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 id="2147483684" r:id="rId3"/>
  </p:sldMasterIdLst>
  <p:handoutMasterIdLst>
    <p:handoutMasterId r:id="rId67"/>
  </p:handoutMasterIdLst>
  <p:sldIdLst>
    <p:sldId id="310" r:id="rId4"/>
    <p:sldId id="313" r:id="rId5"/>
    <p:sldId id="261" r:id="rId6"/>
    <p:sldId id="262" r:id="rId7"/>
    <p:sldId id="268" r:id="rId8"/>
    <p:sldId id="312" r:id="rId9"/>
    <p:sldId id="300" r:id="rId10"/>
    <p:sldId id="316" r:id="rId11"/>
    <p:sldId id="272" r:id="rId12"/>
    <p:sldId id="318" r:id="rId13"/>
    <p:sldId id="320" r:id="rId14"/>
    <p:sldId id="319" r:id="rId15"/>
    <p:sldId id="321" r:id="rId16"/>
    <p:sldId id="322" r:id="rId17"/>
    <p:sldId id="324" r:id="rId18"/>
    <p:sldId id="323" r:id="rId19"/>
    <p:sldId id="325" r:id="rId20"/>
    <p:sldId id="326" r:id="rId21"/>
    <p:sldId id="327" r:id="rId22"/>
    <p:sldId id="317" r:id="rId23"/>
    <p:sldId id="271" r:id="rId24"/>
    <p:sldId id="289" r:id="rId25"/>
    <p:sldId id="295" r:id="rId26"/>
    <p:sldId id="273" r:id="rId27"/>
    <p:sldId id="314" r:id="rId28"/>
    <p:sldId id="275" r:id="rId29"/>
    <p:sldId id="291" r:id="rId30"/>
    <p:sldId id="277" r:id="rId31"/>
    <p:sldId id="276" r:id="rId32"/>
    <p:sldId id="301" r:id="rId33"/>
    <p:sldId id="278" r:id="rId34"/>
    <p:sldId id="279" r:id="rId35"/>
    <p:sldId id="293" r:id="rId36"/>
    <p:sldId id="282" r:id="rId37"/>
    <p:sldId id="304" r:id="rId38"/>
    <p:sldId id="280" r:id="rId39"/>
    <p:sldId id="297" r:id="rId40"/>
    <p:sldId id="281" r:id="rId41"/>
    <p:sldId id="305" r:id="rId42"/>
    <p:sldId id="292" r:id="rId43"/>
    <p:sldId id="299" r:id="rId44"/>
    <p:sldId id="303" r:id="rId45"/>
    <p:sldId id="283" r:id="rId46"/>
    <p:sldId id="284" r:id="rId47"/>
    <p:sldId id="302" r:id="rId48"/>
    <p:sldId id="286" r:id="rId49"/>
    <p:sldId id="294" r:id="rId50"/>
    <p:sldId id="307" r:id="rId51"/>
    <p:sldId id="306" r:id="rId52"/>
    <p:sldId id="308" r:id="rId53"/>
    <p:sldId id="309" r:id="rId54"/>
    <p:sldId id="287" r:id="rId55"/>
    <p:sldId id="298" r:id="rId56"/>
    <p:sldId id="288" r:id="rId57"/>
    <p:sldId id="265" r:id="rId58"/>
    <p:sldId id="266" r:id="rId59"/>
    <p:sldId id="260" r:id="rId60"/>
    <p:sldId id="263" r:id="rId61"/>
    <p:sldId id="267" r:id="rId62"/>
    <p:sldId id="257" r:id="rId63"/>
    <p:sldId id="258" r:id="rId64"/>
    <p:sldId id="259" r:id="rId65"/>
    <p:sldId id="311" r:id="rId66"/>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DFB"/>
    <a:srgbClr val="1C82FF"/>
    <a:srgbClr val="56587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12" autoAdjust="0"/>
    <p:restoredTop sz="94660"/>
  </p:normalViewPr>
  <p:slideViewPr>
    <p:cSldViewPr snapToGrid="0">
      <p:cViewPr varScale="1">
        <p:scale>
          <a:sx n="72" d="100"/>
          <a:sy n="72" d="100"/>
        </p:scale>
        <p:origin x="684" y="78"/>
      </p:cViewPr>
      <p:guideLst>
        <p:guide orient="horz" pos="2256"/>
        <p:guide pos="3840"/>
      </p:guideLst>
    </p:cSldViewPr>
  </p:slideViewPr>
  <p:notesTextViewPr>
    <p:cViewPr>
      <p:scale>
        <a:sx n="1" d="1"/>
        <a:sy n="1" d="1"/>
      </p:scale>
      <p:origin x="0" y="0"/>
    </p:cViewPr>
  </p:notesTextViewPr>
  <p:notesViewPr>
    <p:cSldViewPr snapToGrid="0" showGuides="1">
      <p:cViewPr varScale="1">
        <p:scale>
          <a:sx n="83" d="100"/>
          <a:sy n="83" d="100"/>
        </p:scale>
        <p:origin x="5040"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slide" Target="slides/slide60.xml"/><Relationship Id="rId68" Type="http://schemas.openxmlformats.org/officeDocument/2006/relationships/presProps" Target="presProps.xml"/><Relationship Id="rId7" Type="http://schemas.openxmlformats.org/officeDocument/2006/relationships/slide" Target="slides/slide4.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61" Type="http://schemas.openxmlformats.org/officeDocument/2006/relationships/slide" Target="slides/slide58.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handoutMaster" Target="handoutMasters/handoutMaster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254138022714621E-2"/>
          <c:y val="9.8660444930121993E-2"/>
          <c:w val="0.9627458619772854"/>
          <c:h val="0.89664143864463408"/>
        </c:manualLayout>
      </c:layout>
      <c:barChart>
        <c:barDir val="col"/>
        <c:grouping val="stacked"/>
        <c:varyColors val="0"/>
        <c:ser>
          <c:idx val="0"/>
          <c:order val="0"/>
          <c:tx>
            <c:strRef>
              <c:f>Sheet1!$B$1</c:f>
              <c:strCache>
                <c:ptCount val="1"/>
                <c:pt idx="0">
                  <c:v>Series 1</c:v>
                </c:pt>
              </c:strCache>
            </c:strRef>
          </c:tx>
          <c:spPr>
            <a:solidFill>
              <a:schemeClr val="accent1"/>
            </a:solidFill>
          </c:spPr>
          <c:invertIfNegative val="0"/>
          <c:dPt>
            <c:idx val="0"/>
            <c:invertIfNegative val="0"/>
            <c:bubble3D val="0"/>
            <c:extLst>
              <c:ext xmlns:c16="http://schemas.microsoft.com/office/drawing/2014/chart" uri="{C3380CC4-5D6E-409C-BE32-E72D297353CC}">
                <c16:uniqueId val="{00000000-C795-4BD8-875E-B2792F9D8BB3}"/>
              </c:ext>
            </c:extLst>
          </c:dPt>
          <c:dPt>
            <c:idx val="1"/>
            <c:invertIfNegative val="0"/>
            <c:bubble3D val="0"/>
            <c:spPr>
              <a:solidFill>
                <a:schemeClr val="accent2"/>
              </a:solidFill>
            </c:spPr>
            <c:extLst>
              <c:ext xmlns:c16="http://schemas.microsoft.com/office/drawing/2014/chart" uri="{C3380CC4-5D6E-409C-BE32-E72D297353CC}">
                <c16:uniqueId val="{00000002-C795-4BD8-875E-B2792F9D8BB3}"/>
              </c:ext>
            </c:extLst>
          </c:dPt>
          <c:dPt>
            <c:idx val="2"/>
            <c:invertIfNegative val="0"/>
            <c:bubble3D val="0"/>
            <c:spPr>
              <a:solidFill>
                <a:schemeClr val="accent3"/>
              </a:solidFill>
            </c:spPr>
            <c:extLst>
              <c:ext xmlns:c16="http://schemas.microsoft.com/office/drawing/2014/chart" uri="{C3380CC4-5D6E-409C-BE32-E72D297353CC}">
                <c16:uniqueId val="{00000004-C795-4BD8-875E-B2792F9D8BB3}"/>
              </c:ext>
            </c:extLst>
          </c:dPt>
          <c:dPt>
            <c:idx val="3"/>
            <c:invertIfNegative val="0"/>
            <c:bubble3D val="0"/>
            <c:spPr>
              <a:solidFill>
                <a:schemeClr val="accent4"/>
              </a:solidFill>
            </c:spPr>
            <c:extLst>
              <c:ext xmlns:c16="http://schemas.microsoft.com/office/drawing/2014/chart" uri="{C3380CC4-5D6E-409C-BE32-E72D297353CC}">
                <c16:uniqueId val="{00000006-C795-4BD8-875E-B2792F9D8BB3}"/>
              </c:ext>
            </c:extLst>
          </c:dPt>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75</c:v>
                </c:pt>
                <c:pt idx="1">
                  <c:v>35</c:v>
                </c:pt>
                <c:pt idx="2">
                  <c:v>50</c:v>
                </c:pt>
                <c:pt idx="3">
                  <c:v>85</c:v>
                </c:pt>
              </c:numCache>
            </c:numRef>
          </c:val>
          <c:extLst>
            <c:ext xmlns:c16="http://schemas.microsoft.com/office/drawing/2014/chart" uri="{C3380CC4-5D6E-409C-BE32-E72D297353CC}">
              <c16:uniqueId val="{00000007-C795-4BD8-875E-B2792F9D8BB3}"/>
            </c:ext>
          </c:extLst>
        </c:ser>
        <c:dLbls>
          <c:showLegendKey val="0"/>
          <c:showVal val="0"/>
          <c:showCatName val="0"/>
          <c:showSerName val="0"/>
          <c:showPercent val="0"/>
          <c:showBubbleSize val="0"/>
        </c:dLbls>
        <c:gapWidth val="392"/>
        <c:overlap val="100"/>
        <c:axId val="771264512"/>
        <c:axId val="771266432"/>
      </c:barChart>
      <c:catAx>
        <c:axId val="771264512"/>
        <c:scaling>
          <c:orientation val="minMax"/>
        </c:scaling>
        <c:delete val="1"/>
        <c:axPos val="b"/>
        <c:numFmt formatCode="General" sourceLinked="0"/>
        <c:majorTickMark val="out"/>
        <c:minorTickMark val="none"/>
        <c:tickLblPos val="nextTo"/>
        <c:crossAx val="771266432"/>
        <c:crosses val="autoZero"/>
        <c:auto val="1"/>
        <c:lblAlgn val="ctr"/>
        <c:lblOffset val="100"/>
        <c:noMultiLvlLbl val="0"/>
      </c:catAx>
      <c:valAx>
        <c:axId val="771266432"/>
        <c:scaling>
          <c:orientation val="minMax"/>
        </c:scaling>
        <c:delete val="1"/>
        <c:axPos val="l"/>
        <c:majorGridlines>
          <c:spPr>
            <a:ln>
              <a:noFill/>
            </a:ln>
          </c:spPr>
        </c:majorGridlines>
        <c:numFmt formatCode="General" sourceLinked="1"/>
        <c:majorTickMark val="out"/>
        <c:minorTickMark val="none"/>
        <c:tickLblPos val="nextTo"/>
        <c:crossAx val="771264512"/>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1"/>
            </a:solidFill>
          </c:spPr>
          <c:invertIfNegative val="0"/>
          <c:dPt>
            <c:idx val="0"/>
            <c:invertIfNegative val="0"/>
            <c:bubble3D val="0"/>
            <c:extLst>
              <c:ext xmlns:c16="http://schemas.microsoft.com/office/drawing/2014/chart" uri="{C3380CC4-5D6E-409C-BE32-E72D297353CC}">
                <c16:uniqueId val="{00000000-C795-4BD8-875E-B2792F9D8BB3}"/>
              </c:ext>
            </c:extLst>
          </c:dPt>
          <c:dPt>
            <c:idx val="1"/>
            <c:invertIfNegative val="0"/>
            <c:bubble3D val="0"/>
            <c:spPr>
              <a:solidFill>
                <a:schemeClr val="accent2"/>
              </a:solidFill>
            </c:spPr>
            <c:extLst>
              <c:ext xmlns:c16="http://schemas.microsoft.com/office/drawing/2014/chart" uri="{C3380CC4-5D6E-409C-BE32-E72D297353CC}">
                <c16:uniqueId val="{00000002-C795-4BD8-875E-B2792F9D8BB3}"/>
              </c:ext>
            </c:extLst>
          </c:dPt>
          <c:dPt>
            <c:idx val="2"/>
            <c:invertIfNegative val="0"/>
            <c:bubble3D val="0"/>
            <c:spPr>
              <a:solidFill>
                <a:schemeClr val="accent3"/>
              </a:solidFill>
            </c:spPr>
            <c:extLst>
              <c:ext xmlns:c16="http://schemas.microsoft.com/office/drawing/2014/chart" uri="{C3380CC4-5D6E-409C-BE32-E72D297353CC}">
                <c16:uniqueId val="{00000004-C795-4BD8-875E-B2792F9D8BB3}"/>
              </c:ext>
            </c:extLst>
          </c:dPt>
          <c:dPt>
            <c:idx val="3"/>
            <c:invertIfNegative val="0"/>
            <c:bubble3D val="0"/>
            <c:spPr>
              <a:solidFill>
                <a:schemeClr val="accent4"/>
              </a:solidFill>
            </c:spPr>
            <c:extLst>
              <c:ext xmlns:c16="http://schemas.microsoft.com/office/drawing/2014/chart" uri="{C3380CC4-5D6E-409C-BE32-E72D297353CC}">
                <c16:uniqueId val="{00000006-C795-4BD8-875E-B2792F9D8BB3}"/>
              </c:ext>
            </c:extLst>
          </c:dPt>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75</c:v>
                </c:pt>
                <c:pt idx="1">
                  <c:v>35</c:v>
                </c:pt>
                <c:pt idx="2">
                  <c:v>50</c:v>
                </c:pt>
                <c:pt idx="3">
                  <c:v>85</c:v>
                </c:pt>
              </c:numCache>
            </c:numRef>
          </c:val>
          <c:extLst>
            <c:ext xmlns:c16="http://schemas.microsoft.com/office/drawing/2014/chart" uri="{C3380CC4-5D6E-409C-BE32-E72D297353CC}">
              <c16:uniqueId val="{00000007-C795-4BD8-875E-B2792F9D8BB3}"/>
            </c:ext>
          </c:extLst>
        </c:ser>
        <c:dLbls>
          <c:showLegendKey val="0"/>
          <c:showVal val="0"/>
          <c:showCatName val="0"/>
          <c:showSerName val="0"/>
          <c:showPercent val="0"/>
          <c:showBubbleSize val="0"/>
        </c:dLbls>
        <c:gapWidth val="392"/>
        <c:overlap val="100"/>
        <c:axId val="771264512"/>
        <c:axId val="771266432"/>
      </c:barChart>
      <c:catAx>
        <c:axId val="771264512"/>
        <c:scaling>
          <c:orientation val="minMax"/>
        </c:scaling>
        <c:delete val="1"/>
        <c:axPos val="b"/>
        <c:numFmt formatCode="General" sourceLinked="0"/>
        <c:majorTickMark val="out"/>
        <c:minorTickMark val="none"/>
        <c:tickLblPos val="nextTo"/>
        <c:crossAx val="771266432"/>
        <c:crosses val="autoZero"/>
        <c:auto val="1"/>
        <c:lblAlgn val="ctr"/>
        <c:lblOffset val="100"/>
        <c:noMultiLvlLbl val="0"/>
      </c:catAx>
      <c:valAx>
        <c:axId val="771266432"/>
        <c:scaling>
          <c:orientation val="minMax"/>
        </c:scaling>
        <c:delete val="1"/>
        <c:axPos val="l"/>
        <c:majorGridlines>
          <c:spPr>
            <a:ln>
              <a:noFill/>
            </a:ln>
          </c:spPr>
        </c:majorGridlines>
        <c:numFmt formatCode="General" sourceLinked="1"/>
        <c:majorTickMark val="out"/>
        <c:minorTickMark val="none"/>
        <c:tickLblPos val="nextTo"/>
        <c:crossAx val="771264512"/>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tx1">
                <a:lumMod val="75000"/>
                <a:lumOff val="25000"/>
              </a:schemeClr>
            </a:solidFill>
            <a:effectLst/>
          </c:spPr>
          <c:invertIfNegative val="0"/>
          <c:dPt>
            <c:idx val="0"/>
            <c:invertIfNegative val="0"/>
            <c:bubble3D val="0"/>
            <c:spPr>
              <a:solidFill>
                <a:schemeClr val="accent1"/>
              </a:solidFill>
              <a:effectLst/>
            </c:spPr>
            <c:extLst>
              <c:ext xmlns:c16="http://schemas.microsoft.com/office/drawing/2014/chart" uri="{C3380CC4-5D6E-409C-BE32-E72D297353CC}">
                <c16:uniqueId val="{00000001-3EE8-4758-809E-847C1C61D6CA}"/>
              </c:ext>
            </c:extLst>
          </c:dPt>
          <c:dPt>
            <c:idx val="1"/>
            <c:invertIfNegative val="0"/>
            <c:bubble3D val="0"/>
            <c:spPr>
              <a:solidFill>
                <a:schemeClr val="accent2"/>
              </a:solidFill>
              <a:effectLst/>
            </c:spPr>
            <c:extLst>
              <c:ext xmlns:c16="http://schemas.microsoft.com/office/drawing/2014/chart" uri="{C3380CC4-5D6E-409C-BE32-E72D297353CC}">
                <c16:uniqueId val="{00000003-3EE8-4758-809E-847C1C61D6CA}"/>
              </c:ext>
            </c:extLst>
          </c:dPt>
          <c:dPt>
            <c:idx val="2"/>
            <c:invertIfNegative val="0"/>
            <c:bubble3D val="0"/>
            <c:spPr>
              <a:solidFill>
                <a:schemeClr val="accent3"/>
              </a:solidFill>
              <a:effectLst/>
            </c:spPr>
            <c:extLst>
              <c:ext xmlns:c16="http://schemas.microsoft.com/office/drawing/2014/chart" uri="{C3380CC4-5D6E-409C-BE32-E72D297353CC}">
                <c16:uniqueId val="{00000005-3EE8-4758-809E-847C1C61D6CA}"/>
              </c:ext>
            </c:extLst>
          </c:dPt>
          <c:dPt>
            <c:idx val="3"/>
            <c:invertIfNegative val="0"/>
            <c:bubble3D val="0"/>
            <c:spPr>
              <a:solidFill>
                <a:schemeClr val="accent4"/>
              </a:solidFill>
              <a:effectLst/>
            </c:spPr>
            <c:extLst>
              <c:ext xmlns:c16="http://schemas.microsoft.com/office/drawing/2014/chart" uri="{C3380CC4-5D6E-409C-BE32-E72D297353CC}">
                <c16:uniqueId val="{00000007-3EE8-4758-809E-847C1C61D6CA}"/>
              </c:ext>
            </c:extLst>
          </c:dPt>
          <c:cat>
            <c:strRef>
              <c:f>Sheet1!$A$2:$A$5</c:f>
              <c:strCache>
                <c:ptCount val="4"/>
                <c:pt idx="0">
                  <c:v>Text 1</c:v>
                </c:pt>
                <c:pt idx="1">
                  <c:v>Text 2</c:v>
                </c:pt>
                <c:pt idx="2">
                  <c:v>Text 3</c:v>
                </c:pt>
                <c:pt idx="3">
                  <c:v>Text 4</c:v>
                </c:pt>
              </c:strCache>
            </c:strRef>
          </c:cat>
          <c:val>
            <c:numRef>
              <c:f>Sheet1!$B$2:$B$5</c:f>
              <c:numCache>
                <c:formatCode>General</c:formatCode>
                <c:ptCount val="4"/>
                <c:pt idx="0">
                  <c:v>90</c:v>
                </c:pt>
                <c:pt idx="1">
                  <c:v>30</c:v>
                </c:pt>
                <c:pt idx="2">
                  <c:v>70</c:v>
                </c:pt>
                <c:pt idx="3">
                  <c:v>40</c:v>
                </c:pt>
              </c:numCache>
            </c:numRef>
          </c:val>
          <c:extLst>
            <c:ext xmlns:c16="http://schemas.microsoft.com/office/drawing/2014/chart" uri="{C3380CC4-5D6E-409C-BE32-E72D297353CC}">
              <c16:uniqueId val="{00000008-3EE8-4758-809E-847C1C61D6CA}"/>
            </c:ext>
          </c:extLst>
        </c:ser>
        <c:dLbls>
          <c:showLegendKey val="0"/>
          <c:showVal val="0"/>
          <c:showCatName val="0"/>
          <c:showSerName val="0"/>
          <c:showPercent val="0"/>
          <c:showBubbleSize val="0"/>
        </c:dLbls>
        <c:gapWidth val="40"/>
        <c:overlap val="100"/>
        <c:axId val="510981248"/>
        <c:axId val="510982784"/>
      </c:barChart>
      <c:catAx>
        <c:axId val="510981248"/>
        <c:scaling>
          <c:orientation val="minMax"/>
        </c:scaling>
        <c:delete val="1"/>
        <c:axPos val="l"/>
        <c:numFmt formatCode="General" sourceLinked="0"/>
        <c:majorTickMark val="out"/>
        <c:minorTickMark val="none"/>
        <c:tickLblPos val="nextTo"/>
        <c:crossAx val="510982784"/>
        <c:crosses val="autoZero"/>
        <c:auto val="1"/>
        <c:lblAlgn val="ctr"/>
        <c:lblOffset val="100"/>
        <c:noMultiLvlLbl val="0"/>
      </c:catAx>
      <c:valAx>
        <c:axId val="510982784"/>
        <c:scaling>
          <c:orientation val="minMax"/>
        </c:scaling>
        <c:delete val="1"/>
        <c:axPos val="b"/>
        <c:numFmt formatCode="General" sourceLinked="1"/>
        <c:majorTickMark val="out"/>
        <c:minorTickMark val="none"/>
        <c:tickLblPos val="nextTo"/>
        <c:crossAx val="510981248"/>
        <c:crosses val="autoZero"/>
        <c:crossBetween val="between"/>
      </c:valAx>
      <c:spPr>
        <a:noFill/>
        <a:ln>
          <a:noFill/>
        </a:ln>
      </c:spPr>
    </c:plotArea>
    <c:plotVisOnly val="1"/>
    <c:dispBlanksAs val="gap"/>
    <c:showDLblsOverMax val="0"/>
  </c:chart>
  <c:spPr>
    <a:effectLst/>
  </c:spPr>
  <c:txPr>
    <a:bodyPr/>
    <a:lstStyle/>
    <a:p>
      <a:pPr>
        <a:defRPr sz="12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3"/>
            </a:solidFill>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40</c:v>
                </c:pt>
                <c:pt idx="1">
                  <c:v>60</c:v>
                </c:pt>
                <c:pt idx="2">
                  <c:v>30</c:v>
                </c:pt>
                <c:pt idx="3">
                  <c:v>50</c:v>
                </c:pt>
              </c:numCache>
            </c:numRef>
          </c:val>
          <c:extLst>
            <c:ext xmlns:c16="http://schemas.microsoft.com/office/drawing/2014/chart" uri="{C3380CC4-5D6E-409C-BE32-E72D297353CC}">
              <c16:uniqueId val="{00000000-4C55-44FD-AB31-0147B4FBBED4}"/>
            </c:ext>
          </c:extLst>
        </c:ser>
        <c:ser>
          <c:idx val="1"/>
          <c:order val="1"/>
          <c:tx>
            <c:strRef>
              <c:f>Sheet1!$C$1</c:f>
              <c:strCache>
                <c:ptCount val="1"/>
                <c:pt idx="0">
                  <c:v>Series 2</c:v>
                </c:pt>
              </c:strCache>
            </c:strRef>
          </c:tx>
          <c:spPr>
            <a:solidFill>
              <a:schemeClr val="accent4"/>
            </a:solidFill>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70</c:v>
                </c:pt>
                <c:pt idx="1">
                  <c:v>40</c:v>
                </c:pt>
                <c:pt idx="2">
                  <c:v>40</c:v>
                </c:pt>
                <c:pt idx="3">
                  <c:v>40</c:v>
                </c:pt>
              </c:numCache>
            </c:numRef>
          </c:val>
          <c:extLst>
            <c:ext xmlns:c16="http://schemas.microsoft.com/office/drawing/2014/chart" uri="{C3380CC4-5D6E-409C-BE32-E72D297353CC}">
              <c16:uniqueId val="{00000001-4C55-44FD-AB31-0147B4FBBED4}"/>
            </c:ext>
          </c:extLst>
        </c:ser>
        <c:ser>
          <c:idx val="2"/>
          <c:order val="2"/>
          <c:tx>
            <c:strRef>
              <c:f>Sheet1!$D$1</c:f>
              <c:strCache>
                <c:ptCount val="1"/>
                <c:pt idx="0">
                  <c:v>Series 3</c:v>
                </c:pt>
              </c:strCache>
            </c:strRef>
          </c:tx>
          <c:spPr>
            <a:solidFill>
              <a:schemeClr val="accent5"/>
            </a:solidFill>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60</c:v>
                </c:pt>
                <c:pt idx="1">
                  <c:v>90</c:v>
                </c:pt>
                <c:pt idx="2">
                  <c:v>70</c:v>
                </c:pt>
                <c:pt idx="3">
                  <c:v>60</c:v>
                </c:pt>
              </c:numCache>
            </c:numRef>
          </c:val>
          <c:extLst>
            <c:ext xmlns:c16="http://schemas.microsoft.com/office/drawing/2014/chart" uri="{C3380CC4-5D6E-409C-BE32-E72D297353CC}">
              <c16:uniqueId val="{00000002-4C55-44FD-AB31-0147B4FBBED4}"/>
            </c:ext>
          </c:extLst>
        </c:ser>
        <c:ser>
          <c:idx val="3"/>
          <c:order val="3"/>
          <c:tx>
            <c:strRef>
              <c:f>Sheet1!$E$1</c:f>
              <c:strCache>
                <c:ptCount val="1"/>
                <c:pt idx="0">
                  <c:v>Series 4</c:v>
                </c:pt>
              </c:strCache>
            </c:strRef>
          </c:tx>
          <c:spPr>
            <a:solidFill>
              <a:schemeClr val="accent2"/>
            </a:solidFill>
          </c:spPr>
          <c:invertIfNegative val="0"/>
          <c:cat>
            <c:strRef>
              <c:f>Sheet1!$A$2:$A$5</c:f>
              <c:strCache>
                <c:ptCount val="4"/>
                <c:pt idx="0">
                  <c:v>Category 1</c:v>
                </c:pt>
                <c:pt idx="1">
                  <c:v>Category 2</c:v>
                </c:pt>
                <c:pt idx="2">
                  <c:v>Category 3</c:v>
                </c:pt>
                <c:pt idx="3">
                  <c:v>Category 4</c:v>
                </c:pt>
              </c:strCache>
            </c:strRef>
          </c:cat>
          <c:val>
            <c:numRef>
              <c:f>Sheet1!$E$2:$E$5</c:f>
              <c:numCache>
                <c:formatCode>General</c:formatCode>
                <c:ptCount val="4"/>
                <c:pt idx="0">
                  <c:v>30</c:v>
                </c:pt>
                <c:pt idx="1">
                  <c:v>40</c:v>
                </c:pt>
                <c:pt idx="2">
                  <c:v>60</c:v>
                </c:pt>
                <c:pt idx="3">
                  <c:v>80</c:v>
                </c:pt>
              </c:numCache>
            </c:numRef>
          </c:val>
          <c:extLst>
            <c:ext xmlns:c16="http://schemas.microsoft.com/office/drawing/2014/chart" uri="{C3380CC4-5D6E-409C-BE32-E72D297353CC}">
              <c16:uniqueId val="{00000003-4C55-44FD-AB31-0147B4FBBED4}"/>
            </c:ext>
          </c:extLst>
        </c:ser>
        <c:dLbls>
          <c:showLegendKey val="0"/>
          <c:showVal val="0"/>
          <c:showCatName val="0"/>
          <c:showSerName val="0"/>
          <c:showPercent val="0"/>
          <c:showBubbleSize val="0"/>
        </c:dLbls>
        <c:gapWidth val="150"/>
        <c:axId val="375694080"/>
        <c:axId val="375695616"/>
      </c:barChart>
      <c:catAx>
        <c:axId val="375694080"/>
        <c:scaling>
          <c:orientation val="minMax"/>
        </c:scaling>
        <c:delete val="0"/>
        <c:axPos val="b"/>
        <c:numFmt formatCode="General" sourceLinked="0"/>
        <c:majorTickMark val="out"/>
        <c:minorTickMark val="none"/>
        <c:tickLblPos val="nextTo"/>
        <c:txPr>
          <a:bodyPr/>
          <a:lstStyle/>
          <a:p>
            <a:pPr>
              <a:defRPr sz="1200">
                <a:latin typeface="Arial" pitchFamily="34" charset="0"/>
                <a:cs typeface="Arial" pitchFamily="34" charset="0"/>
              </a:defRPr>
            </a:pPr>
            <a:endParaRPr lang="en-US"/>
          </a:p>
        </c:txPr>
        <c:crossAx val="375695616"/>
        <c:crosses val="autoZero"/>
        <c:auto val="1"/>
        <c:lblAlgn val="ctr"/>
        <c:lblOffset val="100"/>
        <c:noMultiLvlLbl val="0"/>
      </c:catAx>
      <c:valAx>
        <c:axId val="375695616"/>
        <c:scaling>
          <c:orientation val="minMax"/>
        </c:scaling>
        <c:delete val="0"/>
        <c:axPos val="l"/>
        <c:majorGridlines>
          <c:spPr>
            <a:ln>
              <a:noFill/>
            </a:ln>
          </c:spPr>
        </c:majorGridlines>
        <c:numFmt formatCode="General" sourceLinked="1"/>
        <c:majorTickMark val="out"/>
        <c:minorTickMark val="none"/>
        <c:tickLblPos val="nextTo"/>
        <c:txPr>
          <a:bodyPr/>
          <a:lstStyle/>
          <a:p>
            <a:pPr>
              <a:defRPr sz="1200">
                <a:latin typeface="Arial" pitchFamily="34" charset="0"/>
                <a:cs typeface="Arial" pitchFamily="34" charset="0"/>
              </a:defRPr>
            </a:pPr>
            <a:endParaRPr lang="en-US"/>
          </a:p>
        </c:txPr>
        <c:crossAx val="375694080"/>
        <c:crosses val="autoZero"/>
        <c:crossBetween val="between"/>
      </c:valAx>
      <c:spPr>
        <a:noFill/>
        <a:ln w="12700">
          <a:noFill/>
        </a:ln>
      </c:spPr>
    </c:plotArea>
    <c:plotVisOnly val="1"/>
    <c:dispBlanksAs val="gap"/>
    <c:showDLblsOverMax val="0"/>
  </c:chart>
  <c:spPr>
    <a:ln>
      <a:noFill/>
    </a:ln>
  </c:spPr>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290487608145588E-2"/>
          <c:y val="5.7022637795275589E-2"/>
          <c:w val="0.83759195610226722"/>
          <c:h val="0.984375"/>
        </c:manualLayout>
      </c:layout>
      <c:pieChart>
        <c:varyColors val="1"/>
        <c:ser>
          <c:idx val="0"/>
          <c:order val="0"/>
          <c:tx>
            <c:strRef>
              <c:f>Sheet1!$B$1</c:f>
              <c:strCache>
                <c:ptCount val="1"/>
                <c:pt idx="0">
                  <c:v>Sales</c:v>
                </c:pt>
              </c:strCache>
            </c:strRef>
          </c:tx>
          <c:dPt>
            <c:idx val="0"/>
            <c:bubble3D val="0"/>
            <c:spPr>
              <a:solidFill>
                <a:schemeClr val="accent1"/>
              </a:solidFill>
            </c:spPr>
            <c:extLst>
              <c:ext xmlns:c16="http://schemas.microsoft.com/office/drawing/2014/chart" uri="{C3380CC4-5D6E-409C-BE32-E72D297353CC}">
                <c16:uniqueId val="{00000001-A797-4386-9FD8-3CF02F5A4458}"/>
              </c:ext>
            </c:extLst>
          </c:dPt>
          <c:dPt>
            <c:idx val="1"/>
            <c:bubble3D val="0"/>
            <c:spPr>
              <a:solidFill>
                <a:schemeClr val="accent2"/>
              </a:solidFill>
            </c:spPr>
            <c:extLst>
              <c:ext xmlns:c16="http://schemas.microsoft.com/office/drawing/2014/chart" uri="{C3380CC4-5D6E-409C-BE32-E72D297353CC}">
                <c16:uniqueId val="{00000003-A797-4386-9FD8-3CF02F5A4458}"/>
              </c:ext>
            </c:extLst>
          </c:dPt>
          <c:dPt>
            <c:idx val="2"/>
            <c:bubble3D val="0"/>
            <c:spPr>
              <a:solidFill>
                <a:schemeClr val="accent3"/>
              </a:solidFill>
            </c:spPr>
            <c:extLst>
              <c:ext xmlns:c16="http://schemas.microsoft.com/office/drawing/2014/chart" uri="{C3380CC4-5D6E-409C-BE32-E72D297353CC}">
                <c16:uniqueId val="{00000005-A797-4386-9FD8-3CF02F5A4458}"/>
              </c:ext>
            </c:extLst>
          </c:dPt>
          <c:dPt>
            <c:idx val="3"/>
            <c:bubble3D val="0"/>
            <c:spPr>
              <a:solidFill>
                <a:schemeClr val="accent4"/>
              </a:solidFill>
            </c:spPr>
            <c:extLst>
              <c:ext xmlns:c16="http://schemas.microsoft.com/office/drawing/2014/chart" uri="{C3380CC4-5D6E-409C-BE32-E72D297353CC}">
                <c16:uniqueId val="{00000007-A797-4386-9FD8-3CF02F5A445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35</c:v>
                </c:pt>
                <c:pt idx="1">
                  <c:v>25</c:v>
                </c:pt>
                <c:pt idx="2">
                  <c:v>20</c:v>
                </c:pt>
                <c:pt idx="3">
                  <c:v>15</c:v>
                </c:pt>
              </c:numCache>
            </c:numRef>
          </c:val>
          <c:extLst>
            <c:ext xmlns:c16="http://schemas.microsoft.com/office/drawing/2014/chart" uri="{C3380CC4-5D6E-409C-BE32-E72D297353CC}">
              <c16:uniqueId val="{00000008-A797-4386-9FD8-3CF02F5A4458}"/>
            </c:ext>
          </c:extLst>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B720C8-0F1F-4769-A95D-E70485508E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1CA3493-3CF0-479D-887E-326CB01F427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B84AB01-33F2-4890-81BC-94568158DB71}" type="datetimeFigureOut">
              <a:rPr lang="en-US" smtClean="0"/>
              <a:t>9/25/2021</a:t>
            </a:fld>
            <a:endParaRPr lang="en-US"/>
          </a:p>
        </p:txBody>
      </p:sp>
      <p:sp>
        <p:nvSpPr>
          <p:cNvPr id="4" name="Footer Placeholder 3">
            <a:extLst>
              <a:ext uri="{FF2B5EF4-FFF2-40B4-BE49-F238E27FC236}">
                <a16:creationId xmlns:a16="http://schemas.microsoft.com/office/drawing/2014/main" id="{CA5946B1-632D-4B59-8997-E7256A57DBC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0C78952-9C23-4261-888C-BF86D1BD583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82911A-3904-4D85-962F-6F98C8B8092A}" type="slidenum">
              <a:rPr lang="en-US" smtClean="0"/>
              <a:t>‹#›</a:t>
            </a:fld>
            <a:endParaRPr lang="en-US"/>
          </a:p>
        </p:txBody>
      </p:sp>
    </p:spTree>
    <p:extLst>
      <p:ext uri="{BB962C8B-B14F-4D97-AF65-F5344CB8AC3E}">
        <p14:creationId xmlns:p14="http://schemas.microsoft.com/office/powerpoint/2010/main" val="3342219217"/>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e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6750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C4437516-06DB-4972-90D9-3F56529C786D}"/>
              </a:ext>
            </a:extLst>
          </p:cNvPr>
          <p:cNvSpPr/>
          <p:nvPr userDrawn="1"/>
        </p:nvSpPr>
        <p:spPr>
          <a:xfrm>
            <a:off x="0" y="0"/>
            <a:ext cx="9569302" cy="6858000"/>
          </a:xfrm>
          <a:custGeom>
            <a:avLst/>
            <a:gdLst>
              <a:gd name="connsiteX0" fmla="*/ 0 w 9703610"/>
              <a:gd name="connsiteY0" fmla="*/ 0 h 6858000"/>
              <a:gd name="connsiteX1" fmla="*/ 5546070 w 9703610"/>
              <a:gd name="connsiteY1" fmla="*/ 0 h 6858000"/>
              <a:gd name="connsiteX2" fmla="*/ 9703610 w 9703610"/>
              <a:gd name="connsiteY2" fmla="*/ 6858000 h 6858000"/>
              <a:gd name="connsiteX3" fmla="*/ 0 w 97036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703610" h="6858000">
                <a:moveTo>
                  <a:pt x="0" y="0"/>
                </a:moveTo>
                <a:lnTo>
                  <a:pt x="5546070" y="0"/>
                </a:lnTo>
                <a:lnTo>
                  <a:pt x="9703610" y="6858000"/>
                </a:lnTo>
                <a:lnTo>
                  <a:pt x="0" y="6858000"/>
                </a:lnTo>
                <a:close/>
              </a:path>
            </a:pathLst>
          </a:custGeom>
          <a:solidFill>
            <a:schemeClr val="accent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247544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F246FC87-D219-463B-8334-E16E14819052}"/>
              </a:ext>
            </a:extLst>
          </p:cNvPr>
          <p:cNvSpPr>
            <a:spLocks noGrp="1"/>
          </p:cNvSpPr>
          <p:nvPr>
            <p:ph type="pic" idx="12" hasCustomPrompt="1"/>
          </p:nvPr>
        </p:nvSpPr>
        <p:spPr>
          <a:xfrm>
            <a:off x="9178591"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3" name="Picture Placeholder 2">
            <a:extLst>
              <a:ext uri="{FF2B5EF4-FFF2-40B4-BE49-F238E27FC236}">
                <a16:creationId xmlns:a16="http://schemas.microsoft.com/office/drawing/2014/main" id="{608C9F45-5627-4842-A3EA-25038EF99EC8}"/>
              </a:ext>
            </a:extLst>
          </p:cNvPr>
          <p:cNvSpPr>
            <a:spLocks noGrp="1"/>
          </p:cNvSpPr>
          <p:nvPr>
            <p:ph type="pic" idx="13" hasCustomPrompt="1"/>
          </p:nvPr>
        </p:nvSpPr>
        <p:spPr>
          <a:xfrm>
            <a:off x="6186490"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1798717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4E14D27-AD6A-4547-8A35-F0A6A7B2B893}"/>
              </a:ext>
            </a:extLst>
          </p:cNvPr>
          <p:cNvGrpSpPr/>
          <p:nvPr userDrawn="1"/>
        </p:nvGrpSpPr>
        <p:grpSpPr>
          <a:xfrm>
            <a:off x="739019" y="1801308"/>
            <a:ext cx="2251389" cy="4202048"/>
            <a:chOff x="3501573" y="3178068"/>
            <a:chExt cx="1340594" cy="2737840"/>
          </a:xfrm>
        </p:grpSpPr>
        <p:sp>
          <p:nvSpPr>
            <p:cNvPr id="4" name="Freeform: Shape 3">
              <a:extLst>
                <a:ext uri="{FF2B5EF4-FFF2-40B4-BE49-F238E27FC236}">
                  <a16:creationId xmlns:a16="http://schemas.microsoft.com/office/drawing/2014/main" id="{1FFFD2AF-5064-446A-95B2-FCACE1D003DC}"/>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CED64445-B2E0-4D7E-8491-252F042F0F6D}"/>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BA429A64-82C5-47BC-985E-3FDFE804E532}"/>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D8DF180B-C394-4B18-8CF3-2228F33ED174}"/>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8B1C391E-60EC-4442-81F5-E5BD8E5FB94B}"/>
                </a:ext>
              </a:extLst>
            </p:cNvPr>
            <p:cNvSpPr/>
            <p:nvPr/>
          </p:nvSpPr>
          <p:spPr>
            <a:xfrm>
              <a:off x="3529897" y="3190652"/>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1042DFF-AC0C-4A34-B83D-F94290F8566A}"/>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10" name="Group 9">
              <a:extLst>
                <a:ext uri="{FF2B5EF4-FFF2-40B4-BE49-F238E27FC236}">
                  <a16:creationId xmlns:a16="http://schemas.microsoft.com/office/drawing/2014/main" id="{4033404E-34F2-4512-89D1-3226AA01335F}"/>
                </a:ext>
              </a:extLst>
            </p:cNvPr>
            <p:cNvGrpSpPr/>
            <p:nvPr/>
          </p:nvGrpSpPr>
          <p:grpSpPr>
            <a:xfrm>
              <a:off x="4088508" y="5635852"/>
              <a:ext cx="173080" cy="173080"/>
              <a:chOff x="6768665" y="6038214"/>
              <a:chExt cx="147968" cy="147968"/>
            </a:xfrm>
          </p:grpSpPr>
          <p:sp>
            <p:nvSpPr>
              <p:cNvPr id="14" name="Oval 13">
                <a:extLst>
                  <a:ext uri="{FF2B5EF4-FFF2-40B4-BE49-F238E27FC236}">
                    <a16:creationId xmlns:a16="http://schemas.microsoft.com/office/drawing/2014/main" id="{C419DFAD-C059-430D-B51F-48079403ED7B}"/>
                  </a:ext>
                </a:extLst>
              </p:cNvPr>
              <p:cNvSpPr/>
              <p:nvPr/>
            </p:nvSpPr>
            <p:spPr>
              <a:xfrm>
                <a:off x="6768665" y="6038214"/>
                <a:ext cx="147968"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BAE4FA9-2632-4576-9E0A-CDF8B2A15BA5}"/>
                  </a:ext>
                </a:extLst>
              </p:cNvPr>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0">
              <a:extLst>
                <a:ext uri="{FF2B5EF4-FFF2-40B4-BE49-F238E27FC236}">
                  <a16:creationId xmlns:a16="http://schemas.microsoft.com/office/drawing/2014/main" id="{4B70F8A7-6A5E-4962-A676-F6F37304642E}"/>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sp>
          <p:nvSpPr>
            <p:cNvPr id="12" name="Rectangle: Rounded Corners 11">
              <a:extLst>
                <a:ext uri="{FF2B5EF4-FFF2-40B4-BE49-F238E27FC236}">
                  <a16:creationId xmlns:a16="http://schemas.microsoft.com/office/drawing/2014/main" id="{FE8FB11B-C9EA-4E18-89D9-555C50D3B3E9}"/>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55F62B4-2F6F-4328-9162-DF7E3A0CF7C4}"/>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id="{FC596008-C53D-454F-8BCC-25C7C09986FE}"/>
              </a:ext>
            </a:extLst>
          </p:cNvPr>
          <p:cNvSpPr>
            <a:spLocks noGrp="1"/>
          </p:cNvSpPr>
          <p:nvPr>
            <p:ph type="pic" idx="13" hasCustomPrompt="1"/>
          </p:nvPr>
        </p:nvSpPr>
        <p:spPr>
          <a:xfrm>
            <a:off x="989494" y="2484310"/>
            <a:ext cx="1808430" cy="2953939"/>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7" name="Freeform: Shape 16">
            <a:extLst>
              <a:ext uri="{FF2B5EF4-FFF2-40B4-BE49-F238E27FC236}">
                <a16:creationId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9071308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Image Layou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22" name="Group 21">
            <a:extLst>
              <a:ext uri="{FF2B5EF4-FFF2-40B4-BE49-F238E27FC236}">
                <a16:creationId xmlns:a16="http://schemas.microsoft.com/office/drawing/2014/main" id="{A06CCA5E-451F-4542-B206-D2D13583114C}"/>
              </a:ext>
            </a:extLst>
          </p:cNvPr>
          <p:cNvGrpSpPr/>
          <p:nvPr userDrawn="1"/>
        </p:nvGrpSpPr>
        <p:grpSpPr>
          <a:xfrm>
            <a:off x="758507" y="2603862"/>
            <a:ext cx="5920691" cy="3565483"/>
            <a:chOff x="4098364" y="1571764"/>
            <a:chExt cx="7301609" cy="4397082"/>
          </a:xfrm>
        </p:grpSpPr>
        <p:grpSp>
          <p:nvGrpSpPr>
            <p:cNvPr id="23" name="Graphic 55">
              <a:extLst>
                <a:ext uri="{FF2B5EF4-FFF2-40B4-BE49-F238E27FC236}">
                  <a16:creationId xmlns:a16="http://schemas.microsoft.com/office/drawing/2014/main" id="{C49AFA94-CB02-406A-B68E-76F7985C97D6}"/>
                </a:ext>
              </a:extLst>
            </p:cNvPr>
            <p:cNvGrpSpPr/>
            <p:nvPr/>
          </p:nvGrpSpPr>
          <p:grpSpPr>
            <a:xfrm>
              <a:off x="4910815" y="1571764"/>
              <a:ext cx="5616422" cy="3644404"/>
              <a:chOff x="5769768" y="3217068"/>
              <a:chExt cx="651510" cy="422754"/>
            </a:xfrm>
          </p:grpSpPr>
          <p:sp>
            <p:nvSpPr>
              <p:cNvPr id="48" name="Freeform: Shape 47">
                <a:extLst>
                  <a:ext uri="{FF2B5EF4-FFF2-40B4-BE49-F238E27FC236}">
                    <a16:creationId xmlns:a16="http://schemas.microsoft.com/office/drawing/2014/main" id="{05F19F3B-FACD-4743-81B8-DE3B3FC0991C}"/>
                  </a:ext>
                </a:extLst>
              </p:cNvPr>
              <p:cNvSpPr/>
              <p:nvPr/>
            </p:nvSpPr>
            <p:spPr>
              <a:xfrm>
                <a:off x="5769768" y="3217068"/>
                <a:ext cx="647700" cy="419100"/>
              </a:xfrm>
              <a:custGeom>
                <a:avLst/>
                <a:gdLst>
                  <a:gd name="connsiteX0" fmla="*/ 639604 w 647700"/>
                  <a:gd name="connsiteY0" fmla="*/ 417671 h 419100"/>
                  <a:gd name="connsiteX1" fmla="*/ 14764 w 647700"/>
                  <a:gd name="connsiteY1" fmla="*/ 417671 h 419100"/>
                  <a:gd name="connsiteX2" fmla="*/ 7144 w 647700"/>
                  <a:gd name="connsiteY2" fmla="*/ 410051 h 419100"/>
                  <a:gd name="connsiteX3" fmla="*/ 7144 w 647700"/>
                  <a:gd name="connsiteY3" fmla="*/ 38576 h 419100"/>
                  <a:gd name="connsiteX4" fmla="*/ 37624 w 647700"/>
                  <a:gd name="connsiteY4" fmla="*/ 7144 h 419100"/>
                  <a:gd name="connsiteX5" fmla="*/ 616744 w 647700"/>
                  <a:gd name="connsiteY5" fmla="*/ 7144 h 419100"/>
                  <a:gd name="connsiteX6" fmla="*/ 647224 w 647700"/>
                  <a:gd name="connsiteY6" fmla="*/ 37624 h 419100"/>
                  <a:gd name="connsiteX7" fmla="*/ 647224 w 647700"/>
                  <a:gd name="connsiteY7" fmla="*/ 409099 h 419100"/>
                  <a:gd name="connsiteX8" fmla="*/ 639604 w 647700"/>
                  <a:gd name="connsiteY8" fmla="*/ 417671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9604" y="417671"/>
                    </a:moveTo>
                    <a:lnTo>
                      <a:pt x="14764" y="417671"/>
                    </a:lnTo>
                    <a:cubicBezTo>
                      <a:pt x="10954" y="417671"/>
                      <a:pt x="7144" y="413861"/>
                      <a:pt x="7144" y="410051"/>
                    </a:cubicBezTo>
                    <a:lnTo>
                      <a:pt x="7144" y="38576"/>
                    </a:lnTo>
                    <a:cubicBezTo>
                      <a:pt x="7144" y="20479"/>
                      <a:pt x="20479" y="7144"/>
                      <a:pt x="37624" y="7144"/>
                    </a:cubicBezTo>
                    <a:lnTo>
                      <a:pt x="616744" y="7144"/>
                    </a:lnTo>
                    <a:cubicBezTo>
                      <a:pt x="633889" y="7144"/>
                      <a:pt x="647224" y="20479"/>
                      <a:pt x="647224" y="37624"/>
                    </a:cubicBezTo>
                    <a:lnTo>
                      <a:pt x="647224" y="409099"/>
                    </a:lnTo>
                    <a:cubicBezTo>
                      <a:pt x="647224" y="413861"/>
                      <a:pt x="643414" y="417671"/>
                      <a:pt x="639604" y="417671"/>
                    </a:cubicBezTo>
                    <a:close/>
                  </a:path>
                </a:pathLst>
              </a:custGeom>
              <a:solidFill>
                <a:srgbClr val="808080"/>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611E77FD-F910-47B9-9EE0-9CA9EBB5AD17}"/>
                  </a:ext>
                </a:extLst>
              </p:cNvPr>
              <p:cNvSpPr/>
              <p:nvPr/>
            </p:nvSpPr>
            <p:spPr>
              <a:xfrm>
                <a:off x="5773578" y="3220722"/>
                <a:ext cx="647700" cy="419100"/>
              </a:xfrm>
              <a:custGeom>
                <a:avLst/>
                <a:gdLst>
                  <a:gd name="connsiteX0" fmla="*/ 631984 w 647700"/>
                  <a:gd name="connsiteY0" fmla="*/ 412909 h 419100"/>
                  <a:gd name="connsiteX1" fmla="*/ 14764 w 647700"/>
                  <a:gd name="connsiteY1" fmla="*/ 412909 h 419100"/>
                  <a:gd name="connsiteX2" fmla="*/ 7144 w 647700"/>
                  <a:gd name="connsiteY2" fmla="*/ 405289 h 419100"/>
                  <a:gd name="connsiteX3" fmla="*/ 7144 w 647700"/>
                  <a:gd name="connsiteY3" fmla="*/ 34766 h 419100"/>
                  <a:gd name="connsiteX4" fmla="*/ 34766 w 647700"/>
                  <a:gd name="connsiteY4" fmla="*/ 7144 h 419100"/>
                  <a:gd name="connsiteX5" fmla="*/ 612934 w 647700"/>
                  <a:gd name="connsiteY5" fmla="*/ 7144 h 419100"/>
                  <a:gd name="connsiteX6" fmla="*/ 640556 w 647700"/>
                  <a:gd name="connsiteY6" fmla="*/ 34766 h 419100"/>
                  <a:gd name="connsiteX7" fmla="*/ 640556 w 647700"/>
                  <a:gd name="connsiteY7" fmla="*/ 405289 h 419100"/>
                  <a:gd name="connsiteX8" fmla="*/ 631984 w 647700"/>
                  <a:gd name="connsiteY8" fmla="*/ 41290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1984" y="412909"/>
                    </a:moveTo>
                    <a:lnTo>
                      <a:pt x="14764" y="412909"/>
                    </a:lnTo>
                    <a:cubicBezTo>
                      <a:pt x="10954" y="412909"/>
                      <a:pt x="7144" y="409099"/>
                      <a:pt x="7144" y="405289"/>
                    </a:cubicBezTo>
                    <a:lnTo>
                      <a:pt x="7144" y="34766"/>
                    </a:lnTo>
                    <a:cubicBezTo>
                      <a:pt x="7144" y="19526"/>
                      <a:pt x="19526" y="7144"/>
                      <a:pt x="34766" y="7144"/>
                    </a:cubicBezTo>
                    <a:lnTo>
                      <a:pt x="612934" y="7144"/>
                    </a:lnTo>
                    <a:cubicBezTo>
                      <a:pt x="628174" y="7144"/>
                      <a:pt x="640556" y="19526"/>
                      <a:pt x="640556" y="34766"/>
                    </a:cubicBezTo>
                    <a:lnTo>
                      <a:pt x="640556" y="405289"/>
                    </a:lnTo>
                    <a:cubicBezTo>
                      <a:pt x="639604" y="410051"/>
                      <a:pt x="635794" y="412909"/>
                      <a:pt x="631984" y="412909"/>
                    </a:cubicBezTo>
                    <a:close/>
                  </a:path>
                </a:pathLst>
              </a:custGeom>
              <a:solidFill>
                <a:srgbClr val="333333"/>
              </a:solidFill>
              <a:ln w="9525" cap="flat">
                <a:noFill/>
                <a:prstDash val="solid"/>
                <a:miter/>
              </a:ln>
            </p:spPr>
            <p:txBody>
              <a:bodyPr rtlCol="0" anchor="ctr"/>
              <a:lstStyle/>
              <a:p>
                <a:endParaRPr lang="en-US"/>
              </a:p>
            </p:txBody>
          </p:sp>
        </p:grpSp>
        <p:sp>
          <p:nvSpPr>
            <p:cNvPr id="24" name="Freeform: Shape 23">
              <a:extLst>
                <a:ext uri="{FF2B5EF4-FFF2-40B4-BE49-F238E27FC236}">
                  <a16:creationId xmlns:a16="http://schemas.microsoft.com/office/drawing/2014/main" id="{AB00050F-BBCF-4B07-B144-24AF043BE2C0}"/>
                </a:ext>
              </a:extLst>
            </p:cNvPr>
            <p:cNvSpPr/>
            <p:nvPr/>
          </p:nvSpPr>
          <p:spPr>
            <a:xfrm>
              <a:off x="5130280" y="1781416"/>
              <a:ext cx="5163280" cy="3278273"/>
            </a:xfrm>
            <a:custGeom>
              <a:avLst/>
              <a:gdLst>
                <a:gd name="connsiteX0" fmla="*/ 7144 w 600075"/>
                <a:gd name="connsiteY0" fmla="*/ 7144 h 381000"/>
                <a:gd name="connsiteX1" fmla="*/ 597694 w 600075"/>
                <a:gd name="connsiteY1" fmla="*/ 7144 h 381000"/>
                <a:gd name="connsiteX2" fmla="*/ 597694 w 600075"/>
                <a:gd name="connsiteY2" fmla="*/ 376714 h 381000"/>
                <a:gd name="connsiteX3" fmla="*/ 7144 w 600075"/>
                <a:gd name="connsiteY3" fmla="*/ 376714 h 381000"/>
              </a:gdLst>
              <a:ahLst/>
              <a:cxnLst>
                <a:cxn ang="0">
                  <a:pos x="connsiteX0" y="connsiteY0"/>
                </a:cxn>
                <a:cxn ang="0">
                  <a:pos x="connsiteX1" y="connsiteY1"/>
                </a:cxn>
                <a:cxn ang="0">
                  <a:pos x="connsiteX2" y="connsiteY2"/>
                </a:cxn>
                <a:cxn ang="0">
                  <a:pos x="connsiteX3" y="connsiteY3"/>
                </a:cxn>
              </a:cxnLst>
              <a:rect l="l" t="t" r="r" b="b"/>
              <a:pathLst>
                <a:path w="600075" h="381000">
                  <a:moveTo>
                    <a:pt x="7144" y="7144"/>
                  </a:moveTo>
                  <a:lnTo>
                    <a:pt x="597694" y="7144"/>
                  </a:lnTo>
                  <a:lnTo>
                    <a:pt x="597694" y="376714"/>
                  </a:lnTo>
                  <a:lnTo>
                    <a:pt x="7144" y="376714"/>
                  </a:lnTo>
                  <a:close/>
                </a:path>
              </a:pathLst>
            </a:custGeom>
            <a:solidFill>
              <a:srgbClr val="F2F2F2"/>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8BADC4B-6EB9-42D0-A753-3C5C7C5FCBF3}"/>
                </a:ext>
              </a:extLst>
            </p:cNvPr>
            <p:cNvSpPr/>
            <p:nvPr/>
          </p:nvSpPr>
          <p:spPr>
            <a:xfrm>
              <a:off x="5210103" y="5108863"/>
              <a:ext cx="4999367" cy="245870"/>
            </a:xfrm>
            <a:custGeom>
              <a:avLst/>
              <a:gdLst>
                <a:gd name="connsiteX0" fmla="*/ 553174 w 581025"/>
                <a:gd name="connsiteY0" fmla="*/ 7144 h 28575"/>
                <a:gd name="connsiteX1" fmla="*/ 574129 w 581025"/>
                <a:gd name="connsiteY1" fmla="*/ 23336 h 28575"/>
                <a:gd name="connsiteX2" fmla="*/ 574129 w 581025"/>
                <a:gd name="connsiteY2" fmla="*/ 30004 h 28575"/>
                <a:gd name="connsiteX3" fmla="*/ 19774 w 581025"/>
                <a:gd name="connsiteY3" fmla="*/ 30004 h 28575"/>
                <a:gd name="connsiteX4" fmla="*/ 8344 w 581025"/>
                <a:gd name="connsiteY4" fmla="*/ 26194 h 28575"/>
                <a:gd name="connsiteX5" fmla="*/ 35014 w 581025"/>
                <a:gd name="connsiteY5" fmla="*/ 7144 h 28575"/>
                <a:gd name="connsiteX6" fmla="*/ 553174 w 581025"/>
                <a:gd name="connsiteY6"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8575">
                  <a:moveTo>
                    <a:pt x="553174" y="7144"/>
                  </a:moveTo>
                  <a:cubicBezTo>
                    <a:pt x="553174" y="7144"/>
                    <a:pt x="566509" y="16669"/>
                    <a:pt x="574129" y="23336"/>
                  </a:cubicBezTo>
                  <a:cubicBezTo>
                    <a:pt x="581749" y="30004"/>
                    <a:pt x="574129" y="30004"/>
                    <a:pt x="574129" y="30004"/>
                  </a:cubicBezTo>
                  <a:cubicBezTo>
                    <a:pt x="574129" y="30004"/>
                    <a:pt x="37871" y="30004"/>
                    <a:pt x="19774" y="30004"/>
                  </a:cubicBezTo>
                  <a:cubicBezTo>
                    <a:pt x="1676" y="30004"/>
                    <a:pt x="8344" y="26194"/>
                    <a:pt x="8344" y="26194"/>
                  </a:cubicBezTo>
                  <a:lnTo>
                    <a:pt x="35014" y="7144"/>
                  </a:lnTo>
                  <a:lnTo>
                    <a:pt x="553174" y="7144"/>
                  </a:lnTo>
                  <a:close/>
                </a:path>
              </a:pathLst>
            </a:custGeom>
            <a:solidFill>
              <a:srgbClr val="32333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378FDA6-D5BA-443E-8CD4-3C2B46AB6C8A}"/>
                </a:ext>
              </a:extLst>
            </p:cNvPr>
            <p:cNvSpPr/>
            <p:nvPr/>
          </p:nvSpPr>
          <p:spPr>
            <a:xfrm>
              <a:off x="5403495" y="5242756"/>
              <a:ext cx="4589582" cy="81957"/>
            </a:xfrm>
            <a:custGeom>
              <a:avLst/>
              <a:gdLst>
                <a:gd name="connsiteX0" fmla="*/ 538318 w 533400"/>
                <a:gd name="connsiteY0" fmla="*/ 3965 h 0"/>
                <a:gd name="connsiteX1" fmla="*/ 3965 w 533400"/>
                <a:gd name="connsiteY1" fmla="*/ 3965 h 0"/>
              </a:gdLst>
              <a:ahLst/>
              <a:cxnLst>
                <a:cxn ang="0">
                  <a:pos x="connsiteX0" y="connsiteY0"/>
                </a:cxn>
                <a:cxn ang="0">
                  <a:pos x="connsiteX1" y="connsiteY1"/>
                </a:cxn>
              </a:cxnLst>
              <a:rect l="l" t="t" r="r" b="b"/>
              <a:pathLst>
                <a:path w="533400">
                  <a:moveTo>
                    <a:pt x="538318" y="3965"/>
                  </a:moveTo>
                  <a:lnTo>
                    <a:pt x="3965" y="3965"/>
                  </a:lnTo>
                </a:path>
              </a:pathLst>
            </a:custGeom>
            <a:ln w="5287" cap="rnd">
              <a:solidFill>
                <a:srgbClr val="FFFFFF"/>
              </a:solid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5070495-6AB5-4439-8EED-4223B30F9EAF}"/>
                </a:ext>
              </a:extLst>
            </p:cNvPr>
            <p:cNvSpPr/>
            <p:nvPr/>
          </p:nvSpPr>
          <p:spPr>
            <a:xfrm>
              <a:off x="5469061" y="5201782"/>
              <a:ext cx="4507626" cy="81957"/>
            </a:xfrm>
            <a:custGeom>
              <a:avLst/>
              <a:gdLst>
                <a:gd name="connsiteX0" fmla="*/ 3965 w 523875"/>
                <a:gd name="connsiteY0" fmla="*/ 3965 h 0"/>
                <a:gd name="connsiteX1" fmla="*/ 524031 w 523875"/>
                <a:gd name="connsiteY1" fmla="*/ 3965 h 0"/>
              </a:gdLst>
              <a:ahLst/>
              <a:cxnLst>
                <a:cxn ang="0">
                  <a:pos x="connsiteX0" y="connsiteY0"/>
                </a:cxn>
                <a:cxn ang="0">
                  <a:pos x="connsiteX1" y="connsiteY1"/>
                </a:cxn>
              </a:cxnLst>
              <a:rect l="l" t="t" r="r" b="b"/>
              <a:pathLst>
                <a:path w="523875">
                  <a:moveTo>
                    <a:pt x="3965" y="3965"/>
                  </a:moveTo>
                  <a:lnTo>
                    <a:pt x="524031" y="3965"/>
                  </a:lnTo>
                </a:path>
              </a:pathLst>
            </a:custGeom>
            <a:ln w="5287" cap="rnd">
              <a:solidFill>
                <a:srgbClr val="FFFFFF"/>
              </a:solid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9821168E-844C-481A-B8F3-32C75B5054F4}"/>
                </a:ext>
              </a:extLst>
            </p:cNvPr>
            <p:cNvSpPr/>
            <p:nvPr/>
          </p:nvSpPr>
          <p:spPr>
            <a:xfrm>
              <a:off x="5354321" y="5291930"/>
              <a:ext cx="4753496" cy="81957"/>
            </a:xfrm>
            <a:custGeom>
              <a:avLst/>
              <a:gdLst>
                <a:gd name="connsiteX0" fmla="*/ 550701 w 552450"/>
                <a:gd name="connsiteY0" fmla="*/ 3965 h 0"/>
                <a:gd name="connsiteX1" fmla="*/ 3965 w 552450"/>
                <a:gd name="connsiteY1" fmla="*/ 3965 h 0"/>
              </a:gdLst>
              <a:ahLst/>
              <a:cxnLst>
                <a:cxn ang="0">
                  <a:pos x="connsiteX0" y="connsiteY0"/>
                </a:cxn>
                <a:cxn ang="0">
                  <a:pos x="connsiteX1" y="connsiteY1"/>
                </a:cxn>
              </a:cxnLst>
              <a:rect l="l" t="t" r="r" b="b"/>
              <a:pathLst>
                <a:path w="552450">
                  <a:moveTo>
                    <a:pt x="550701" y="3965"/>
                  </a:moveTo>
                  <a:lnTo>
                    <a:pt x="3965" y="3965"/>
                  </a:lnTo>
                </a:path>
              </a:pathLst>
            </a:custGeom>
            <a:ln w="5287" cap="rnd">
              <a:solidFill>
                <a:srgbClr val="FFFFFF"/>
              </a:solid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BF376C1E-829F-4627-A9FC-603E3F9D8239}"/>
                </a:ext>
              </a:extLst>
            </p:cNvPr>
            <p:cNvSpPr/>
            <p:nvPr/>
          </p:nvSpPr>
          <p:spPr>
            <a:xfrm>
              <a:off x="5424729" y="5180579"/>
              <a:ext cx="4343712" cy="81957"/>
            </a:xfrm>
            <a:custGeom>
              <a:avLst/>
              <a:gdLst>
                <a:gd name="connsiteX0" fmla="*/ 1586 w 504825"/>
                <a:gd name="connsiteY0" fmla="*/ 1586 h 0"/>
                <a:gd name="connsiteX1" fmla="*/ 511173 w 504825"/>
                <a:gd name="connsiteY1" fmla="*/ 1586 h 0"/>
              </a:gdLst>
              <a:ahLst/>
              <a:cxnLst>
                <a:cxn ang="0">
                  <a:pos x="connsiteX0" y="connsiteY0"/>
                </a:cxn>
                <a:cxn ang="0">
                  <a:pos x="connsiteX1" y="connsiteY1"/>
                </a:cxn>
              </a:cxnLst>
              <a:rect l="l" t="t" r="r" b="b"/>
              <a:pathLst>
                <a:path w="504825">
                  <a:moveTo>
                    <a:pt x="1586" y="1586"/>
                  </a:moveTo>
                  <a:lnTo>
                    <a:pt x="511173" y="1586"/>
                  </a:lnTo>
                </a:path>
              </a:pathLst>
            </a:custGeom>
            <a:ln w="2115" cap="rnd">
              <a:solidFill>
                <a:srgbClr val="FFFFFF"/>
              </a:solid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CDCC7A37-C1A5-44ED-8513-F2059D79E78B}"/>
                </a:ext>
              </a:extLst>
            </p:cNvPr>
            <p:cNvSpPr/>
            <p:nvPr/>
          </p:nvSpPr>
          <p:spPr>
            <a:xfrm>
              <a:off x="5269602" y="5117063"/>
              <a:ext cx="4917410" cy="245870"/>
            </a:xfrm>
            <a:custGeom>
              <a:avLst/>
              <a:gdLst>
                <a:gd name="connsiteX0" fmla="*/ 32861 w 571500"/>
                <a:gd name="connsiteY0" fmla="*/ 7144 h 28575"/>
                <a:gd name="connsiteX1" fmla="*/ 7144 w 571500"/>
                <a:gd name="connsiteY1" fmla="*/ 26194 h 28575"/>
                <a:gd name="connsiteX2" fmla="*/ 566261 w 571500"/>
                <a:gd name="connsiteY2" fmla="*/ 26194 h 28575"/>
                <a:gd name="connsiteX3" fmla="*/ 541496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32861" y="7144"/>
                  </a:moveTo>
                  <a:lnTo>
                    <a:pt x="7144" y="26194"/>
                  </a:lnTo>
                  <a:lnTo>
                    <a:pt x="566261" y="26194"/>
                  </a:lnTo>
                  <a:lnTo>
                    <a:pt x="541496" y="7144"/>
                  </a:lnTo>
                  <a:close/>
                </a:path>
              </a:pathLst>
            </a:custGeom>
            <a:solidFill>
              <a:srgbClr val="323334">
                <a:alpha val="56000"/>
              </a:srgb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E8CCBE0-1B0C-438D-94FF-E082C11F048B}"/>
                </a:ext>
              </a:extLst>
            </p:cNvPr>
            <p:cNvSpPr/>
            <p:nvPr/>
          </p:nvSpPr>
          <p:spPr>
            <a:xfrm>
              <a:off x="4105815" y="5559062"/>
              <a:ext cx="7294158" cy="409784"/>
            </a:xfrm>
            <a:custGeom>
              <a:avLst/>
              <a:gdLst>
                <a:gd name="connsiteX0" fmla="*/ 842486 w 847725"/>
                <a:gd name="connsiteY0" fmla="*/ 30069 h 47625"/>
                <a:gd name="connsiteX1" fmla="*/ 830104 w 847725"/>
                <a:gd name="connsiteY1" fmla="*/ 44357 h 47625"/>
                <a:gd name="connsiteX2" fmla="*/ 41434 w 847725"/>
                <a:gd name="connsiteY2" fmla="*/ 44357 h 47625"/>
                <a:gd name="connsiteX3" fmla="*/ 20479 w 847725"/>
                <a:gd name="connsiteY3" fmla="*/ 43404 h 47625"/>
                <a:gd name="connsiteX4" fmla="*/ 7144 w 847725"/>
                <a:gd name="connsiteY4" fmla="*/ 29117 h 47625"/>
                <a:gd name="connsiteX5" fmla="*/ 7144 w 847725"/>
                <a:gd name="connsiteY5" fmla="*/ 9114 h 47625"/>
                <a:gd name="connsiteX6" fmla="*/ 9049 w 847725"/>
                <a:gd name="connsiteY6" fmla="*/ 9114 h 47625"/>
                <a:gd name="connsiteX7" fmla="*/ 27146 w 847725"/>
                <a:gd name="connsiteY7" fmla="*/ 9114 h 47625"/>
                <a:gd name="connsiteX8" fmla="*/ 752951 w 847725"/>
                <a:gd name="connsiteY8" fmla="*/ 7209 h 47625"/>
                <a:gd name="connsiteX9" fmla="*/ 842486 w 847725"/>
                <a:gd name="connsiteY9" fmla="*/ 7209 h 47625"/>
                <a:gd name="connsiteX10" fmla="*/ 842486 w 847725"/>
                <a:gd name="connsiteY10" fmla="*/ 7209 h 47625"/>
                <a:gd name="connsiteX11" fmla="*/ 842486 w 847725"/>
                <a:gd name="connsiteY11" fmla="*/ 3006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47625">
                  <a:moveTo>
                    <a:pt x="842486" y="30069"/>
                  </a:moveTo>
                  <a:cubicBezTo>
                    <a:pt x="842486" y="44357"/>
                    <a:pt x="830104" y="44357"/>
                    <a:pt x="830104" y="44357"/>
                  </a:cubicBezTo>
                  <a:cubicBezTo>
                    <a:pt x="830104" y="44357"/>
                    <a:pt x="71914" y="44357"/>
                    <a:pt x="41434" y="44357"/>
                  </a:cubicBezTo>
                  <a:cubicBezTo>
                    <a:pt x="31909" y="44357"/>
                    <a:pt x="25241" y="44357"/>
                    <a:pt x="20479" y="43404"/>
                  </a:cubicBezTo>
                  <a:cubicBezTo>
                    <a:pt x="12859" y="42452"/>
                    <a:pt x="7144" y="36737"/>
                    <a:pt x="7144" y="29117"/>
                  </a:cubicBezTo>
                  <a:lnTo>
                    <a:pt x="7144" y="9114"/>
                  </a:lnTo>
                  <a:lnTo>
                    <a:pt x="9049" y="9114"/>
                  </a:lnTo>
                  <a:lnTo>
                    <a:pt x="27146" y="9114"/>
                  </a:lnTo>
                  <a:lnTo>
                    <a:pt x="752951" y="7209"/>
                  </a:lnTo>
                  <a:lnTo>
                    <a:pt x="842486" y="7209"/>
                  </a:lnTo>
                  <a:lnTo>
                    <a:pt x="842486" y="7209"/>
                  </a:lnTo>
                  <a:cubicBezTo>
                    <a:pt x="841534" y="6257"/>
                    <a:pt x="842486" y="15782"/>
                    <a:pt x="842486" y="30069"/>
                  </a:cubicBezTo>
                  <a:close/>
                </a:path>
              </a:pathLst>
            </a:custGeom>
            <a:solidFill>
              <a:srgbClr val="666666"/>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43BC099-A056-42DA-9F53-27069C0E9109}"/>
                </a:ext>
              </a:extLst>
            </p:cNvPr>
            <p:cNvSpPr/>
            <p:nvPr/>
          </p:nvSpPr>
          <p:spPr>
            <a:xfrm>
              <a:off x="4098364" y="5051498"/>
              <a:ext cx="7294158" cy="655655"/>
            </a:xfrm>
            <a:custGeom>
              <a:avLst/>
              <a:gdLst>
                <a:gd name="connsiteX0" fmla="*/ 827161 w 847725"/>
                <a:gd name="connsiteY0" fmla="*/ 70009 h 76200"/>
                <a:gd name="connsiteX1" fmla="*/ 753818 w 847725"/>
                <a:gd name="connsiteY1" fmla="*/ 70009 h 76200"/>
                <a:gd name="connsiteX2" fmla="*/ 24203 w 847725"/>
                <a:gd name="connsiteY2" fmla="*/ 70009 h 76200"/>
                <a:gd name="connsiteX3" fmla="*/ 17535 w 847725"/>
                <a:gd name="connsiteY3" fmla="*/ 70009 h 76200"/>
                <a:gd name="connsiteX4" fmla="*/ 8010 w 847725"/>
                <a:gd name="connsiteY4" fmla="*/ 67151 h 76200"/>
                <a:gd name="connsiteX5" fmla="*/ 13725 w 847725"/>
                <a:gd name="connsiteY5" fmla="*/ 58579 h 76200"/>
                <a:gd name="connsiteX6" fmla="*/ 97545 w 847725"/>
                <a:gd name="connsiteY6" fmla="*/ 9049 h 76200"/>
                <a:gd name="connsiteX7" fmla="*/ 101355 w 847725"/>
                <a:gd name="connsiteY7" fmla="*/ 7144 h 76200"/>
                <a:gd name="connsiteX8" fmla="*/ 739531 w 847725"/>
                <a:gd name="connsiteY8" fmla="*/ 7144 h 76200"/>
                <a:gd name="connsiteX9" fmla="*/ 742388 w 847725"/>
                <a:gd name="connsiteY9" fmla="*/ 8096 h 76200"/>
                <a:gd name="connsiteX10" fmla="*/ 746198 w 847725"/>
                <a:gd name="connsiteY10" fmla="*/ 9049 h 76200"/>
                <a:gd name="connsiteX11" fmla="*/ 747150 w 847725"/>
                <a:gd name="connsiteY11" fmla="*/ 9049 h 76200"/>
                <a:gd name="connsiteX12" fmla="*/ 757628 w 847725"/>
                <a:gd name="connsiteY12" fmla="*/ 14764 h 76200"/>
                <a:gd name="connsiteX13" fmla="*/ 840496 w 847725"/>
                <a:gd name="connsiteY13" fmla="*/ 62389 h 76200"/>
                <a:gd name="connsiteX14" fmla="*/ 842400 w 847725"/>
                <a:gd name="connsiteY14" fmla="*/ 65246 h 76200"/>
                <a:gd name="connsiteX15" fmla="*/ 827161 w 847725"/>
                <a:gd name="connsiteY15" fmla="*/ 70009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725" h="76200">
                  <a:moveTo>
                    <a:pt x="827161" y="70009"/>
                  </a:moveTo>
                  <a:cubicBezTo>
                    <a:pt x="823350" y="70009"/>
                    <a:pt x="795728" y="70009"/>
                    <a:pt x="753818" y="70009"/>
                  </a:cubicBezTo>
                  <a:cubicBezTo>
                    <a:pt x="566175" y="70009"/>
                    <a:pt x="85163" y="70009"/>
                    <a:pt x="24203" y="70009"/>
                  </a:cubicBezTo>
                  <a:cubicBezTo>
                    <a:pt x="20393" y="70009"/>
                    <a:pt x="17535" y="70009"/>
                    <a:pt x="17535" y="70009"/>
                  </a:cubicBezTo>
                  <a:cubicBezTo>
                    <a:pt x="17535" y="70009"/>
                    <a:pt x="10868" y="70009"/>
                    <a:pt x="8010" y="67151"/>
                  </a:cubicBezTo>
                  <a:cubicBezTo>
                    <a:pt x="6105" y="65246"/>
                    <a:pt x="7058" y="63341"/>
                    <a:pt x="13725" y="58579"/>
                  </a:cubicBezTo>
                  <a:cubicBezTo>
                    <a:pt x="27060" y="49054"/>
                    <a:pt x="82305" y="17621"/>
                    <a:pt x="97545" y="9049"/>
                  </a:cubicBezTo>
                  <a:cubicBezTo>
                    <a:pt x="100403" y="8096"/>
                    <a:pt x="101355" y="7144"/>
                    <a:pt x="101355" y="7144"/>
                  </a:cubicBezTo>
                  <a:lnTo>
                    <a:pt x="739531" y="7144"/>
                  </a:lnTo>
                  <a:cubicBezTo>
                    <a:pt x="739531" y="7144"/>
                    <a:pt x="740483" y="7144"/>
                    <a:pt x="742388" y="8096"/>
                  </a:cubicBezTo>
                  <a:cubicBezTo>
                    <a:pt x="743340" y="8096"/>
                    <a:pt x="744293" y="9049"/>
                    <a:pt x="746198" y="9049"/>
                  </a:cubicBezTo>
                  <a:cubicBezTo>
                    <a:pt x="746198" y="9049"/>
                    <a:pt x="746198" y="9049"/>
                    <a:pt x="747150" y="9049"/>
                  </a:cubicBezTo>
                  <a:cubicBezTo>
                    <a:pt x="750008" y="10001"/>
                    <a:pt x="753818" y="11906"/>
                    <a:pt x="757628" y="14764"/>
                  </a:cubicBezTo>
                  <a:cubicBezTo>
                    <a:pt x="770963" y="23336"/>
                    <a:pt x="840496" y="62389"/>
                    <a:pt x="840496" y="62389"/>
                  </a:cubicBezTo>
                  <a:cubicBezTo>
                    <a:pt x="840496" y="62389"/>
                    <a:pt x="842400" y="63341"/>
                    <a:pt x="842400" y="65246"/>
                  </a:cubicBezTo>
                  <a:cubicBezTo>
                    <a:pt x="844306" y="67151"/>
                    <a:pt x="842400" y="70009"/>
                    <a:pt x="827161" y="70009"/>
                  </a:cubicBezTo>
                  <a:close/>
                </a:path>
              </a:pathLst>
            </a:custGeom>
            <a:solidFill>
              <a:srgbClr val="9DA4AA"/>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B8C23E-608C-4981-A399-48E23E7525CC}"/>
                </a:ext>
              </a:extLst>
            </p:cNvPr>
            <p:cNvSpPr/>
            <p:nvPr/>
          </p:nvSpPr>
          <p:spPr>
            <a:xfrm>
              <a:off x="6803481" y="5354734"/>
              <a:ext cx="1868616" cy="245870"/>
            </a:xfrm>
            <a:custGeom>
              <a:avLst/>
              <a:gdLst>
                <a:gd name="connsiteX0" fmla="*/ 23187 w 209550"/>
                <a:gd name="connsiteY0" fmla="*/ 7144 h 28575"/>
                <a:gd name="connsiteX1" fmla="*/ 12710 w 209550"/>
                <a:gd name="connsiteY1" fmla="*/ 12859 h 28575"/>
                <a:gd name="connsiteX2" fmla="*/ 7947 w 209550"/>
                <a:gd name="connsiteY2" fmla="*/ 19526 h 28575"/>
                <a:gd name="connsiteX3" fmla="*/ 21282 w 209550"/>
                <a:gd name="connsiteY3" fmla="*/ 25241 h 28575"/>
                <a:gd name="connsiteX4" fmla="*/ 111770 w 209550"/>
                <a:gd name="connsiteY4" fmla="*/ 25241 h 28575"/>
                <a:gd name="connsiteX5" fmla="*/ 111770 w 209550"/>
                <a:gd name="connsiteY5" fmla="*/ 25241 h 28575"/>
                <a:gd name="connsiteX6" fmla="*/ 195590 w 209550"/>
                <a:gd name="connsiteY6" fmla="*/ 25241 h 28575"/>
                <a:gd name="connsiteX7" fmla="*/ 208925 w 209550"/>
                <a:gd name="connsiteY7" fmla="*/ 19526 h 28575"/>
                <a:gd name="connsiteX8" fmla="*/ 204162 w 209550"/>
                <a:gd name="connsiteY8" fmla="*/ 12859 h 28575"/>
                <a:gd name="connsiteX9" fmla="*/ 193685 w 209550"/>
                <a:gd name="connsiteY9"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0" h="28575">
                  <a:moveTo>
                    <a:pt x="23187" y="7144"/>
                  </a:moveTo>
                  <a:cubicBezTo>
                    <a:pt x="19377" y="7144"/>
                    <a:pt x="15567" y="9049"/>
                    <a:pt x="12710" y="12859"/>
                  </a:cubicBezTo>
                  <a:lnTo>
                    <a:pt x="7947" y="19526"/>
                  </a:lnTo>
                  <a:cubicBezTo>
                    <a:pt x="7947" y="19526"/>
                    <a:pt x="2232" y="26194"/>
                    <a:pt x="21282" y="25241"/>
                  </a:cubicBezTo>
                  <a:cubicBezTo>
                    <a:pt x="30807" y="25241"/>
                    <a:pt x="72717" y="25241"/>
                    <a:pt x="111770" y="25241"/>
                  </a:cubicBezTo>
                  <a:lnTo>
                    <a:pt x="111770" y="25241"/>
                  </a:lnTo>
                  <a:cubicBezTo>
                    <a:pt x="148917" y="25241"/>
                    <a:pt x="187017" y="25241"/>
                    <a:pt x="195590" y="25241"/>
                  </a:cubicBezTo>
                  <a:cubicBezTo>
                    <a:pt x="213687" y="26194"/>
                    <a:pt x="208925" y="19526"/>
                    <a:pt x="208925" y="19526"/>
                  </a:cubicBezTo>
                  <a:lnTo>
                    <a:pt x="204162" y="12859"/>
                  </a:lnTo>
                  <a:cubicBezTo>
                    <a:pt x="202257" y="9049"/>
                    <a:pt x="198447" y="7144"/>
                    <a:pt x="193685" y="7144"/>
                  </a:cubicBezTo>
                </a:path>
              </a:pathLst>
            </a:custGeom>
            <a:solidFill>
              <a:srgbClr val="70757B"/>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FD903373-9B9B-454A-8CB4-E269AA113942}"/>
                </a:ext>
              </a:extLst>
            </p:cNvPr>
            <p:cNvSpPr/>
            <p:nvPr/>
          </p:nvSpPr>
          <p:spPr>
            <a:xfrm>
              <a:off x="5179454" y="5125255"/>
              <a:ext cx="4917410" cy="245870"/>
            </a:xfrm>
            <a:custGeom>
              <a:avLst/>
              <a:gdLst>
                <a:gd name="connsiteX0" fmla="*/ 566261 w 571500"/>
                <a:gd name="connsiteY0" fmla="*/ 30004 h 28575"/>
                <a:gd name="connsiteX1" fmla="*/ 7144 w 571500"/>
                <a:gd name="connsiteY1" fmla="*/ 30004 h 28575"/>
                <a:gd name="connsiteX2" fmla="*/ 28099 w 571500"/>
                <a:gd name="connsiteY2" fmla="*/ 7144 h 28575"/>
                <a:gd name="connsiteX3" fmla="*/ 543401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66261" y="30004"/>
                  </a:moveTo>
                  <a:lnTo>
                    <a:pt x="7144" y="30004"/>
                  </a:lnTo>
                  <a:lnTo>
                    <a:pt x="28099" y="7144"/>
                  </a:lnTo>
                  <a:lnTo>
                    <a:pt x="543401" y="7144"/>
                  </a:lnTo>
                  <a:close/>
                </a:path>
              </a:pathLst>
            </a:custGeom>
            <a:solidFill>
              <a:srgbClr val="575A5A"/>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2F0A2CF-6C4D-4D84-9F0B-0C8B25E6F53C}"/>
                </a:ext>
              </a:extLst>
            </p:cNvPr>
            <p:cNvSpPr/>
            <p:nvPr/>
          </p:nvSpPr>
          <p:spPr>
            <a:xfrm>
              <a:off x="5146671" y="5125255"/>
              <a:ext cx="4917410" cy="245870"/>
            </a:xfrm>
            <a:custGeom>
              <a:avLst/>
              <a:gdLst>
                <a:gd name="connsiteX0" fmla="*/ 571024 w 571500"/>
                <a:gd name="connsiteY0" fmla="*/ 30004 h 28575"/>
                <a:gd name="connsiteX1" fmla="*/ 7144 w 571500"/>
                <a:gd name="connsiteY1" fmla="*/ 30004 h 28575"/>
                <a:gd name="connsiteX2" fmla="*/ 28099 w 571500"/>
                <a:gd name="connsiteY2" fmla="*/ 7144 h 28575"/>
                <a:gd name="connsiteX3" fmla="*/ 548164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71024" y="30004"/>
                  </a:moveTo>
                  <a:lnTo>
                    <a:pt x="7144" y="30004"/>
                  </a:lnTo>
                  <a:lnTo>
                    <a:pt x="28099" y="7144"/>
                  </a:lnTo>
                  <a:lnTo>
                    <a:pt x="548164" y="7144"/>
                  </a:lnTo>
                  <a:close/>
                </a:path>
              </a:pathLst>
            </a:custGeom>
            <a:solidFill>
              <a:srgbClr val="575A5A"/>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C3A2E818-EF4F-458C-8F18-9578121D3660}"/>
                </a:ext>
              </a:extLst>
            </p:cNvPr>
            <p:cNvSpPr/>
            <p:nvPr/>
          </p:nvSpPr>
          <p:spPr>
            <a:xfrm>
              <a:off x="7022398" y="1844838"/>
              <a:ext cx="3271162" cy="3198464"/>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nvGrpSpPr>
            <p:cNvPr id="37" name="Group 36">
              <a:extLst>
                <a:ext uri="{FF2B5EF4-FFF2-40B4-BE49-F238E27FC236}">
                  <a16:creationId xmlns:a16="http://schemas.microsoft.com/office/drawing/2014/main" id="{63C6B529-B489-4639-A7B2-5AA9180E9729}"/>
                </a:ext>
              </a:extLst>
            </p:cNvPr>
            <p:cNvGrpSpPr/>
            <p:nvPr/>
          </p:nvGrpSpPr>
          <p:grpSpPr>
            <a:xfrm>
              <a:off x="5370712" y="5206368"/>
              <a:ext cx="4572000" cy="149296"/>
              <a:chOff x="5370712" y="5206368"/>
              <a:chExt cx="4572000" cy="149296"/>
            </a:xfrm>
          </p:grpSpPr>
          <p:sp>
            <p:nvSpPr>
              <p:cNvPr id="44" name="Rectangle 43">
                <a:extLst>
                  <a:ext uri="{FF2B5EF4-FFF2-40B4-BE49-F238E27FC236}">
                    <a16:creationId xmlns:a16="http://schemas.microsoft.com/office/drawing/2014/main" id="{4F3DA74A-1C4B-4138-A563-129A39FD9B7F}"/>
                  </a:ext>
                </a:extLst>
              </p:cNvPr>
              <p:cNvSpPr/>
              <p:nvPr/>
            </p:nvSpPr>
            <p:spPr>
              <a:xfrm>
                <a:off x="5370712" y="5337376"/>
                <a:ext cx="457200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E22AAAA6-2F39-4DD6-8134-716B9CF62E97}"/>
                  </a:ext>
                </a:extLst>
              </p:cNvPr>
              <p:cNvSpPr/>
              <p:nvPr/>
            </p:nvSpPr>
            <p:spPr>
              <a:xfrm>
                <a:off x="5416432" y="5293706"/>
                <a:ext cx="448056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E744CD6-14E4-479D-8F9D-0DF957DAAD2D}"/>
                  </a:ext>
                </a:extLst>
              </p:cNvPr>
              <p:cNvSpPr/>
              <p:nvPr/>
            </p:nvSpPr>
            <p:spPr>
              <a:xfrm>
                <a:off x="5462152" y="5250037"/>
                <a:ext cx="438912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31A40E9-999D-4DB7-A1CE-6B1F19EA0EF4}"/>
                  </a:ext>
                </a:extLst>
              </p:cNvPr>
              <p:cNvSpPr/>
              <p:nvPr/>
            </p:nvSpPr>
            <p:spPr>
              <a:xfrm>
                <a:off x="5507872" y="5206368"/>
                <a:ext cx="429768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id="{68C9FECB-7A52-4CDC-994B-69A5B24ABCE8}"/>
                </a:ext>
              </a:extLst>
            </p:cNvPr>
            <p:cNvGrpSpPr/>
            <p:nvPr/>
          </p:nvGrpSpPr>
          <p:grpSpPr>
            <a:xfrm>
              <a:off x="7661590" y="1698465"/>
              <a:ext cx="114873" cy="114873"/>
              <a:chOff x="7627525" y="1132589"/>
              <a:chExt cx="234846" cy="234846"/>
            </a:xfrm>
          </p:grpSpPr>
          <p:sp>
            <p:nvSpPr>
              <p:cNvPr id="41" name="Oval 40">
                <a:extLst>
                  <a:ext uri="{FF2B5EF4-FFF2-40B4-BE49-F238E27FC236}">
                    <a16:creationId xmlns:a16="http://schemas.microsoft.com/office/drawing/2014/main" id="{A6AAC56F-62D7-45DE-87B5-B9D9F6A9BFCE}"/>
                  </a:ext>
                </a:extLst>
              </p:cNvPr>
              <p:cNvSpPr/>
              <p:nvPr/>
            </p:nvSpPr>
            <p:spPr>
              <a:xfrm>
                <a:off x="7627525" y="1132589"/>
                <a:ext cx="234846" cy="234846"/>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E075BA51-0F2B-4136-85AE-6668752886FD}"/>
                  </a:ext>
                </a:extLst>
              </p:cNvPr>
              <p:cNvSpPr/>
              <p:nvPr/>
            </p:nvSpPr>
            <p:spPr>
              <a:xfrm>
                <a:off x="7656971" y="1162035"/>
                <a:ext cx="175955" cy="175955"/>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2599569D-ABEC-4CDC-8AEC-FB8A512A7CB6}"/>
                  </a:ext>
                </a:extLst>
              </p:cNvPr>
              <p:cNvSpPr/>
              <p:nvPr/>
            </p:nvSpPr>
            <p:spPr>
              <a:xfrm>
                <a:off x="7683825" y="1188889"/>
                <a:ext cx="122247" cy="122247"/>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Rounded Corners 38">
              <a:extLst>
                <a:ext uri="{FF2B5EF4-FFF2-40B4-BE49-F238E27FC236}">
                  <a16:creationId xmlns:a16="http://schemas.microsoft.com/office/drawing/2014/main" id="{FFF08BBD-F12B-4D72-905D-82425437657C}"/>
                </a:ext>
              </a:extLst>
            </p:cNvPr>
            <p:cNvSpPr/>
            <p:nvPr/>
          </p:nvSpPr>
          <p:spPr>
            <a:xfrm>
              <a:off x="7370377" y="5752599"/>
              <a:ext cx="748642" cy="88504"/>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B37A376A-6189-420B-8C13-3900F127BE7C}"/>
                </a:ext>
              </a:extLst>
            </p:cNvPr>
            <p:cNvSpPr/>
            <p:nvPr/>
          </p:nvSpPr>
          <p:spPr>
            <a:xfrm>
              <a:off x="7133919" y="5752598"/>
              <a:ext cx="101303" cy="10130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id="{FC596008-C53D-454F-8BCC-25C7C09986FE}"/>
              </a:ext>
            </a:extLst>
          </p:cNvPr>
          <p:cNvSpPr>
            <a:spLocks noGrp="1"/>
          </p:cNvSpPr>
          <p:nvPr>
            <p:ph type="pic" idx="13" hasCustomPrompt="1"/>
          </p:nvPr>
        </p:nvSpPr>
        <p:spPr>
          <a:xfrm>
            <a:off x="1619684" y="2798339"/>
            <a:ext cx="4140889" cy="2612234"/>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Tree>
    <p:extLst>
      <p:ext uri="{BB962C8B-B14F-4D97-AF65-F5344CB8AC3E}">
        <p14:creationId xmlns:p14="http://schemas.microsoft.com/office/powerpoint/2010/main" val="19604352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Image Layout">
    <p:spTree>
      <p:nvGrpSpPr>
        <p:cNvPr id="1" name=""/>
        <p:cNvGrpSpPr/>
        <p:nvPr/>
      </p:nvGrpSpPr>
      <p:grpSpPr>
        <a:xfrm>
          <a:off x="0" y="0"/>
          <a:ext cx="0" cy="0"/>
          <a:chOff x="0" y="0"/>
          <a:chExt cx="0" cy="0"/>
        </a:xfrm>
      </p:grpSpPr>
      <p:sp>
        <p:nvSpPr>
          <p:cNvPr id="50" name="Picture Placeholder 20">
            <a:extLst>
              <a:ext uri="{FF2B5EF4-FFF2-40B4-BE49-F238E27FC236}">
                <a16:creationId xmlns:a16="http://schemas.microsoft.com/office/drawing/2014/main" id="{6FE311F5-A9A3-4147-874B-14B212E901EC}"/>
              </a:ext>
            </a:extLst>
          </p:cNvPr>
          <p:cNvSpPr>
            <a:spLocks noGrp="1"/>
          </p:cNvSpPr>
          <p:nvPr>
            <p:ph type="pic" idx="11" hasCustomPrompt="1"/>
          </p:nvPr>
        </p:nvSpPr>
        <p:spPr>
          <a:xfrm>
            <a:off x="6587381" y="3577044"/>
            <a:ext cx="3100540" cy="3100540"/>
          </a:xfrm>
          <a:custGeom>
            <a:avLst/>
            <a:gdLst>
              <a:gd name="connsiteX0" fmla="*/ 1550270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10 h 3100540"/>
              <a:gd name="connsiteX5" fmla="*/ 1422726 w 3100540"/>
              <a:gd name="connsiteY5" fmla="*/ 3047710 h 3100540"/>
              <a:gd name="connsiteX6" fmla="*/ 52831 w 3100540"/>
              <a:gd name="connsiteY6" fmla="*/ 1677815 h 3100540"/>
              <a:gd name="connsiteX7" fmla="*/ 52831 w 3100540"/>
              <a:gd name="connsiteY7" fmla="*/ 1422724 h 3100540"/>
              <a:gd name="connsiteX8" fmla="*/ 1422724 w 3100540"/>
              <a:gd name="connsiteY8" fmla="*/ 52831 h 3100540"/>
              <a:gd name="connsiteX9" fmla="*/ 1550270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70" y="0"/>
                </a:moveTo>
                <a:cubicBezTo>
                  <a:pt x="1596432" y="0"/>
                  <a:pt x="1642594" y="17610"/>
                  <a:pt x="1677815" y="52831"/>
                </a:cubicBezTo>
                <a:lnTo>
                  <a:pt x="3047709" y="1422726"/>
                </a:lnTo>
                <a:cubicBezTo>
                  <a:pt x="3118151" y="1493167"/>
                  <a:pt x="3118151" y="1607375"/>
                  <a:pt x="3047709" y="1677816"/>
                </a:cubicBezTo>
                <a:lnTo>
                  <a:pt x="1677816" y="3047710"/>
                </a:lnTo>
                <a:cubicBezTo>
                  <a:pt x="1607375" y="3118151"/>
                  <a:pt x="1493167" y="3118151"/>
                  <a:pt x="1422726" y="3047710"/>
                </a:cubicBezTo>
                <a:lnTo>
                  <a:pt x="52831" y="1677815"/>
                </a:lnTo>
                <a:cubicBezTo>
                  <a:pt x="-17610" y="1607373"/>
                  <a:pt x="-17610" y="1493166"/>
                  <a:pt x="52831" y="1422724"/>
                </a:cubicBezTo>
                <a:lnTo>
                  <a:pt x="1422724" y="52831"/>
                </a:lnTo>
                <a:cubicBezTo>
                  <a:pt x="1457945" y="17610"/>
                  <a:pt x="1504107"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587381" y="204021"/>
            <a:ext cx="3100540" cy="3100540"/>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2" name="Picture Placeholder 19">
            <a:extLst>
              <a:ext uri="{FF2B5EF4-FFF2-40B4-BE49-F238E27FC236}">
                <a16:creationId xmlns:a16="http://schemas.microsoft.com/office/drawing/2014/main" id="{90C4F28F-E0C5-4C6F-9778-5071266AA6DB}"/>
              </a:ext>
            </a:extLst>
          </p:cNvPr>
          <p:cNvSpPr>
            <a:spLocks noGrp="1"/>
          </p:cNvSpPr>
          <p:nvPr>
            <p:ph type="pic" idx="13" hasCustomPrompt="1"/>
          </p:nvPr>
        </p:nvSpPr>
        <p:spPr>
          <a:xfrm>
            <a:off x="8420748" y="1890533"/>
            <a:ext cx="3100541" cy="3100540"/>
          </a:xfrm>
          <a:custGeom>
            <a:avLst/>
            <a:gdLst>
              <a:gd name="connsiteX0" fmla="*/ 1550270 w 3100541"/>
              <a:gd name="connsiteY0" fmla="*/ 0 h 3100540"/>
              <a:gd name="connsiteX1" fmla="*/ 1677815 w 3100541"/>
              <a:gd name="connsiteY1" fmla="*/ 52831 h 3100540"/>
              <a:gd name="connsiteX2" fmla="*/ 3047710 w 3100541"/>
              <a:gd name="connsiteY2" fmla="*/ 1422726 h 3100540"/>
              <a:gd name="connsiteX3" fmla="*/ 3047710 w 3100541"/>
              <a:gd name="connsiteY3" fmla="*/ 1677816 h 3100540"/>
              <a:gd name="connsiteX4" fmla="*/ 1677817 w 3100541"/>
              <a:gd name="connsiteY4" fmla="*/ 3047710 h 3100540"/>
              <a:gd name="connsiteX5" fmla="*/ 1422727 w 3100541"/>
              <a:gd name="connsiteY5" fmla="*/ 3047710 h 3100540"/>
              <a:gd name="connsiteX6" fmla="*/ 52832 w 3100541"/>
              <a:gd name="connsiteY6" fmla="*/ 1677815 h 3100540"/>
              <a:gd name="connsiteX7" fmla="*/ 52832 w 3100541"/>
              <a:gd name="connsiteY7" fmla="*/ 1422724 h 3100540"/>
              <a:gd name="connsiteX8" fmla="*/ 1422725 w 3100541"/>
              <a:gd name="connsiteY8" fmla="*/ 52831 h 3100540"/>
              <a:gd name="connsiteX9" fmla="*/ 1550270 w 3100541"/>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1" h="3100540">
                <a:moveTo>
                  <a:pt x="1550270" y="0"/>
                </a:moveTo>
                <a:cubicBezTo>
                  <a:pt x="1596432" y="0"/>
                  <a:pt x="1642594" y="17610"/>
                  <a:pt x="1677815" y="52831"/>
                </a:cubicBezTo>
                <a:lnTo>
                  <a:pt x="3047710" y="1422726"/>
                </a:lnTo>
                <a:cubicBezTo>
                  <a:pt x="3118152" y="1493167"/>
                  <a:pt x="3118152" y="1607375"/>
                  <a:pt x="3047710" y="1677816"/>
                </a:cubicBezTo>
                <a:lnTo>
                  <a:pt x="1677817" y="3047710"/>
                </a:lnTo>
                <a:cubicBezTo>
                  <a:pt x="1607376" y="3118151"/>
                  <a:pt x="1493168" y="3118151"/>
                  <a:pt x="1422727" y="3047710"/>
                </a:cubicBezTo>
                <a:lnTo>
                  <a:pt x="52832" y="1677815"/>
                </a:lnTo>
                <a:cubicBezTo>
                  <a:pt x="-17610" y="1607373"/>
                  <a:pt x="-17610" y="1493166"/>
                  <a:pt x="52832" y="1422724"/>
                </a:cubicBezTo>
                <a:lnTo>
                  <a:pt x="1422725" y="52831"/>
                </a:lnTo>
                <a:cubicBezTo>
                  <a:pt x="1457946" y="17610"/>
                  <a:pt x="1504108"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2956745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6480636" y="1431517"/>
            <a:ext cx="3994966" cy="3994966"/>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61697707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id="{11224CB0-F9E0-437C-86B4-895C27988953}"/>
              </a:ext>
            </a:extLst>
          </p:cNvPr>
          <p:cNvSpPr>
            <a:spLocks noGrp="1"/>
          </p:cNvSpPr>
          <p:nvPr>
            <p:ph type="pic" idx="12" hasCustomPrompt="1"/>
          </p:nvPr>
        </p:nvSpPr>
        <p:spPr>
          <a:xfrm>
            <a:off x="0" y="0"/>
            <a:ext cx="12192000" cy="6858000"/>
          </a:xfrm>
          <a:prstGeom prst="rect">
            <a:avLst/>
          </a:pr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10085348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8_Image Layout">
    <p:spTree>
      <p:nvGrpSpPr>
        <p:cNvPr id="1" name=""/>
        <p:cNvGrpSpPr/>
        <p:nvPr/>
      </p:nvGrpSpPr>
      <p:grpSpPr>
        <a:xfrm>
          <a:off x="0" y="0"/>
          <a:ext cx="0" cy="0"/>
          <a:chOff x="0" y="0"/>
          <a:chExt cx="0" cy="0"/>
        </a:xfrm>
      </p:grpSpPr>
      <p:sp>
        <p:nvSpPr>
          <p:cNvPr id="17" name="그림 개체 틀 16">
            <a:extLst>
              <a:ext uri="{FF2B5EF4-FFF2-40B4-BE49-F238E27FC236}">
                <a16:creationId xmlns:a16="http://schemas.microsoft.com/office/drawing/2014/main" id="{07163F96-C234-481E-88AF-E4A1C0E9A1DC}"/>
              </a:ext>
            </a:extLst>
          </p:cNvPr>
          <p:cNvSpPr>
            <a:spLocks noGrp="1"/>
          </p:cNvSpPr>
          <p:nvPr>
            <p:ph type="pic" idx="16" hasCustomPrompt="1"/>
          </p:nvPr>
        </p:nvSpPr>
        <p:spPr>
          <a:xfrm>
            <a:off x="564358" y="1"/>
            <a:ext cx="8396199" cy="6460304"/>
          </a:xfrm>
          <a:custGeom>
            <a:avLst/>
            <a:gdLst>
              <a:gd name="connsiteX0" fmla="*/ 1985184 w 8396198"/>
              <a:gd name="connsiteY0" fmla="*/ 5258093 h 6460303"/>
              <a:gd name="connsiteX1" fmla="*/ 1985184 w 8396198"/>
              <a:gd name="connsiteY1" fmla="*/ 5258093 h 6460303"/>
              <a:gd name="connsiteX2" fmla="*/ 1985184 w 8396198"/>
              <a:gd name="connsiteY2" fmla="*/ 5258093 h 6460303"/>
              <a:gd name="connsiteX3" fmla="*/ 7502757 w 8396198"/>
              <a:gd name="connsiteY3" fmla="*/ 0 h 6460303"/>
              <a:gd name="connsiteX4" fmla="*/ 8396198 w 8396198"/>
              <a:gd name="connsiteY4" fmla="*/ 0 h 6460303"/>
              <a:gd name="connsiteX5" fmla="*/ 8388310 w 8396198"/>
              <a:gd name="connsiteY5" fmla="*/ 12898 h 6460303"/>
              <a:gd name="connsiteX6" fmla="*/ 4763857 w 8396198"/>
              <a:gd name="connsiteY6" fmla="*/ 4786769 h 6460303"/>
              <a:gd name="connsiteX7" fmla="*/ 4264272 w 8396198"/>
              <a:gd name="connsiteY7" fmla="*/ 4855144 h 6460303"/>
              <a:gd name="connsiteX8" fmla="*/ 4264273 w 8396198"/>
              <a:gd name="connsiteY8" fmla="*/ 4855143 h 6460303"/>
              <a:gd name="connsiteX9" fmla="*/ 4195899 w 8396198"/>
              <a:gd name="connsiteY9" fmla="*/ 4355559 h 6460303"/>
              <a:gd name="connsiteX10" fmla="*/ 6516179 w 8396198"/>
              <a:gd name="connsiteY10" fmla="*/ 0 h 6460303"/>
              <a:gd name="connsiteX11" fmla="*/ 7411525 w 8396198"/>
              <a:gd name="connsiteY11" fmla="*/ 0 h 6460303"/>
              <a:gd name="connsiteX12" fmla="*/ 2805577 w 8396198"/>
              <a:gd name="connsiteY12" fmla="*/ 6066627 h 6460303"/>
              <a:gd name="connsiteX13" fmla="*/ 2305992 w 8396198"/>
              <a:gd name="connsiteY13" fmla="*/ 6135001 h 6460303"/>
              <a:gd name="connsiteX14" fmla="*/ 2305993 w 8396198"/>
              <a:gd name="connsiteY14" fmla="*/ 6135001 h 6460303"/>
              <a:gd name="connsiteX15" fmla="*/ 2237619 w 8396198"/>
              <a:gd name="connsiteY15" fmla="*/ 5635416 h 6460303"/>
              <a:gd name="connsiteX16" fmla="*/ 5529597 w 8396198"/>
              <a:gd name="connsiteY16" fmla="*/ 0 h 6460303"/>
              <a:gd name="connsiteX17" fmla="*/ 6424943 w 8396198"/>
              <a:gd name="connsiteY17" fmla="*/ 0 h 6460303"/>
              <a:gd name="connsiteX18" fmla="*/ 2484768 w 8396198"/>
              <a:gd name="connsiteY18" fmla="*/ 5189719 h 6460303"/>
              <a:gd name="connsiteX19" fmla="*/ 2046796 w 8396198"/>
              <a:gd name="connsiteY19" fmla="*/ 5295775 h 6460303"/>
              <a:gd name="connsiteX20" fmla="*/ 1985184 w 8396198"/>
              <a:gd name="connsiteY20" fmla="*/ 5258093 h 6460303"/>
              <a:gd name="connsiteX21" fmla="*/ 1932333 w 8396198"/>
              <a:gd name="connsiteY21" fmla="*/ 5208872 h 6460303"/>
              <a:gd name="connsiteX22" fmla="*/ 1916810 w 8396198"/>
              <a:gd name="connsiteY22" fmla="*/ 4758508 h 6460303"/>
              <a:gd name="connsiteX23" fmla="*/ 4543018 w 8396198"/>
              <a:gd name="connsiteY23" fmla="*/ 0 h 6460303"/>
              <a:gd name="connsiteX24" fmla="*/ 5438364 w 8396198"/>
              <a:gd name="connsiteY24" fmla="*/ 0 h 6460303"/>
              <a:gd name="connsiteX25" fmla="*/ 640552 w 8396198"/>
              <a:gd name="connsiteY25" fmla="*/ 6319336 h 6460303"/>
              <a:gd name="connsiteX26" fmla="*/ 140967 w 8396198"/>
              <a:gd name="connsiteY26" fmla="*/ 6387711 h 6460303"/>
              <a:gd name="connsiteX27" fmla="*/ 140968 w 8396198"/>
              <a:gd name="connsiteY27" fmla="*/ 6387711 h 6460303"/>
              <a:gd name="connsiteX28" fmla="*/ 72594 w 8396198"/>
              <a:gd name="connsiteY28" fmla="*/ 5888126 h 6460303"/>
              <a:gd name="connsiteX29" fmla="*/ 3556436 w 8396198"/>
              <a:gd name="connsiteY29" fmla="*/ 0 h 6460303"/>
              <a:gd name="connsiteX30" fmla="*/ 4451782 w 8396198"/>
              <a:gd name="connsiteY30" fmla="*/ 0 h 6460303"/>
              <a:gd name="connsiteX31" fmla="*/ 711634 w 8396198"/>
              <a:gd name="connsiteY31" fmla="*/ 4926258 h 6460303"/>
              <a:gd name="connsiteX32" fmla="*/ 212049 w 8396198"/>
              <a:gd name="connsiteY32" fmla="*/ 4994633 h 6460303"/>
              <a:gd name="connsiteX33" fmla="*/ 212050 w 8396198"/>
              <a:gd name="connsiteY33" fmla="*/ 4994633 h 6460303"/>
              <a:gd name="connsiteX34" fmla="*/ 143675 w 8396198"/>
              <a:gd name="connsiteY34" fmla="*/ 4495047 h 6460303"/>
              <a:gd name="connsiteX35" fmla="*/ 2569856 w 8396198"/>
              <a:gd name="connsiteY35" fmla="*/ 0 h 6460303"/>
              <a:gd name="connsiteX36" fmla="*/ 3465201 w 8396198"/>
              <a:gd name="connsiteY36" fmla="*/ 0 h 6460303"/>
              <a:gd name="connsiteX37" fmla="*/ 1054005 w 8396198"/>
              <a:gd name="connsiteY37" fmla="*/ 3175856 h 6460303"/>
              <a:gd name="connsiteX38" fmla="*/ 554420 w 8396198"/>
              <a:gd name="connsiteY38" fmla="*/ 3244231 h 6460303"/>
              <a:gd name="connsiteX39" fmla="*/ 554421 w 8396198"/>
              <a:gd name="connsiteY39" fmla="*/ 3244231 h 6460303"/>
              <a:gd name="connsiteX40" fmla="*/ 486047 w 8396198"/>
              <a:gd name="connsiteY40" fmla="*/ 2744646 h 6460303"/>
              <a:gd name="connsiteX41" fmla="*/ 1583274 w 8396198"/>
              <a:gd name="connsiteY41" fmla="*/ 0 h 6460303"/>
              <a:gd name="connsiteX42" fmla="*/ 2478619 w 8396198"/>
              <a:gd name="connsiteY42" fmla="*/ 0 h 6460303"/>
              <a:gd name="connsiteX43" fmla="*/ 935829 w 8396198"/>
              <a:gd name="connsiteY43" fmla="*/ 2032053 h 6460303"/>
              <a:gd name="connsiteX44" fmla="*/ 436245 w 8396198"/>
              <a:gd name="connsiteY44" fmla="*/ 2100428 h 6460303"/>
              <a:gd name="connsiteX45" fmla="*/ 436245 w 8396198"/>
              <a:gd name="connsiteY45" fmla="*/ 2100427 h 6460303"/>
              <a:gd name="connsiteX46" fmla="*/ 367872 w 8396198"/>
              <a:gd name="connsiteY46" fmla="*/ 1600843 h 6460303"/>
              <a:gd name="connsiteX47" fmla="*/ 596693 w 8396198"/>
              <a:gd name="connsiteY47" fmla="*/ 0 h 6460303"/>
              <a:gd name="connsiteX48" fmla="*/ 1492038 w 8396198"/>
              <a:gd name="connsiteY48" fmla="*/ 0 h 6460303"/>
              <a:gd name="connsiteX49" fmla="*/ 850966 w 8396198"/>
              <a:gd name="connsiteY49" fmla="*/ 844373 h 6460303"/>
              <a:gd name="connsiteX50" fmla="*/ 351382 w 8396198"/>
              <a:gd name="connsiteY50" fmla="*/ 912748 h 6460303"/>
              <a:gd name="connsiteX51" fmla="*/ 351383 w 8396198"/>
              <a:gd name="connsiteY51" fmla="*/ 912748 h 6460303"/>
              <a:gd name="connsiteX52" fmla="*/ 283008 w 8396198"/>
              <a:gd name="connsiteY52" fmla="*/ 413163 h 6460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8396198" h="6460303">
                <a:moveTo>
                  <a:pt x="1985184" y="5258093"/>
                </a:moveTo>
                <a:lnTo>
                  <a:pt x="1985184" y="5258093"/>
                </a:lnTo>
                <a:lnTo>
                  <a:pt x="1985184" y="5258093"/>
                </a:lnTo>
                <a:close/>
                <a:moveTo>
                  <a:pt x="7502757" y="0"/>
                </a:moveTo>
                <a:lnTo>
                  <a:pt x="8396198" y="0"/>
                </a:lnTo>
                <a:lnTo>
                  <a:pt x="8388310" y="12898"/>
                </a:lnTo>
                <a:cubicBezTo>
                  <a:pt x="7180160" y="1604189"/>
                  <a:pt x="5972008" y="3195478"/>
                  <a:pt x="4763857" y="4786769"/>
                </a:cubicBezTo>
                <a:cubicBezTo>
                  <a:pt x="4644782" y="4943607"/>
                  <a:pt x="4421110" y="4974220"/>
                  <a:pt x="4264272" y="4855144"/>
                </a:cubicBezTo>
                <a:lnTo>
                  <a:pt x="4264273" y="4855143"/>
                </a:lnTo>
                <a:cubicBezTo>
                  <a:pt x="4107436" y="4736068"/>
                  <a:pt x="4076824" y="4512397"/>
                  <a:pt x="4195899" y="4355559"/>
                </a:cubicBezTo>
                <a:close/>
                <a:moveTo>
                  <a:pt x="6516179" y="0"/>
                </a:moveTo>
                <a:lnTo>
                  <a:pt x="7411525" y="0"/>
                </a:lnTo>
                <a:lnTo>
                  <a:pt x="2805577" y="6066627"/>
                </a:lnTo>
                <a:cubicBezTo>
                  <a:pt x="2686501" y="6223464"/>
                  <a:pt x="2462830" y="6254077"/>
                  <a:pt x="2305992" y="6135001"/>
                </a:cubicBezTo>
                <a:lnTo>
                  <a:pt x="2305993" y="6135001"/>
                </a:lnTo>
                <a:cubicBezTo>
                  <a:pt x="2149155" y="6015926"/>
                  <a:pt x="2118543" y="5792254"/>
                  <a:pt x="2237619" y="5635416"/>
                </a:cubicBezTo>
                <a:close/>
                <a:moveTo>
                  <a:pt x="5529597" y="0"/>
                </a:moveTo>
                <a:lnTo>
                  <a:pt x="6424943" y="0"/>
                </a:lnTo>
                <a:lnTo>
                  <a:pt x="2484768" y="5189719"/>
                </a:lnTo>
                <a:cubicBezTo>
                  <a:pt x="2380577" y="5326952"/>
                  <a:pt x="2196304" y="5367543"/>
                  <a:pt x="2046796" y="5295775"/>
                </a:cubicBezTo>
                <a:lnTo>
                  <a:pt x="1985184" y="5258093"/>
                </a:lnTo>
                <a:lnTo>
                  <a:pt x="1932333" y="5208872"/>
                </a:lnTo>
                <a:cubicBezTo>
                  <a:pt x="1823032" y="5084144"/>
                  <a:pt x="1812619" y="4895741"/>
                  <a:pt x="1916810" y="4758508"/>
                </a:cubicBezTo>
                <a:close/>
                <a:moveTo>
                  <a:pt x="4543018" y="0"/>
                </a:moveTo>
                <a:lnTo>
                  <a:pt x="5438364" y="0"/>
                </a:lnTo>
                <a:lnTo>
                  <a:pt x="640552" y="6319336"/>
                </a:lnTo>
                <a:cubicBezTo>
                  <a:pt x="521476" y="6476174"/>
                  <a:pt x="297805" y="6506786"/>
                  <a:pt x="140967" y="6387711"/>
                </a:cubicBezTo>
                <a:lnTo>
                  <a:pt x="140968" y="6387711"/>
                </a:lnTo>
                <a:cubicBezTo>
                  <a:pt x="-15870" y="6268635"/>
                  <a:pt x="-46482" y="6044964"/>
                  <a:pt x="72594" y="5888126"/>
                </a:cubicBezTo>
                <a:close/>
                <a:moveTo>
                  <a:pt x="3556436" y="0"/>
                </a:moveTo>
                <a:lnTo>
                  <a:pt x="4451782" y="0"/>
                </a:lnTo>
                <a:lnTo>
                  <a:pt x="711634" y="4926258"/>
                </a:lnTo>
                <a:cubicBezTo>
                  <a:pt x="592557" y="5083097"/>
                  <a:pt x="368886" y="5113708"/>
                  <a:pt x="212049" y="4994633"/>
                </a:cubicBezTo>
                <a:lnTo>
                  <a:pt x="212050" y="4994633"/>
                </a:lnTo>
                <a:cubicBezTo>
                  <a:pt x="55212" y="4875558"/>
                  <a:pt x="24599" y="4651886"/>
                  <a:pt x="143675" y="4495047"/>
                </a:cubicBezTo>
                <a:close/>
                <a:moveTo>
                  <a:pt x="2569856" y="0"/>
                </a:moveTo>
                <a:lnTo>
                  <a:pt x="3465201" y="0"/>
                </a:lnTo>
                <a:lnTo>
                  <a:pt x="1054005" y="3175856"/>
                </a:lnTo>
                <a:cubicBezTo>
                  <a:pt x="934929" y="3332694"/>
                  <a:pt x="711258" y="3363306"/>
                  <a:pt x="554420" y="3244231"/>
                </a:cubicBezTo>
                <a:lnTo>
                  <a:pt x="554421" y="3244231"/>
                </a:lnTo>
                <a:cubicBezTo>
                  <a:pt x="397583" y="3125155"/>
                  <a:pt x="366971" y="2901484"/>
                  <a:pt x="486047" y="2744646"/>
                </a:cubicBezTo>
                <a:close/>
                <a:moveTo>
                  <a:pt x="1583274" y="0"/>
                </a:moveTo>
                <a:lnTo>
                  <a:pt x="2478619" y="0"/>
                </a:lnTo>
                <a:lnTo>
                  <a:pt x="935829" y="2032053"/>
                </a:lnTo>
                <a:cubicBezTo>
                  <a:pt x="816754" y="2188891"/>
                  <a:pt x="593082" y="2219503"/>
                  <a:pt x="436245" y="2100428"/>
                </a:cubicBezTo>
                <a:lnTo>
                  <a:pt x="436245" y="2100427"/>
                </a:lnTo>
                <a:cubicBezTo>
                  <a:pt x="279408" y="1981352"/>
                  <a:pt x="248796" y="1757681"/>
                  <a:pt x="367872" y="1600843"/>
                </a:cubicBezTo>
                <a:close/>
                <a:moveTo>
                  <a:pt x="596693" y="0"/>
                </a:moveTo>
                <a:lnTo>
                  <a:pt x="1492038" y="0"/>
                </a:lnTo>
                <a:lnTo>
                  <a:pt x="850966" y="844373"/>
                </a:lnTo>
                <a:cubicBezTo>
                  <a:pt x="731891" y="1001211"/>
                  <a:pt x="508219" y="1031824"/>
                  <a:pt x="351382" y="912748"/>
                </a:cubicBezTo>
                <a:lnTo>
                  <a:pt x="351383" y="912748"/>
                </a:lnTo>
                <a:cubicBezTo>
                  <a:pt x="194545" y="793672"/>
                  <a:pt x="163933" y="570001"/>
                  <a:pt x="283008" y="413163"/>
                </a:cubicBezTo>
                <a:close/>
              </a:path>
            </a:pathLst>
          </a:cu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5935224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0_Image Layout">
    <p:spTree>
      <p:nvGrpSpPr>
        <p:cNvPr id="1" name=""/>
        <p:cNvGrpSpPr/>
        <p:nvPr/>
      </p:nvGrpSpPr>
      <p:grpSpPr>
        <a:xfrm>
          <a:off x="0" y="0"/>
          <a:ext cx="0" cy="0"/>
          <a:chOff x="0" y="0"/>
          <a:chExt cx="0" cy="0"/>
        </a:xfrm>
      </p:grpSpPr>
      <p:sp>
        <p:nvSpPr>
          <p:cNvPr id="30" name="그림 개체 틀 29">
            <a:extLst>
              <a:ext uri="{FF2B5EF4-FFF2-40B4-BE49-F238E27FC236}">
                <a16:creationId xmlns:a16="http://schemas.microsoft.com/office/drawing/2014/main" id="{7B60FE99-DD5E-4D6E-99F4-535645C4CB03}"/>
              </a:ext>
            </a:extLst>
          </p:cNvPr>
          <p:cNvSpPr>
            <a:spLocks noGrp="1"/>
          </p:cNvSpPr>
          <p:nvPr>
            <p:ph type="pic" idx="16" hasCustomPrompt="1"/>
          </p:nvPr>
        </p:nvSpPr>
        <p:spPr>
          <a:xfrm>
            <a:off x="2" y="0"/>
            <a:ext cx="6569477" cy="6858000"/>
          </a:xfrm>
          <a:custGeom>
            <a:avLst/>
            <a:gdLst>
              <a:gd name="connsiteX0" fmla="*/ 4117221 w 6569477"/>
              <a:gd name="connsiteY0" fmla="*/ 6784486 h 6858000"/>
              <a:gd name="connsiteX1" fmla="*/ 4065123 w 6569477"/>
              <a:gd name="connsiteY1" fmla="*/ 6846362 h 6858000"/>
              <a:gd name="connsiteX2" fmla="*/ 4054153 w 6569477"/>
              <a:gd name="connsiteY2" fmla="*/ 6858000 h 6858000"/>
              <a:gd name="connsiteX3" fmla="*/ 4025354 w 6569477"/>
              <a:gd name="connsiteY3" fmla="*/ 6858000 h 6858000"/>
              <a:gd name="connsiteX4" fmla="*/ 4042817 w 6569477"/>
              <a:gd name="connsiteY4" fmla="*/ 6837081 h 6858000"/>
              <a:gd name="connsiteX5" fmla="*/ 4117221 w 6569477"/>
              <a:gd name="connsiteY5" fmla="*/ 6784486 h 6858000"/>
              <a:gd name="connsiteX6" fmla="*/ 4098863 w 6569477"/>
              <a:gd name="connsiteY6" fmla="*/ 6687079 h 6858000"/>
              <a:gd name="connsiteX7" fmla="*/ 4016483 w 6569477"/>
              <a:gd name="connsiteY7" fmla="*/ 6816306 h 6858000"/>
              <a:gd name="connsiteX8" fmla="*/ 3967818 w 6569477"/>
              <a:gd name="connsiteY8" fmla="*/ 6856958 h 6858000"/>
              <a:gd name="connsiteX9" fmla="*/ 3966685 w 6569477"/>
              <a:gd name="connsiteY9" fmla="*/ 6858000 h 6858000"/>
              <a:gd name="connsiteX10" fmla="*/ 3929841 w 6569477"/>
              <a:gd name="connsiteY10" fmla="*/ 6858000 h 6858000"/>
              <a:gd name="connsiteX11" fmla="*/ 4004165 w 6569477"/>
              <a:gd name="connsiteY11" fmla="*/ 6784103 h 6858000"/>
              <a:gd name="connsiteX12" fmla="*/ 4098863 w 6569477"/>
              <a:gd name="connsiteY12" fmla="*/ 6687079 h 6858000"/>
              <a:gd name="connsiteX13" fmla="*/ 5739924 w 6569477"/>
              <a:gd name="connsiteY13" fmla="*/ 6488019 h 6858000"/>
              <a:gd name="connsiteX14" fmla="*/ 5746811 w 6569477"/>
              <a:gd name="connsiteY14" fmla="*/ 6494900 h 6858000"/>
              <a:gd name="connsiteX15" fmla="*/ 5746479 w 6569477"/>
              <a:gd name="connsiteY15" fmla="*/ 6496223 h 6858000"/>
              <a:gd name="connsiteX16" fmla="*/ 5739923 w 6569477"/>
              <a:gd name="connsiteY16" fmla="*/ 6501783 h 6858000"/>
              <a:gd name="connsiteX17" fmla="*/ 5739923 w 6569477"/>
              <a:gd name="connsiteY17" fmla="*/ 6494900 h 6858000"/>
              <a:gd name="connsiteX18" fmla="*/ 4189806 w 6569477"/>
              <a:gd name="connsiteY18" fmla="*/ 6433624 h 6858000"/>
              <a:gd name="connsiteX19" fmla="*/ 4188863 w 6569477"/>
              <a:gd name="connsiteY19" fmla="*/ 6437396 h 6858000"/>
              <a:gd name="connsiteX20" fmla="*/ 4181480 w 6569477"/>
              <a:gd name="connsiteY20" fmla="*/ 6441614 h 6858000"/>
              <a:gd name="connsiteX21" fmla="*/ 4190270 w 6569477"/>
              <a:gd name="connsiteY21" fmla="*/ 6433178 h 6858000"/>
              <a:gd name="connsiteX22" fmla="*/ 4189806 w 6569477"/>
              <a:gd name="connsiteY22" fmla="*/ 6433624 h 6858000"/>
              <a:gd name="connsiteX23" fmla="*/ 4189918 w 6569477"/>
              <a:gd name="connsiteY23" fmla="*/ 6433179 h 6858000"/>
              <a:gd name="connsiteX24" fmla="*/ 4080254 w 6569477"/>
              <a:gd name="connsiteY24" fmla="*/ 6424489 h 6858000"/>
              <a:gd name="connsiteX25" fmla="*/ 4080253 w 6569477"/>
              <a:gd name="connsiteY25" fmla="*/ 6424742 h 6858000"/>
              <a:gd name="connsiteX26" fmla="*/ 4071818 w 6569477"/>
              <a:gd name="connsiteY26" fmla="*/ 6433178 h 6858000"/>
              <a:gd name="connsiteX27" fmla="*/ 4239510 w 6569477"/>
              <a:gd name="connsiteY27" fmla="*/ 6367480 h 6858000"/>
              <a:gd name="connsiteX28" fmla="*/ 4236315 w 6569477"/>
              <a:gd name="connsiteY28" fmla="*/ 6373075 h 6858000"/>
              <a:gd name="connsiteX29" fmla="*/ 4232912 w 6569477"/>
              <a:gd name="connsiteY29" fmla="*/ 6373925 h 6858000"/>
              <a:gd name="connsiteX30" fmla="*/ 4238687 w 6569477"/>
              <a:gd name="connsiteY30" fmla="*/ 6368327 h 6858000"/>
              <a:gd name="connsiteX31" fmla="*/ 4265838 w 6569477"/>
              <a:gd name="connsiteY31" fmla="*/ 6340386 h 6858000"/>
              <a:gd name="connsiteX32" fmla="*/ 4239510 w 6569477"/>
              <a:gd name="connsiteY32" fmla="*/ 6367480 h 6858000"/>
              <a:gd name="connsiteX33" fmla="*/ 4240531 w 6569477"/>
              <a:gd name="connsiteY33" fmla="*/ 6365693 h 6858000"/>
              <a:gd name="connsiteX34" fmla="*/ 4248968 w 6569477"/>
              <a:gd name="connsiteY34" fmla="*/ 6357257 h 6858000"/>
              <a:gd name="connsiteX35" fmla="*/ 4265838 w 6569477"/>
              <a:gd name="connsiteY35" fmla="*/ 6340386 h 6858000"/>
              <a:gd name="connsiteX36" fmla="*/ 4291147 w 6569477"/>
              <a:gd name="connsiteY36" fmla="*/ 6272900 h 6858000"/>
              <a:gd name="connsiteX37" fmla="*/ 4299581 w 6569477"/>
              <a:gd name="connsiteY37" fmla="*/ 6272900 h 6858000"/>
              <a:gd name="connsiteX38" fmla="*/ 4308018 w 6569477"/>
              <a:gd name="connsiteY38" fmla="*/ 6272900 h 6858000"/>
              <a:gd name="connsiteX39" fmla="*/ 4291147 w 6569477"/>
              <a:gd name="connsiteY39" fmla="*/ 6289772 h 6858000"/>
              <a:gd name="connsiteX40" fmla="*/ 4274273 w 6569477"/>
              <a:gd name="connsiteY40" fmla="*/ 6306643 h 6858000"/>
              <a:gd name="connsiteX41" fmla="*/ 4257404 w 6569477"/>
              <a:gd name="connsiteY41" fmla="*/ 6323512 h 6858000"/>
              <a:gd name="connsiteX42" fmla="*/ 4257404 w 6569477"/>
              <a:gd name="connsiteY42" fmla="*/ 6331950 h 6858000"/>
              <a:gd name="connsiteX43" fmla="*/ 4215224 w 6569477"/>
              <a:gd name="connsiteY43" fmla="*/ 6374128 h 6858000"/>
              <a:gd name="connsiteX44" fmla="*/ 4215223 w 6569477"/>
              <a:gd name="connsiteY44" fmla="*/ 6382562 h 6858000"/>
              <a:gd name="connsiteX45" fmla="*/ 4223663 w 6569477"/>
              <a:gd name="connsiteY45" fmla="*/ 6382564 h 6858000"/>
              <a:gd name="connsiteX46" fmla="*/ 4232099 w 6569477"/>
              <a:gd name="connsiteY46" fmla="*/ 6374128 h 6858000"/>
              <a:gd name="connsiteX47" fmla="*/ 4232912 w 6569477"/>
              <a:gd name="connsiteY47" fmla="*/ 6373925 h 6858000"/>
              <a:gd name="connsiteX48" fmla="*/ 4215378 w 6569477"/>
              <a:gd name="connsiteY48" fmla="*/ 6390919 h 6858000"/>
              <a:gd name="connsiteX49" fmla="*/ 4215224 w 6569477"/>
              <a:gd name="connsiteY49" fmla="*/ 6391000 h 6858000"/>
              <a:gd name="connsiteX50" fmla="*/ 4215199 w 6569477"/>
              <a:gd name="connsiteY50" fmla="*/ 6391088 h 6858000"/>
              <a:gd name="connsiteX51" fmla="*/ 4213115 w 6569477"/>
              <a:gd name="connsiteY51" fmla="*/ 6393108 h 6858000"/>
              <a:gd name="connsiteX52" fmla="*/ 4198356 w 6569477"/>
              <a:gd name="connsiteY52" fmla="*/ 6382564 h 6858000"/>
              <a:gd name="connsiteX53" fmla="*/ 4113994 w 6569477"/>
              <a:gd name="connsiteY53" fmla="*/ 6475357 h 6858000"/>
              <a:gd name="connsiteX54" fmla="*/ 4122431 w 6569477"/>
              <a:gd name="connsiteY54" fmla="*/ 6475355 h 6858000"/>
              <a:gd name="connsiteX55" fmla="*/ 4097125 w 6569477"/>
              <a:gd name="connsiteY55" fmla="*/ 6500664 h 6858000"/>
              <a:gd name="connsiteX56" fmla="*/ 4088687 w 6569477"/>
              <a:gd name="connsiteY56" fmla="*/ 6500664 h 6858000"/>
              <a:gd name="connsiteX57" fmla="*/ 4088688 w 6569477"/>
              <a:gd name="connsiteY57" fmla="*/ 6509098 h 6858000"/>
              <a:gd name="connsiteX58" fmla="*/ 4080256 w 6569477"/>
              <a:gd name="connsiteY58" fmla="*/ 6509098 h 6858000"/>
              <a:gd name="connsiteX59" fmla="*/ 4063383 w 6569477"/>
              <a:gd name="connsiteY59" fmla="*/ 6525971 h 6858000"/>
              <a:gd name="connsiteX60" fmla="*/ 4054946 w 6569477"/>
              <a:gd name="connsiteY60" fmla="*/ 6542841 h 6858000"/>
              <a:gd name="connsiteX61" fmla="*/ 4046513 w 6569477"/>
              <a:gd name="connsiteY61" fmla="*/ 6551277 h 6858000"/>
              <a:gd name="connsiteX62" fmla="*/ 4021201 w 6569477"/>
              <a:gd name="connsiteY62" fmla="*/ 6576584 h 6858000"/>
              <a:gd name="connsiteX63" fmla="*/ 4021203 w 6569477"/>
              <a:gd name="connsiteY63" fmla="*/ 6585021 h 6858000"/>
              <a:gd name="connsiteX64" fmla="*/ 4012768 w 6569477"/>
              <a:gd name="connsiteY64" fmla="*/ 6593455 h 6858000"/>
              <a:gd name="connsiteX65" fmla="*/ 3936845 w 6569477"/>
              <a:gd name="connsiteY65" fmla="*/ 6660941 h 6858000"/>
              <a:gd name="connsiteX66" fmla="*/ 3928411 w 6569477"/>
              <a:gd name="connsiteY66" fmla="*/ 6652505 h 6858000"/>
              <a:gd name="connsiteX67" fmla="*/ 3936844 w 6569477"/>
              <a:gd name="connsiteY67" fmla="*/ 6644069 h 6858000"/>
              <a:gd name="connsiteX68" fmla="*/ 3945281 w 6569477"/>
              <a:gd name="connsiteY68" fmla="*/ 6635634 h 6858000"/>
              <a:gd name="connsiteX69" fmla="*/ 3936845 w 6569477"/>
              <a:gd name="connsiteY69" fmla="*/ 6635634 h 6858000"/>
              <a:gd name="connsiteX70" fmla="*/ 3928411 w 6569477"/>
              <a:gd name="connsiteY70" fmla="*/ 6644072 h 6858000"/>
              <a:gd name="connsiteX71" fmla="*/ 3919975 w 6569477"/>
              <a:gd name="connsiteY71" fmla="*/ 6652505 h 6858000"/>
              <a:gd name="connsiteX72" fmla="*/ 3919975 w 6569477"/>
              <a:gd name="connsiteY72" fmla="*/ 6660941 h 6858000"/>
              <a:gd name="connsiteX73" fmla="*/ 3919974 w 6569477"/>
              <a:gd name="connsiteY73" fmla="*/ 6669377 h 6858000"/>
              <a:gd name="connsiteX74" fmla="*/ 3844054 w 6569477"/>
              <a:gd name="connsiteY74" fmla="*/ 6728426 h 6858000"/>
              <a:gd name="connsiteX75" fmla="*/ 3844051 w 6569477"/>
              <a:gd name="connsiteY75" fmla="*/ 6736860 h 6858000"/>
              <a:gd name="connsiteX76" fmla="*/ 3675339 w 6569477"/>
              <a:gd name="connsiteY76" fmla="*/ 6854962 h 6858000"/>
              <a:gd name="connsiteX77" fmla="*/ 3671147 w 6569477"/>
              <a:gd name="connsiteY77" fmla="*/ 6858000 h 6858000"/>
              <a:gd name="connsiteX78" fmla="*/ 3532438 w 6569477"/>
              <a:gd name="connsiteY78" fmla="*/ 6858000 h 6858000"/>
              <a:gd name="connsiteX79" fmla="*/ 3566728 w 6569477"/>
              <a:gd name="connsiteY79" fmla="*/ 6830708 h 6858000"/>
              <a:gd name="connsiteX80" fmla="*/ 3624722 w 6569477"/>
              <a:gd name="connsiteY80" fmla="*/ 6795912 h 6858000"/>
              <a:gd name="connsiteX81" fmla="*/ 3633161 w 6569477"/>
              <a:gd name="connsiteY81" fmla="*/ 6787476 h 6858000"/>
              <a:gd name="connsiteX82" fmla="*/ 3633160 w 6569477"/>
              <a:gd name="connsiteY82" fmla="*/ 6779041 h 6858000"/>
              <a:gd name="connsiteX83" fmla="*/ 3641596 w 6569477"/>
              <a:gd name="connsiteY83" fmla="*/ 6779041 h 6858000"/>
              <a:gd name="connsiteX84" fmla="*/ 3641596 w 6569477"/>
              <a:gd name="connsiteY84" fmla="*/ 6787476 h 6858000"/>
              <a:gd name="connsiteX85" fmla="*/ 3683775 w 6569477"/>
              <a:gd name="connsiteY85" fmla="*/ 6770605 h 6858000"/>
              <a:gd name="connsiteX86" fmla="*/ 3683775 w 6569477"/>
              <a:gd name="connsiteY86" fmla="*/ 6762169 h 6858000"/>
              <a:gd name="connsiteX87" fmla="*/ 3675339 w 6569477"/>
              <a:gd name="connsiteY87" fmla="*/ 6787476 h 6858000"/>
              <a:gd name="connsiteX88" fmla="*/ 3742824 w 6569477"/>
              <a:gd name="connsiteY88" fmla="*/ 6736862 h 6858000"/>
              <a:gd name="connsiteX89" fmla="*/ 3785001 w 6569477"/>
              <a:gd name="connsiteY89" fmla="*/ 6703120 h 6858000"/>
              <a:gd name="connsiteX90" fmla="*/ 3827182 w 6569477"/>
              <a:gd name="connsiteY90" fmla="*/ 6669377 h 6858000"/>
              <a:gd name="connsiteX91" fmla="*/ 3903102 w 6569477"/>
              <a:gd name="connsiteY91" fmla="*/ 6601891 h 6858000"/>
              <a:gd name="connsiteX92" fmla="*/ 3928411 w 6569477"/>
              <a:gd name="connsiteY92" fmla="*/ 6585021 h 6858000"/>
              <a:gd name="connsiteX93" fmla="*/ 3945281 w 6569477"/>
              <a:gd name="connsiteY93" fmla="*/ 6568148 h 6858000"/>
              <a:gd name="connsiteX94" fmla="*/ 3962152 w 6569477"/>
              <a:gd name="connsiteY94" fmla="*/ 6559714 h 6858000"/>
              <a:gd name="connsiteX95" fmla="*/ 3987461 w 6569477"/>
              <a:gd name="connsiteY95" fmla="*/ 6534407 h 6858000"/>
              <a:gd name="connsiteX96" fmla="*/ 4012768 w 6569477"/>
              <a:gd name="connsiteY96" fmla="*/ 6517534 h 6858000"/>
              <a:gd name="connsiteX97" fmla="*/ 4029637 w 6569477"/>
              <a:gd name="connsiteY97" fmla="*/ 6492227 h 6858000"/>
              <a:gd name="connsiteX98" fmla="*/ 4038075 w 6569477"/>
              <a:gd name="connsiteY98" fmla="*/ 6492227 h 6858000"/>
              <a:gd name="connsiteX99" fmla="*/ 4291147 w 6569477"/>
              <a:gd name="connsiteY99" fmla="*/ 6272900 h 6858000"/>
              <a:gd name="connsiteX100" fmla="*/ 4561089 w 6569477"/>
              <a:gd name="connsiteY100" fmla="*/ 6171673 h 6858000"/>
              <a:gd name="connsiteX101" fmla="*/ 4556321 w 6569477"/>
              <a:gd name="connsiteY101" fmla="*/ 6179312 h 6858000"/>
              <a:gd name="connsiteX102" fmla="*/ 4554763 w 6569477"/>
              <a:gd name="connsiteY102" fmla="*/ 6179053 h 6858000"/>
              <a:gd name="connsiteX103" fmla="*/ 4561089 w 6569477"/>
              <a:gd name="connsiteY103" fmla="*/ 6171673 h 6858000"/>
              <a:gd name="connsiteX104" fmla="*/ 4671175 w 6569477"/>
              <a:gd name="connsiteY104" fmla="*/ 5979022 h 6858000"/>
              <a:gd name="connsiteX105" fmla="*/ 4669173 w 6569477"/>
              <a:gd name="connsiteY105" fmla="*/ 5981473 h 6858000"/>
              <a:gd name="connsiteX106" fmla="*/ 4645447 w 6569477"/>
              <a:gd name="connsiteY106" fmla="*/ 5994524 h 6858000"/>
              <a:gd name="connsiteX107" fmla="*/ 4644391 w 6569477"/>
              <a:gd name="connsiteY107" fmla="*/ 6000718 h 6858000"/>
              <a:gd name="connsiteX108" fmla="*/ 4645606 w 6569477"/>
              <a:gd name="connsiteY108" fmla="*/ 6000505 h 6858000"/>
              <a:gd name="connsiteX109" fmla="*/ 4646686 w 6569477"/>
              <a:gd name="connsiteY109" fmla="*/ 5998475 h 6858000"/>
              <a:gd name="connsiteX110" fmla="*/ 4647927 w 6569477"/>
              <a:gd name="connsiteY110" fmla="*/ 6000099 h 6858000"/>
              <a:gd name="connsiteX111" fmla="*/ 4649663 w 6569477"/>
              <a:gd name="connsiteY111" fmla="*/ 5999795 h 6858000"/>
              <a:gd name="connsiteX112" fmla="*/ 4654936 w 6569477"/>
              <a:gd name="connsiteY112" fmla="*/ 6000454 h 6858000"/>
              <a:gd name="connsiteX113" fmla="*/ 4654647 w 6569477"/>
              <a:gd name="connsiteY113" fmla="*/ 6003455 h 6858000"/>
              <a:gd name="connsiteX114" fmla="*/ 4658944 w 6569477"/>
              <a:gd name="connsiteY114" fmla="*/ 5998240 h 6858000"/>
              <a:gd name="connsiteX115" fmla="*/ 5823292 w 6569477"/>
              <a:gd name="connsiteY115" fmla="*/ 5722907 h 6858000"/>
              <a:gd name="connsiteX116" fmla="*/ 5800797 w 6569477"/>
              <a:gd name="connsiteY116" fmla="*/ 5768179 h 6858000"/>
              <a:gd name="connsiteX117" fmla="*/ 5806978 w 6569477"/>
              <a:gd name="connsiteY117" fmla="*/ 5758327 h 6858000"/>
              <a:gd name="connsiteX118" fmla="*/ 5818310 w 6569477"/>
              <a:gd name="connsiteY118" fmla="*/ 5744909 h 6858000"/>
              <a:gd name="connsiteX119" fmla="*/ 5822096 w 6569477"/>
              <a:gd name="connsiteY119" fmla="*/ 5732580 h 6858000"/>
              <a:gd name="connsiteX120" fmla="*/ 5907073 w 6569477"/>
              <a:gd name="connsiteY120" fmla="*/ 5708785 h 6858000"/>
              <a:gd name="connsiteX121" fmla="*/ 5869741 w 6569477"/>
              <a:gd name="connsiteY121" fmla="*/ 5783136 h 6858000"/>
              <a:gd name="connsiteX122" fmla="*/ 5842500 w 6569477"/>
              <a:gd name="connsiteY122" fmla="*/ 5863847 h 6858000"/>
              <a:gd name="connsiteX123" fmla="*/ 5690433 w 6569477"/>
              <a:gd name="connsiteY123" fmla="*/ 6081162 h 6858000"/>
              <a:gd name="connsiteX124" fmla="*/ 5663883 w 6569477"/>
              <a:gd name="connsiteY124" fmla="*/ 6103351 h 6858000"/>
              <a:gd name="connsiteX125" fmla="*/ 5636415 w 6569477"/>
              <a:gd name="connsiteY125" fmla="*/ 6152111 h 6858000"/>
              <a:gd name="connsiteX126" fmla="*/ 5637318 w 6569477"/>
              <a:gd name="connsiteY126" fmla="*/ 6151784 h 6858000"/>
              <a:gd name="connsiteX127" fmla="*/ 5618612 w 6569477"/>
              <a:gd name="connsiteY127" fmla="*/ 6190081 h 6858000"/>
              <a:gd name="connsiteX128" fmla="*/ 5611094 w 6569477"/>
              <a:gd name="connsiteY128" fmla="*/ 6205514 h 6858000"/>
              <a:gd name="connsiteX129" fmla="*/ 5619596 w 6569477"/>
              <a:gd name="connsiteY129" fmla="*/ 6194628 h 6858000"/>
              <a:gd name="connsiteX130" fmla="*/ 5636991 w 6569477"/>
              <a:gd name="connsiteY130" fmla="*/ 6166061 h 6858000"/>
              <a:gd name="connsiteX131" fmla="*/ 5657339 w 6569477"/>
              <a:gd name="connsiteY131" fmla="*/ 6161951 h 6858000"/>
              <a:gd name="connsiteX132" fmla="*/ 5638432 w 6569477"/>
              <a:gd name="connsiteY132" fmla="*/ 6208150 h 6858000"/>
              <a:gd name="connsiteX133" fmla="*/ 5718245 w 6569477"/>
              <a:gd name="connsiteY133" fmla="*/ 6079013 h 6858000"/>
              <a:gd name="connsiteX134" fmla="*/ 5802168 w 6569477"/>
              <a:gd name="connsiteY134" fmla="*/ 5970237 h 6858000"/>
              <a:gd name="connsiteX135" fmla="*/ 5917053 w 6569477"/>
              <a:gd name="connsiteY135" fmla="*/ 5735129 h 6858000"/>
              <a:gd name="connsiteX136" fmla="*/ 5902116 w 6569477"/>
              <a:gd name="connsiteY136" fmla="*/ 5731083 h 6858000"/>
              <a:gd name="connsiteX137" fmla="*/ 5917201 w 6569477"/>
              <a:gd name="connsiteY137" fmla="*/ 5634092 h 6858000"/>
              <a:gd name="connsiteX138" fmla="*/ 5891750 w 6569477"/>
              <a:gd name="connsiteY138" fmla="*/ 5667883 h 6858000"/>
              <a:gd name="connsiteX139" fmla="*/ 5781231 w 6569477"/>
              <a:gd name="connsiteY139" fmla="*/ 5830035 h 6858000"/>
              <a:gd name="connsiteX140" fmla="*/ 5766290 w 6569477"/>
              <a:gd name="connsiteY140" fmla="*/ 5839137 h 6858000"/>
              <a:gd name="connsiteX141" fmla="*/ 5764238 w 6569477"/>
              <a:gd name="connsiteY141" fmla="*/ 5841451 h 6858000"/>
              <a:gd name="connsiteX142" fmla="*/ 5588834 w 6569477"/>
              <a:gd name="connsiteY142" fmla="*/ 6142779 h 6858000"/>
              <a:gd name="connsiteX143" fmla="*/ 5549933 w 6569477"/>
              <a:gd name="connsiteY143" fmla="*/ 6201116 h 6858000"/>
              <a:gd name="connsiteX144" fmla="*/ 5547357 w 6569477"/>
              <a:gd name="connsiteY144" fmla="*/ 6207173 h 6858000"/>
              <a:gd name="connsiteX145" fmla="*/ 5529789 w 6569477"/>
              <a:gd name="connsiteY145" fmla="*/ 6231324 h 6858000"/>
              <a:gd name="connsiteX146" fmla="*/ 5464244 w 6569477"/>
              <a:gd name="connsiteY146" fmla="*/ 6329615 h 6858000"/>
              <a:gd name="connsiteX147" fmla="*/ 5402037 w 6569477"/>
              <a:gd name="connsiteY147" fmla="*/ 6435651 h 6858000"/>
              <a:gd name="connsiteX148" fmla="*/ 5408957 w 6569477"/>
              <a:gd name="connsiteY148" fmla="*/ 6435651 h 6858000"/>
              <a:gd name="connsiteX149" fmla="*/ 5422798 w 6569477"/>
              <a:gd name="connsiteY149" fmla="*/ 6428728 h 6858000"/>
              <a:gd name="connsiteX150" fmla="*/ 5421385 w 6569477"/>
              <a:gd name="connsiteY150" fmla="*/ 6432963 h 6858000"/>
              <a:gd name="connsiteX151" fmla="*/ 5408956 w 6569477"/>
              <a:gd name="connsiteY151" fmla="*/ 6449499 h 6858000"/>
              <a:gd name="connsiteX152" fmla="*/ 5415877 w 6569477"/>
              <a:gd name="connsiteY152" fmla="*/ 6449499 h 6858000"/>
              <a:gd name="connsiteX153" fmla="*/ 5421385 w 6569477"/>
              <a:gd name="connsiteY153" fmla="*/ 6432963 h 6858000"/>
              <a:gd name="connsiteX154" fmla="*/ 5487674 w 6569477"/>
              <a:gd name="connsiteY154" fmla="*/ 6344780 h 6858000"/>
              <a:gd name="connsiteX155" fmla="*/ 5495039 w 6569477"/>
              <a:gd name="connsiteY155" fmla="*/ 6334691 h 6858000"/>
              <a:gd name="connsiteX156" fmla="*/ 5485269 w 6569477"/>
              <a:gd name="connsiteY156" fmla="*/ 6342855 h 6858000"/>
              <a:gd name="connsiteX157" fmla="*/ 5480829 w 6569477"/>
              <a:gd name="connsiteY157" fmla="*/ 6337541 h 6858000"/>
              <a:gd name="connsiteX158" fmla="*/ 5525918 w 6569477"/>
              <a:gd name="connsiteY158" fmla="*/ 6272793 h 6858000"/>
              <a:gd name="connsiteX159" fmla="*/ 5577186 w 6569477"/>
              <a:gd name="connsiteY159" fmla="*/ 6193853 h 6858000"/>
              <a:gd name="connsiteX160" fmla="*/ 5598425 w 6569477"/>
              <a:gd name="connsiteY160" fmla="*/ 6176103 h 6858000"/>
              <a:gd name="connsiteX161" fmla="*/ 5613302 w 6569477"/>
              <a:gd name="connsiteY161" fmla="*/ 6163670 h 6858000"/>
              <a:gd name="connsiteX162" fmla="*/ 5616665 w 6569477"/>
              <a:gd name="connsiteY162" fmla="*/ 6159249 h 6858000"/>
              <a:gd name="connsiteX163" fmla="*/ 5619814 w 6569477"/>
              <a:gd name="connsiteY163" fmla="*/ 6158111 h 6858000"/>
              <a:gd name="connsiteX164" fmla="*/ 5641844 w 6569477"/>
              <a:gd name="connsiteY164" fmla="*/ 6122335 h 6858000"/>
              <a:gd name="connsiteX165" fmla="*/ 5694784 w 6569477"/>
              <a:gd name="connsiteY165" fmla="*/ 6032412 h 6858000"/>
              <a:gd name="connsiteX166" fmla="*/ 5727512 w 6569477"/>
              <a:gd name="connsiteY166" fmla="*/ 5996037 h 6858000"/>
              <a:gd name="connsiteX167" fmla="*/ 5723942 w 6569477"/>
              <a:gd name="connsiteY167" fmla="*/ 5980974 h 6858000"/>
              <a:gd name="connsiteX168" fmla="*/ 5822911 w 6569477"/>
              <a:gd name="connsiteY168" fmla="*/ 5808034 h 6858000"/>
              <a:gd name="connsiteX169" fmla="*/ 5877583 w 6569477"/>
              <a:gd name="connsiteY169" fmla="*/ 5711587 h 6858000"/>
              <a:gd name="connsiteX170" fmla="*/ 6242698 w 6569477"/>
              <a:gd name="connsiteY170" fmla="*/ 5517691 h 6858000"/>
              <a:gd name="connsiteX171" fmla="*/ 6208261 w 6569477"/>
              <a:gd name="connsiteY171" fmla="*/ 5662208 h 6858000"/>
              <a:gd name="connsiteX172" fmla="*/ 6146276 w 6569477"/>
              <a:gd name="connsiteY172" fmla="*/ 5765433 h 6858000"/>
              <a:gd name="connsiteX173" fmla="*/ 6153163 w 6569477"/>
              <a:gd name="connsiteY173" fmla="*/ 5772316 h 6858000"/>
              <a:gd name="connsiteX174" fmla="*/ 6139388 w 6569477"/>
              <a:gd name="connsiteY174" fmla="*/ 5792960 h 6858000"/>
              <a:gd name="connsiteX175" fmla="*/ 6132502 w 6569477"/>
              <a:gd name="connsiteY175" fmla="*/ 5799841 h 6858000"/>
              <a:gd name="connsiteX176" fmla="*/ 6139387 w 6569477"/>
              <a:gd name="connsiteY176" fmla="*/ 5799843 h 6858000"/>
              <a:gd name="connsiteX177" fmla="*/ 6098063 w 6569477"/>
              <a:gd name="connsiteY177" fmla="*/ 5903069 h 6858000"/>
              <a:gd name="connsiteX178" fmla="*/ 6098064 w 6569477"/>
              <a:gd name="connsiteY178" fmla="*/ 5909950 h 6858000"/>
              <a:gd name="connsiteX179" fmla="*/ 6098065 w 6569477"/>
              <a:gd name="connsiteY179" fmla="*/ 5916833 h 6858000"/>
              <a:gd name="connsiteX180" fmla="*/ 6098065 w 6569477"/>
              <a:gd name="connsiteY180" fmla="*/ 5923714 h 6858000"/>
              <a:gd name="connsiteX181" fmla="*/ 6091178 w 6569477"/>
              <a:gd name="connsiteY181" fmla="*/ 5923714 h 6858000"/>
              <a:gd name="connsiteX182" fmla="*/ 6098065 w 6569477"/>
              <a:gd name="connsiteY182" fmla="*/ 5930597 h 6858000"/>
              <a:gd name="connsiteX183" fmla="*/ 6084290 w 6569477"/>
              <a:gd name="connsiteY183" fmla="*/ 5985651 h 6858000"/>
              <a:gd name="connsiteX184" fmla="*/ 6118727 w 6569477"/>
              <a:gd name="connsiteY184" fmla="*/ 5965005 h 6858000"/>
              <a:gd name="connsiteX185" fmla="*/ 6115283 w 6569477"/>
              <a:gd name="connsiteY185" fmla="*/ 5978768 h 6858000"/>
              <a:gd name="connsiteX186" fmla="*/ 6113562 w 6569477"/>
              <a:gd name="connsiteY186" fmla="*/ 5985649 h 6858000"/>
              <a:gd name="connsiteX187" fmla="*/ 6111840 w 6569477"/>
              <a:gd name="connsiteY187" fmla="*/ 5985651 h 6858000"/>
              <a:gd name="connsiteX188" fmla="*/ 6111840 w 6569477"/>
              <a:gd name="connsiteY188" fmla="*/ 5992530 h 6858000"/>
              <a:gd name="connsiteX189" fmla="*/ 6113562 w 6569477"/>
              <a:gd name="connsiteY189" fmla="*/ 5985649 h 6858000"/>
              <a:gd name="connsiteX190" fmla="*/ 6118727 w 6569477"/>
              <a:gd name="connsiteY190" fmla="*/ 5985649 h 6858000"/>
              <a:gd name="connsiteX191" fmla="*/ 6118727 w 6569477"/>
              <a:gd name="connsiteY191" fmla="*/ 5992532 h 6858000"/>
              <a:gd name="connsiteX192" fmla="*/ 6118727 w 6569477"/>
              <a:gd name="connsiteY192" fmla="*/ 5999413 h 6858000"/>
              <a:gd name="connsiteX193" fmla="*/ 6098065 w 6569477"/>
              <a:gd name="connsiteY193" fmla="*/ 6033823 h 6858000"/>
              <a:gd name="connsiteX194" fmla="*/ 6091178 w 6569477"/>
              <a:gd name="connsiteY194" fmla="*/ 6040704 h 6858000"/>
              <a:gd name="connsiteX195" fmla="*/ 6084290 w 6569477"/>
              <a:gd name="connsiteY195" fmla="*/ 6054467 h 6858000"/>
              <a:gd name="connsiteX196" fmla="*/ 6077403 w 6569477"/>
              <a:gd name="connsiteY196" fmla="*/ 6061350 h 6858000"/>
              <a:gd name="connsiteX197" fmla="*/ 6084290 w 6569477"/>
              <a:gd name="connsiteY197" fmla="*/ 6047585 h 6858000"/>
              <a:gd name="connsiteX198" fmla="*/ 6091178 w 6569477"/>
              <a:gd name="connsiteY198" fmla="*/ 6033821 h 6858000"/>
              <a:gd name="connsiteX199" fmla="*/ 6056740 w 6569477"/>
              <a:gd name="connsiteY199" fmla="*/ 6068231 h 6858000"/>
              <a:gd name="connsiteX200" fmla="*/ 6036078 w 6569477"/>
              <a:gd name="connsiteY200" fmla="*/ 6047587 h 6858000"/>
              <a:gd name="connsiteX201" fmla="*/ 5884558 w 6569477"/>
              <a:gd name="connsiteY201" fmla="*/ 6329737 h 6858000"/>
              <a:gd name="connsiteX202" fmla="*/ 5877670 w 6569477"/>
              <a:gd name="connsiteY202" fmla="*/ 6343502 h 6858000"/>
              <a:gd name="connsiteX203" fmla="*/ 5870783 w 6569477"/>
              <a:gd name="connsiteY203" fmla="*/ 6350383 h 6858000"/>
              <a:gd name="connsiteX204" fmla="*/ 5801910 w 6569477"/>
              <a:gd name="connsiteY204" fmla="*/ 6460490 h 6858000"/>
              <a:gd name="connsiteX205" fmla="*/ 5719261 w 6569477"/>
              <a:gd name="connsiteY205" fmla="*/ 6598128 h 6858000"/>
              <a:gd name="connsiteX206" fmla="*/ 5615952 w 6569477"/>
              <a:gd name="connsiteY206" fmla="*/ 6728880 h 6858000"/>
              <a:gd name="connsiteX207" fmla="*/ 5540191 w 6569477"/>
              <a:gd name="connsiteY207" fmla="*/ 6825223 h 6858000"/>
              <a:gd name="connsiteX208" fmla="*/ 5514417 w 6569477"/>
              <a:gd name="connsiteY208" fmla="*/ 6858000 h 6858000"/>
              <a:gd name="connsiteX209" fmla="*/ 5432172 w 6569477"/>
              <a:gd name="connsiteY209" fmla="*/ 6858000 h 6858000"/>
              <a:gd name="connsiteX210" fmla="*/ 5485092 w 6569477"/>
              <a:gd name="connsiteY210" fmla="*/ 6818343 h 6858000"/>
              <a:gd name="connsiteX211" fmla="*/ 5498867 w 6569477"/>
              <a:gd name="connsiteY211" fmla="*/ 6832106 h 6858000"/>
              <a:gd name="connsiteX212" fmla="*/ 5547078 w 6569477"/>
              <a:gd name="connsiteY212" fmla="*/ 6777051 h 6858000"/>
              <a:gd name="connsiteX213" fmla="*/ 5540191 w 6569477"/>
              <a:gd name="connsiteY213" fmla="*/ 6777052 h 6858000"/>
              <a:gd name="connsiteX214" fmla="*/ 5533303 w 6569477"/>
              <a:gd name="connsiteY214" fmla="*/ 6783935 h 6858000"/>
              <a:gd name="connsiteX215" fmla="*/ 5533304 w 6569477"/>
              <a:gd name="connsiteY215" fmla="*/ 6777052 h 6858000"/>
              <a:gd name="connsiteX216" fmla="*/ 5512641 w 6569477"/>
              <a:gd name="connsiteY216" fmla="*/ 6783935 h 6858000"/>
              <a:gd name="connsiteX217" fmla="*/ 5547078 w 6569477"/>
              <a:gd name="connsiteY217" fmla="*/ 6742645 h 6858000"/>
              <a:gd name="connsiteX218" fmla="*/ 5547077 w 6569477"/>
              <a:gd name="connsiteY218" fmla="*/ 6735761 h 6858000"/>
              <a:gd name="connsiteX219" fmla="*/ 5553964 w 6569477"/>
              <a:gd name="connsiteY219" fmla="*/ 6735759 h 6858000"/>
              <a:gd name="connsiteX220" fmla="*/ 5560853 w 6569477"/>
              <a:gd name="connsiteY220" fmla="*/ 6721997 h 6858000"/>
              <a:gd name="connsiteX221" fmla="*/ 5567740 w 6569477"/>
              <a:gd name="connsiteY221" fmla="*/ 6721999 h 6858000"/>
              <a:gd name="connsiteX222" fmla="*/ 5615951 w 6569477"/>
              <a:gd name="connsiteY222" fmla="*/ 6639417 h 6858000"/>
              <a:gd name="connsiteX223" fmla="*/ 5677937 w 6569477"/>
              <a:gd name="connsiteY223" fmla="*/ 6591244 h 6858000"/>
              <a:gd name="connsiteX224" fmla="*/ 5684824 w 6569477"/>
              <a:gd name="connsiteY224" fmla="*/ 6584361 h 6858000"/>
              <a:gd name="connsiteX225" fmla="*/ 5698599 w 6569477"/>
              <a:gd name="connsiteY225" fmla="*/ 6570599 h 6858000"/>
              <a:gd name="connsiteX226" fmla="*/ 5698600 w 6569477"/>
              <a:gd name="connsiteY226" fmla="*/ 6577480 h 6858000"/>
              <a:gd name="connsiteX227" fmla="*/ 5691712 w 6569477"/>
              <a:gd name="connsiteY227" fmla="*/ 6584363 h 6858000"/>
              <a:gd name="connsiteX228" fmla="*/ 5691711 w 6569477"/>
              <a:gd name="connsiteY228" fmla="*/ 6591244 h 6858000"/>
              <a:gd name="connsiteX229" fmla="*/ 5719261 w 6569477"/>
              <a:gd name="connsiteY229" fmla="*/ 6543072 h 6858000"/>
              <a:gd name="connsiteX230" fmla="*/ 5712373 w 6569477"/>
              <a:gd name="connsiteY230" fmla="*/ 6549953 h 6858000"/>
              <a:gd name="connsiteX231" fmla="*/ 5712373 w 6569477"/>
              <a:gd name="connsiteY231" fmla="*/ 6543070 h 6858000"/>
              <a:gd name="connsiteX232" fmla="*/ 5712374 w 6569477"/>
              <a:gd name="connsiteY232" fmla="*/ 6536189 h 6858000"/>
              <a:gd name="connsiteX233" fmla="*/ 5698599 w 6569477"/>
              <a:gd name="connsiteY233" fmla="*/ 6543072 h 6858000"/>
              <a:gd name="connsiteX234" fmla="*/ 5733036 w 6569477"/>
              <a:gd name="connsiteY234" fmla="*/ 6508664 h 6858000"/>
              <a:gd name="connsiteX235" fmla="*/ 5739923 w 6569477"/>
              <a:gd name="connsiteY235" fmla="*/ 6501783 h 6858000"/>
              <a:gd name="connsiteX236" fmla="*/ 5745949 w 6569477"/>
              <a:gd name="connsiteY236" fmla="*/ 6498341 h 6858000"/>
              <a:gd name="connsiteX237" fmla="*/ 5746479 w 6569477"/>
              <a:gd name="connsiteY237" fmla="*/ 6496223 h 6858000"/>
              <a:gd name="connsiteX238" fmla="*/ 5774791 w 6569477"/>
              <a:gd name="connsiteY238" fmla="*/ 6472212 h 6858000"/>
              <a:gd name="connsiteX239" fmla="*/ 5863896 w 6569477"/>
              <a:gd name="connsiteY239" fmla="*/ 6343502 h 6858000"/>
              <a:gd name="connsiteX240" fmla="*/ 5870782 w 6569477"/>
              <a:gd name="connsiteY240" fmla="*/ 6336621 h 6858000"/>
              <a:gd name="connsiteX241" fmla="*/ 5877670 w 6569477"/>
              <a:gd name="connsiteY241" fmla="*/ 6322854 h 6858000"/>
              <a:gd name="connsiteX242" fmla="*/ 5877670 w 6569477"/>
              <a:gd name="connsiteY242" fmla="*/ 6329736 h 6858000"/>
              <a:gd name="connsiteX243" fmla="*/ 5896073 w 6569477"/>
              <a:gd name="connsiteY243" fmla="*/ 6274575 h 6858000"/>
              <a:gd name="connsiteX244" fmla="*/ 5897128 w 6569477"/>
              <a:gd name="connsiteY244" fmla="*/ 6268192 h 6858000"/>
              <a:gd name="connsiteX245" fmla="*/ 5897471 w 6569477"/>
              <a:gd name="connsiteY245" fmla="*/ 6267801 h 6858000"/>
              <a:gd name="connsiteX246" fmla="*/ 5898331 w 6569477"/>
              <a:gd name="connsiteY246" fmla="*/ 6260920 h 6858000"/>
              <a:gd name="connsiteX247" fmla="*/ 5897128 w 6569477"/>
              <a:gd name="connsiteY247" fmla="*/ 6268192 h 6858000"/>
              <a:gd name="connsiteX248" fmla="*/ 5891445 w 6569477"/>
              <a:gd name="connsiteY248" fmla="*/ 6274682 h 6858000"/>
              <a:gd name="connsiteX249" fmla="*/ 5884558 w 6569477"/>
              <a:gd name="connsiteY249" fmla="*/ 6274684 h 6858000"/>
              <a:gd name="connsiteX250" fmla="*/ 5891444 w 6569477"/>
              <a:gd name="connsiteY250" fmla="*/ 6260922 h 6858000"/>
              <a:gd name="connsiteX251" fmla="*/ 5891445 w 6569477"/>
              <a:gd name="connsiteY251" fmla="*/ 6258416 h 6858000"/>
              <a:gd name="connsiteX252" fmla="*/ 5894028 w 6569477"/>
              <a:gd name="connsiteY252" fmla="*/ 6254899 h 6858000"/>
              <a:gd name="connsiteX253" fmla="*/ 5898332 w 6569477"/>
              <a:gd name="connsiteY253" fmla="*/ 6247155 h 6858000"/>
              <a:gd name="connsiteX254" fmla="*/ 5891444 w 6569477"/>
              <a:gd name="connsiteY254" fmla="*/ 6254039 h 6858000"/>
              <a:gd name="connsiteX255" fmla="*/ 5891445 w 6569477"/>
              <a:gd name="connsiteY255" fmla="*/ 6258416 h 6858000"/>
              <a:gd name="connsiteX256" fmla="*/ 5884558 w 6569477"/>
              <a:gd name="connsiteY256" fmla="*/ 6267801 h 6858000"/>
              <a:gd name="connsiteX257" fmla="*/ 6022303 w 6569477"/>
              <a:gd name="connsiteY257" fmla="*/ 5992532 h 6858000"/>
              <a:gd name="connsiteX258" fmla="*/ 6049854 w 6569477"/>
              <a:gd name="connsiteY258" fmla="*/ 5958122 h 6858000"/>
              <a:gd name="connsiteX259" fmla="*/ 6042968 w 6569477"/>
              <a:gd name="connsiteY259" fmla="*/ 5944358 h 6858000"/>
              <a:gd name="connsiteX260" fmla="*/ 6049853 w 6569477"/>
              <a:gd name="connsiteY260" fmla="*/ 5937477 h 6858000"/>
              <a:gd name="connsiteX261" fmla="*/ 6056739 w 6569477"/>
              <a:gd name="connsiteY261" fmla="*/ 5923714 h 6858000"/>
              <a:gd name="connsiteX262" fmla="*/ 6110010 w 6569477"/>
              <a:gd name="connsiteY262" fmla="*/ 5829842 h 6858000"/>
              <a:gd name="connsiteX263" fmla="*/ 6122376 w 6569477"/>
              <a:gd name="connsiteY263" fmla="*/ 5811522 h 6858000"/>
              <a:gd name="connsiteX264" fmla="*/ 6124752 w 6569477"/>
              <a:gd name="connsiteY264" fmla="*/ 5810165 h 6858000"/>
              <a:gd name="connsiteX265" fmla="*/ 6125614 w 6569477"/>
              <a:gd name="connsiteY265" fmla="*/ 5806724 h 6858000"/>
              <a:gd name="connsiteX266" fmla="*/ 6122376 w 6569477"/>
              <a:gd name="connsiteY266" fmla="*/ 5811522 h 6858000"/>
              <a:gd name="connsiteX267" fmla="*/ 6118726 w 6569477"/>
              <a:gd name="connsiteY267" fmla="*/ 5813605 h 6858000"/>
              <a:gd name="connsiteX268" fmla="*/ 6111839 w 6569477"/>
              <a:gd name="connsiteY268" fmla="*/ 5806722 h 6858000"/>
              <a:gd name="connsiteX269" fmla="*/ 6118725 w 6569477"/>
              <a:gd name="connsiteY269" fmla="*/ 5799843 h 6858000"/>
              <a:gd name="connsiteX270" fmla="*/ 6118726 w 6569477"/>
              <a:gd name="connsiteY270" fmla="*/ 5792960 h 6858000"/>
              <a:gd name="connsiteX271" fmla="*/ 6180713 w 6569477"/>
              <a:gd name="connsiteY271" fmla="*/ 5682851 h 6858000"/>
              <a:gd name="connsiteX272" fmla="*/ 6242698 w 6569477"/>
              <a:gd name="connsiteY272" fmla="*/ 5517691 h 6858000"/>
              <a:gd name="connsiteX273" fmla="*/ 6031724 w 6569477"/>
              <a:gd name="connsiteY273" fmla="*/ 5503741 h 6858000"/>
              <a:gd name="connsiteX274" fmla="*/ 6030787 w 6569477"/>
              <a:gd name="connsiteY274" fmla="*/ 5503894 h 6858000"/>
              <a:gd name="connsiteX275" fmla="*/ 6006746 w 6569477"/>
              <a:gd name="connsiteY275" fmla="*/ 5510028 h 6858000"/>
              <a:gd name="connsiteX276" fmla="*/ 5958107 w 6569477"/>
              <a:gd name="connsiteY276" fmla="*/ 5613697 h 6858000"/>
              <a:gd name="connsiteX277" fmla="*/ 5918354 w 6569477"/>
              <a:gd name="connsiteY277" fmla="*/ 5687414 h 6858000"/>
              <a:gd name="connsiteX278" fmla="*/ 5923128 w 6569477"/>
              <a:gd name="connsiteY278" fmla="*/ 5688762 h 6858000"/>
              <a:gd name="connsiteX279" fmla="*/ 5945484 w 6569477"/>
              <a:gd name="connsiteY279" fmla="*/ 5701131 h 6858000"/>
              <a:gd name="connsiteX280" fmla="*/ 6002207 w 6569477"/>
              <a:gd name="connsiteY280" fmla="*/ 5562534 h 6858000"/>
              <a:gd name="connsiteX281" fmla="*/ 4900498 w 6569477"/>
              <a:gd name="connsiteY281" fmla="*/ 5370762 h 6858000"/>
              <a:gd name="connsiteX282" fmla="*/ 4900627 w 6569477"/>
              <a:gd name="connsiteY282" fmla="*/ 5371339 h 6858000"/>
              <a:gd name="connsiteX283" fmla="*/ 4890083 w 6569477"/>
              <a:gd name="connsiteY283" fmla="*/ 5387153 h 6858000"/>
              <a:gd name="connsiteX284" fmla="*/ 6059700 w 6569477"/>
              <a:gd name="connsiteY284" fmla="*/ 5339561 h 6858000"/>
              <a:gd name="connsiteX285" fmla="*/ 6048904 w 6569477"/>
              <a:gd name="connsiteY285" fmla="*/ 5362569 h 6858000"/>
              <a:gd name="connsiteX286" fmla="*/ 5960539 w 6569477"/>
              <a:gd name="connsiteY286" fmla="*/ 5532008 h 6858000"/>
              <a:gd name="connsiteX287" fmla="*/ 5934065 w 6569477"/>
              <a:gd name="connsiteY287" fmla="*/ 5610445 h 6858000"/>
              <a:gd name="connsiteX288" fmla="*/ 5937012 w 6569477"/>
              <a:gd name="connsiteY288" fmla="*/ 5610037 h 6858000"/>
              <a:gd name="connsiteX289" fmla="*/ 5948427 w 6569477"/>
              <a:gd name="connsiteY289" fmla="*/ 5612905 h 6858000"/>
              <a:gd name="connsiteX290" fmla="*/ 6012835 w 6569477"/>
              <a:gd name="connsiteY290" fmla="*/ 5441778 h 6858000"/>
              <a:gd name="connsiteX291" fmla="*/ 6060534 w 6569477"/>
              <a:gd name="connsiteY291" fmla="*/ 5347774 h 6858000"/>
              <a:gd name="connsiteX292" fmla="*/ 5092541 w 6569477"/>
              <a:gd name="connsiteY292" fmla="*/ 5302798 h 6858000"/>
              <a:gd name="connsiteX293" fmla="*/ 5084105 w 6569477"/>
              <a:gd name="connsiteY293" fmla="*/ 5311234 h 6858000"/>
              <a:gd name="connsiteX294" fmla="*/ 5092541 w 6569477"/>
              <a:gd name="connsiteY294" fmla="*/ 5302798 h 6858000"/>
              <a:gd name="connsiteX295" fmla="*/ 4274497 w 6569477"/>
              <a:gd name="connsiteY295" fmla="*/ 5281926 h 6858000"/>
              <a:gd name="connsiteX296" fmla="*/ 4273967 w 6569477"/>
              <a:gd name="connsiteY296" fmla="*/ 5284044 h 6858000"/>
              <a:gd name="connsiteX297" fmla="*/ 4267941 w 6569477"/>
              <a:gd name="connsiteY297" fmla="*/ 5287486 h 6858000"/>
              <a:gd name="connsiteX298" fmla="*/ 6147025 w 6569477"/>
              <a:gd name="connsiteY298" fmla="*/ 5207320 h 6858000"/>
              <a:gd name="connsiteX299" fmla="*/ 6127664 w 6569477"/>
              <a:gd name="connsiteY299" fmla="*/ 5251775 h 6858000"/>
              <a:gd name="connsiteX300" fmla="*/ 6127242 w 6569477"/>
              <a:gd name="connsiteY300" fmla="*/ 5251844 h 6858000"/>
              <a:gd name="connsiteX301" fmla="*/ 6127919 w 6569477"/>
              <a:gd name="connsiteY301" fmla="*/ 5262990 h 6858000"/>
              <a:gd name="connsiteX302" fmla="*/ 6131360 w 6569477"/>
              <a:gd name="connsiteY302" fmla="*/ 5253356 h 6858000"/>
              <a:gd name="connsiteX303" fmla="*/ 5028123 w 6569477"/>
              <a:gd name="connsiteY303" fmla="*/ 5195433 h 6858000"/>
              <a:gd name="connsiteX304" fmla="*/ 5025054 w 6569477"/>
              <a:gd name="connsiteY304" fmla="*/ 5201570 h 6858000"/>
              <a:gd name="connsiteX305" fmla="*/ 5025055 w 6569477"/>
              <a:gd name="connsiteY305" fmla="*/ 5210004 h 6858000"/>
              <a:gd name="connsiteX306" fmla="*/ 5016618 w 6569477"/>
              <a:gd name="connsiteY306" fmla="*/ 5218441 h 6858000"/>
              <a:gd name="connsiteX307" fmla="*/ 5016619 w 6569477"/>
              <a:gd name="connsiteY307" fmla="*/ 5201568 h 6858000"/>
              <a:gd name="connsiteX308" fmla="*/ 5038512 w 6569477"/>
              <a:gd name="connsiteY308" fmla="*/ 5179677 h 6858000"/>
              <a:gd name="connsiteX309" fmla="*/ 5030458 w 6569477"/>
              <a:gd name="connsiteY309" fmla="*/ 5194189 h 6858000"/>
              <a:gd name="connsiteX310" fmla="*/ 5028123 w 6569477"/>
              <a:gd name="connsiteY310" fmla="*/ 5195433 h 6858000"/>
              <a:gd name="connsiteX311" fmla="*/ 5033492 w 6569477"/>
              <a:gd name="connsiteY311" fmla="*/ 5184698 h 6858000"/>
              <a:gd name="connsiteX312" fmla="*/ 5051826 w 6569477"/>
              <a:gd name="connsiteY312" fmla="*/ 5150955 h 6858000"/>
              <a:gd name="connsiteX313" fmla="*/ 5058797 w 6569477"/>
              <a:gd name="connsiteY313" fmla="*/ 5150956 h 6858000"/>
              <a:gd name="connsiteX314" fmla="*/ 5041926 w 6569477"/>
              <a:gd name="connsiteY314" fmla="*/ 5176263 h 6858000"/>
              <a:gd name="connsiteX315" fmla="*/ 5038512 w 6569477"/>
              <a:gd name="connsiteY315" fmla="*/ 5179677 h 6858000"/>
              <a:gd name="connsiteX316" fmla="*/ 5045089 w 6569477"/>
              <a:gd name="connsiteY316" fmla="*/ 5167825 h 6858000"/>
              <a:gd name="connsiteX317" fmla="*/ 5057164 w 6569477"/>
              <a:gd name="connsiteY317" fmla="*/ 5137575 h 6858000"/>
              <a:gd name="connsiteX318" fmla="*/ 5051826 w 6569477"/>
              <a:gd name="connsiteY318" fmla="*/ 5150955 h 6858000"/>
              <a:gd name="connsiteX319" fmla="*/ 5050362 w 6569477"/>
              <a:gd name="connsiteY319" fmla="*/ 5150956 h 6858000"/>
              <a:gd name="connsiteX320" fmla="*/ 4431848 w 6569477"/>
              <a:gd name="connsiteY320" fmla="*/ 5083476 h 6858000"/>
              <a:gd name="connsiteX321" fmla="*/ 4414009 w 6569477"/>
              <a:gd name="connsiteY321" fmla="*/ 5091602 h 6858000"/>
              <a:gd name="connsiteX322" fmla="*/ 4405686 w 6569477"/>
              <a:gd name="connsiteY322" fmla="*/ 5115441 h 6858000"/>
              <a:gd name="connsiteX323" fmla="*/ 4405685 w 6569477"/>
              <a:gd name="connsiteY323" fmla="*/ 5108559 h 6858000"/>
              <a:gd name="connsiteX324" fmla="*/ 4398800 w 6569477"/>
              <a:gd name="connsiteY324" fmla="*/ 5122323 h 6858000"/>
              <a:gd name="connsiteX325" fmla="*/ 4391913 w 6569477"/>
              <a:gd name="connsiteY325" fmla="*/ 5129203 h 6858000"/>
              <a:gd name="connsiteX326" fmla="*/ 4302808 w 6569477"/>
              <a:gd name="connsiteY326" fmla="*/ 5257916 h 6858000"/>
              <a:gd name="connsiteX327" fmla="*/ 4274497 w 6569477"/>
              <a:gd name="connsiteY327" fmla="*/ 5281926 h 6858000"/>
              <a:gd name="connsiteX328" fmla="*/ 4274828 w 6569477"/>
              <a:gd name="connsiteY328" fmla="*/ 5280603 h 6858000"/>
              <a:gd name="connsiteX329" fmla="*/ 4267941 w 6569477"/>
              <a:gd name="connsiteY329" fmla="*/ 5273721 h 6858000"/>
              <a:gd name="connsiteX330" fmla="*/ 4267941 w 6569477"/>
              <a:gd name="connsiteY330" fmla="*/ 5280603 h 6858000"/>
              <a:gd name="connsiteX331" fmla="*/ 4267941 w 6569477"/>
              <a:gd name="connsiteY331" fmla="*/ 5287486 h 6858000"/>
              <a:gd name="connsiteX332" fmla="*/ 4261052 w 6569477"/>
              <a:gd name="connsiteY332" fmla="*/ 5294367 h 6858000"/>
              <a:gd name="connsiteX333" fmla="*/ 4226617 w 6569477"/>
              <a:gd name="connsiteY333" fmla="*/ 5328775 h 6858000"/>
              <a:gd name="connsiteX334" fmla="*/ 4240390 w 6569477"/>
              <a:gd name="connsiteY334" fmla="*/ 5321894 h 6858000"/>
              <a:gd name="connsiteX335" fmla="*/ 4240389 w 6569477"/>
              <a:gd name="connsiteY335" fmla="*/ 5328775 h 6858000"/>
              <a:gd name="connsiteX336" fmla="*/ 4240390 w 6569477"/>
              <a:gd name="connsiteY336" fmla="*/ 5335658 h 6858000"/>
              <a:gd name="connsiteX337" fmla="*/ 4247279 w 6569477"/>
              <a:gd name="connsiteY337" fmla="*/ 5328773 h 6858000"/>
              <a:gd name="connsiteX338" fmla="*/ 4219728 w 6569477"/>
              <a:gd name="connsiteY338" fmla="*/ 5376947 h 6858000"/>
              <a:gd name="connsiteX339" fmla="*/ 4219727 w 6569477"/>
              <a:gd name="connsiteY339" fmla="*/ 5370066 h 6858000"/>
              <a:gd name="connsiteX340" fmla="*/ 4226616 w 6569477"/>
              <a:gd name="connsiteY340" fmla="*/ 5363185 h 6858000"/>
              <a:gd name="connsiteX341" fmla="*/ 4226617 w 6569477"/>
              <a:gd name="connsiteY341" fmla="*/ 5356304 h 6858000"/>
              <a:gd name="connsiteX342" fmla="*/ 4212842 w 6569477"/>
              <a:gd name="connsiteY342" fmla="*/ 5370066 h 6858000"/>
              <a:gd name="connsiteX343" fmla="*/ 4205955 w 6569477"/>
              <a:gd name="connsiteY343" fmla="*/ 5376946 h 6858000"/>
              <a:gd name="connsiteX344" fmla="*/ 4143968 w 6569477"/>
              <a:gd name="connsiteY344" fmla="*/ 5425119 h 6858000"/>
              <a:gd name="connsiteX345" fmla="*/ 4114698 w 6569477"/>
              <a:gd name="connsiteY345" fmla="*/ 5468991 h 6858000"/>
              <a:gd name="connsiteX346" fmla="*/ 4106774 w 6569477"/>
              <a:gd name="connsiteY346" fmla="*/ 5485182 h 6858000"/>
              <a:gd name="connsiteX347" fmla="*/ 4105934 w 6569477"/>
              <a:gd name="connsiteY347" fmla="*/ 5519940 h 6858000"/>
              <a:gd name="connsiteX348" fmla="*/ 4076469 w 6569477"/>
              <a:gd name="connsiteY348" fmla="*/ 5566880 h 6858000"/>
              <a:gd name="connsiteX349" fmla="*/ 4038190 w 6569477"/>
              <a:gd name="connsiteY349" fmla="*/ 5604898 h 6858000"/>
              <a:gd name="connsiteX350" fmla="*/ 4036241 w 6569477"/>
              <a:gd name="connsiteY350" fmla="*/ 5607124 h 6858000"/>
              <a:gd name="connsiteX351" fmla="*/ 4050421 w 6569477"/>
              <a:gd name="connsiteY351" fmla="*/ 5633545 h 6858000"/>
              <a:gd name="connsiteX352" fmla="*/ 4143968 w 6569477"/>
              <a:gd name="connsiteY352" fmla="*/ 5514583 h 6858000"/>
              <a:gd name="connsiteX353" fmla="*/ 4247279 w 6569477"/>
              <a:gd name="connsiteY353" fmla="*/ 5383830 h 6858000"/>
              <a:gd name="connsiteX354" fmla="*/ 4329927 w 6569477"/>
              <a:gd name="connsiteY354" fmla="*/ 5246195 h 6858000"/>
              <a:gd name="connsiteX355" fmla="*/ 4398800 w 6569477"/>
              <a:gd name="connsiteY355" fmla="*/ 5136086 h 6858000"/>
              <a:gd name="connsiteX356" fmla="*/ 4405686 w 6569477"/>
              <a:gd name="connsiteY356" fmla="*/ 5129203 h 6858000"/>
              <a:gd name="connsiteX357" fmla="*/ 4412575 w 6569477"/>
              <a:gd name="connsiteY357" fmla="*/ 5115438 h 6858000"/>
              <a:gd name="connsiteX358" fmla="*/ 4424641 w 6569477"/>
              <a:gd name="connsiteY358" fmla="*/ 5024444 h 6858000"/>
              <a:gd name="connsiteX359" fmla="*/ 4412574 w 6569477"/>
              <a:gd name="connsiteY359" fmla="*/ 5053506 h 6858000"/>
              <a:gd name="connsiteX360" fmla="*/ 4419461 w 6569477"/>
              <a:gd name="connsiteY360" fmla="*/ 5044121 h 6858000"/>
              <a:gd name="connsiteX361" fmla="*/ 4419461 w 6569477"/>
              <a:gd name="connsiteY361" fmla="*/ 5046624 h 6858000"/>
              <a:gd name="connsiteX362" fmla="*/ 4412574 w 6569477"/>
              <a:gd name="connsiteY362" fmla="*/ 5060387 h 6858000"/>
              <a:gd name="connsiteX363" fmla="*/ 4416932 w 6569477"/>
              <a:gd name="connsiteY363" fmla="*/ 5060387 h 6858000"/>
              <a:gd name="connsiteX364" fmla="*/ 4420817 w 6569477"/>
              <a:gd name="connsiteY364" fmla="*/ 5042274 h 6858000"/>
              <a:gd name="connsiteX365" fmla="*/ 4419461 w 6569477"/>
              <a:gd name="connsiteY365" fmla="*/ 5044121 h 6858000"/>
              <a:gd name="connsiteX366" fmla="*/ 4419462 w 6569477"/>
              <a:gd name="connsiteY366" fmla="*/ 5039742 h 6858000"/>
              <a:gd name="connsiteX367" fmla="*/ 4421877 w 6569477"/>
              <a:gd name="connsiteY367" fmla="*/ 5037328 h 6858000"/>
              <a:gd name="connsiteX368" fmla="*/ 6184910 w 6569477"/>
              <a:gd name="connsiteY368" fmla="*/ 5000207 h 6858000"/>
              <a:gd name="connsiteX369" fmla="*/ 6182308 w 6569477"/>
              <a:gd name="connsiteY369" fmla="*/ 5002382 h 6858000"/>
              <a:gd name="connsiteX370" fmla="*/ 6184369 w 6569477"/>
              <a:gd name="connsiteY370" fmla="*/ 5004325 h 6858000"/>
              <a:gd name="connsiteX371" fmla="*/ 6185038 w 6569477"/>
              <a:gd name="connsiteY371" fmla="*/ 5003800 h 6858000"/>
              <a:gd name="connsiteX372" fmla="*/ 4530169 w 6569477"/>
              <a:gd name="connsiteY372" fmla="*/ 4904952 h 6858000"/>
              <a:gd name="connsiteX373" fmla="*/ 4471060 w 6569477"/>
              <a:gd name="connsiteY373" fmla="*/ 5018446 h 6858000"/>
              <a:gd name="connsiteX374" fmla="*/ 4496083 w 6569477"/>
              <a:gd name="connsiteY374" fmla="*/ 4976946 h 6858000"/>
              <a:gd name="connsiteX375" fmla="*/ 5279291 w 6569477"/>
              <a:gd name="connsiteY375" fmla="*/ 4811201 h 6858000"/>
              <a:gd name="connsiteX376" fmla="*/ 5278126 w 6569477"/>
              <a:gd name="connsiteY376" fmla="*/ 4830398 h 6858000"/>
              <a:gd name="connsiteX377" fmla="*/ 5278126 w 6569477"/>
              <a:gd name="connsiteY377" fmla="*/ 4821965 h 6858000"/>
              <a:gd name="connsiteX378" fmla="*/ 5278125 w 6569477"/>
              <a:gd name="connsiteY378" fmla="*/ 4813529 h 6858000"/>
              <a:gd name="connsiteX379" fmla="*/ 4639857 w 6569477"/>
              <a:gd name="connsiteY379" fmla="*/ 4771353 h 6858000"/>
              <a:gd name="connsiteX380" fmla="*/ 4641578 w 6569477"/>
              <a:gd name="connsiteY380" fmla="*/ 4771353 h 6858000"/>
              <a:gd name="connsiteX381" fmla="*/ 4639859 w 6569477"/>
              <a:gd name="connsiteY381" fmla="*/ 4778235 h 6858000"/>
              <a:gd name="connsiteX382" fmla="*/ 4639857 w 6569477"/>
              <a:gd name="connsiteY382" fmla="*/ 4771353 h 6858000"/>
              <a:gd name="connsiteX383" fmla="*/ 6300040 w 6569477"/>
              <a:gd name="connsiteY383" fmla="*/ 4758666 h 6858000"/>
              <a:gd name="connsiteX384" fmla="*/ 6294570 w 6569477"/>
              <a:gd name="connsiteY384" fmla="*/ 4787455 h 6858000"/>
              <a:gd name="connsiteX385" fmla="*/ 6297038 w 6569477"/>
              <a:gd name="connsiteY385" fmla="*/ 4785392 h 6858000"/>
              <a:gd name="connsiteX386" fmla="*/ 6301896 w 6569477"/>
              <a:gd name="connsiteY386" fmla="*/ 4759338 h 6858000"/>
              <a:gd name="connsiteX387" fmla="*/ 4624114 w 6569477"/>
              <a:gd name="connsiteY387" fmla="*/ 4714333 h 6858000"/>
              <a:gd name="connsiteX388" fmla="*/ 4608083 w 6569477"/>
              <a:gd name="connsiteY388" fmla="*/ 4755346 h 6858000"/>
              <a:gd name="connsiteX389" fmla="*/ 4566989 w 6569477"/>
              <a:gd name="connsiteY389" fmla="*/ 4834251 h 6858000"/>
              <a:gd name="connsiteX390" fmla="*/ 4579591 w 6569477"/>
              <a:gd name="connsiteY390" fmla="*/ 4838449 h 6858000"/>
              <a:gd name="connsiteX391" fmla="*/ 4584759 w 6569477"/>
              <a:gd name="connsiteY391" fmla="*/ 4853934 h 6858000"/>
              <a:gd name="connsiteX392" fmla="*/ 4619195 w 6569477"/>
              <a:gd name="connsiteY392" fmla="*/ 4819526 h 6858000"/>
              <a:gd name="connsiteX393" fmla="*/ 4612310 w 6569477"/>
              <a:gd name="connsiteY393" fmla="*/ 4833285 h 6858000"/>
              <a:gd name="connsiteX394" fmla="*/ 4605419 w 6569477"/>
              <a:gd name="connsiteY394" fmla="*/ 4847052 h 6858000"/>
              <a:gd name="connsiteX395" fmla="*/ 4612308 w 6569477"/>
              <a:gd name="connsiteY395" fmla="*/ 4840169 h 6858000"/>
              <a:gd name="connsiteX396" fmla="*/ 4619195 w 6569477"/>
              <a:gd name="connsiteY396" fmla="*/ 4826408 h 6858000"/>
              <a:gd name="connsiteX397" fmla="*/ 4626081 w 6569477"/>
              <a:gd name="connsiteY397" fmla="*/ 4819526 h 6858000"/>
              <a:gd name="connsiteX398" fmla="*/ 4646742 w 6569477"/>
              <a:gd name="connsiteY398" fmla="*/ 4785116 h 6858000"/>
              <a:gd name="connsiteX399" fmla="*/ 4646742 w 6569477"/>
              <a:gd name="connsiteY399" fmla="*/ 4778236 h 6858000"/>
              <a:gd name="connsiteX400" fmla="*/ 4646742 w 6569477"/>
              <a:gd name="connsiteY400" fmla="*/ 4771353 h 6858000"/>
              <a:gd name="connsiteX401" fmla="*/ 4641578 w 6569477"/>
              <a:gd name="connsiteY401" fmla="*/ 4771353 h 6858000"/>
              <a:gd name="connsiteX402" fmla="*/ 4643300 w 6569477"/>
              <a:gd name="connsiteY402" fmla="*/ 4764470 h 6858000"/>
              <a:gd name="connsiteX403" fmla="*/ 4646744 w 6569477"/>
              <a:gd name="connsiteY403" fmla="*/ 4750706 h 6858000"/>
              <a:gd name="connsiteX404" fmla="*/ 4612308 w 6569477"/>
              <a:gd name="connsiteY404" fmla="*/ 4771353 h 6858000"/>
              <a:gd name="connsiteX405" fmla="*/ 4626081 w 6569477"/>
              <a:gd name="connsiteY405" fmla="*/ 4716301 h 6858000"/>
              <a:gd name="connsiteX406" fmla="*/ 4626083 w 6569477"/>
              <a:gd name="connsiteY406" fmla="*/ 4709296 h 6858000"/>
              <a:gd name="connsiteX407" fmla="*/ 4626036 w 6569477"/>
              <a:gd name="connsiteY407" fmla="*/ 4709417 h 6858000"/>
              <a:gd name="connsiteX408" fmla="*/ 4626083 w 6569477"/>
              <a:gd name="connsiteY408" fmla="*/ 4709417 h 6858000"/>
              <a:gd name="connsiteX409" fmla="*/ 4669890 w 6569477"/>
              <a:gd name="connsiteY409" fmla="*/ 4597214 h 6858000"/>
              <a:gd name="connsiteX410" fmla="*/ 4652597 w 6569477"/>
              <a:gd name="connsiteY410" fmla="*/ 4641464 h 6858000"/>
              <a:gd name="connsiteX411" fmla="*/ 4662239 w 6569477"/>
              <a:gd name="connsiteY411" fmla="*/ 4624254 h 6858000"/>
              <a:gd name="connsiteX412" fmla="*/ 4670635 w 6569477"/>
              <a:gd name="connsiteY412" fmla="*/ 4600705 h 6858000"/>
              <a:gd name="connsiteX413" fmla="*/ 6312651 w 6569477"/>
              <a:gd name="connsiteY413" fmla="*/ 4449732 h 6858000"/>
              <a:gd name="connsiteX414" fmla="*/ 6267859 w 6569477"/>
              <a:gd name="connsiteY414" fmla="*/ 4610691 h 6858000"/>
              <a:gd name="connsiteX415" fmla="*/ 6182372 w 6569477"/>
              <a:gd name="connsiteY415" fmla="*/ 4871073 h 6858000"/>
              <a:gd name="connsiteX416" fmla="*/ 5921253 w 6569477"/>
              <a:gd name="connsiteY416" fmla="*/ 5525765 h 6858000"/>
              <a:gd name="connsiteX417" fmla="*/ 5877945 w 6569477"/>
              <a:gd name="connsiteY417" fmla="*/ 5612921 h 6858000"/>
              <a:gd name="connsiteX418" fmla="*/ 5913709 w 6569477"/>
              <a:gd name="connsiteY418" fmla="*/ 5556906 h 6858000"/>
              <a:gd name="connsiteX419" fmla="*/ 6019724 w 6569477"/>
              <a:gd name="connsiteY419" fmla="*/ 5360027 h 6858000"/>
              <a:gd name="connsiteX420" fmla="*/ 6039225 w 6569477"/>
              <a:gd name="connsiteY420" fmla="*/ 5361777 h 6858000"/>
              <a:gd name="connsiteX421" fmla="*/ 6048547 w 6569477"/>
              <a:gd name="connsiteY421" fmla="*/ 5341824 h 6858000"/>
              <a:gd name="connsiteX422" fmla="*/ 6046345 w 6569477"/>
              <a:gd name="connsiteY422" fmla="*/ 5341588 h 6858000"/>
              <a:gd name="connsiteX423" fmla="*/ 6084294 w 6569477"/>
              <a:gd name="connsiteY423" fmla="*/ 5246712 h 6858000"/>
              <a:gd name="connsiteX424" fmla="*/ 6089991 w 6569477"/>
              <a:gd name="connsiteY424" fmla="*/ 5252078 h 6858000"/>
              <a:gd name="connsiteX425" fmla="*/ 6098822 w 6569477"/>
              <a:gd name="connsiteY425" fmla="*/ 5228225 h 6858000"/>
              <a:gd name="connsiteX426" fmla="*/ 6103633 w 6569477"/>
              <a:gd name="connsiteY426" fmla="*/ 5190650 h 6858000"/>
              <a:gd name="connsiteX427" fmla="*/ 6151332 w 6569477"/>
              <a:gd name="connsiteY427" fmla="*/ 5096646 h 6858000"/>
              <a:gd name="connsiteX428" fmla="*/ 6137143 w 6569477"/>
              <a:gd name="connsiteY428" fmla="*/ 5090460 h 6858000"/>
              <a:gd name="connsiteX429" fmla="*/ 6155791 w 6569477"/>
              <a:gd name="connsiteY429" fmla="*/ 5046678 h 6858000"/>
              <a:gd name="connsiteX430" fmla="*/ 6163274 w 6569477"/>
              <a:gd name="connsiteY430" fmla="*/ 5026869 h 6858000"/>
              <a:gd name="connsiteX431" fmla="*/ 6160038 w 6569477"/>
              <a:gd name="connsiteY431" fmla="*/ 5031146 h 6858000"/>
              <a:gd name="connsiteX432" fmla="*/ 6158362 w 6569477"/>
              <a:gd name="connsiteY432" fmla="*/ 5022395 h 6858000"/>
              <a:gd name="connsiteX433" fmla="*/ 6191781 w 6569477"/>
              <a:gd name="connsiteY433" fmla="*/ 4868143 h 6858000"/>
              <a:gd name="connsiteX434" fmla="*/ 6200750 w 6569477"/>
              <a:gd name="connsiteY434" fmla="*/ 4932832 h 6858000"/>
              <a:gd name="connsiteX435" fmla="*/ 6218420 w 6569477"/>
              <a:gd name="connsiteY435" fmla="*/ 4900018 h 6858000"/>
              <a:gd name="connsiteX436" fmla="*/ 6222771 w 6569477"/>
              <a:gd name="connsiteY436" fmla="*/ 4851267 h 6858000"/>
              <a:gd name="connsiteX437" fmla="*/ 6309018 w 6569477"/>
              <a:gd name="connsiteY437" fmla="*/ 4490449 h 6858000"/>
              <a:gd name="connsiteX438" fmla="*/ 6312390 w 6569477"/>
              <a:gd name="connsiteY438" fmla="*/ 4452667 h 6858000"/>
              <a:gd name="connsiteX439" fmla="*/ 4770714 w 6569477"/>
              <a:gd name="connsiteY439" fmla="*/ 4303393 h 6858000"/>
              <a:gd name="connsiteX440" fmla="*/ 4768098 w 6569477"/>
              <a:gd name="connsiteY440" fmla="*/ 4309185 h 6858000"/>
              <a:gd name="connsiteX441" fmla="*/ 4730786 w 6569477"/>
              <a:gd name="connsiteY441" fmla="*/ 4441413 h 6858000"/>
              <a:gd name="connsiteX442" fmla="*/ 4697881 w 6569477"/>
              <a:gd name="connsiteY442" fmla="*/ 4525604 h 6858000"/>
              <a:gd name="connsiteX443" fmla="*/ 4705286 w 6569477"/>
              <a:gd name="connsiteY443" fmla="*/ 4517587 h 6858000"/>
              <a:gd name="connsiteX444" fmla="*/ 4736280 w 6569477"/>
              <a:gd name="connsiteY444" fmla="*/ 4447908 h 6858000"/>
              <a:gd name="connsiteX445" fmla="*/ 4770714 w 6569477"/>
              <a:gd name="connsiteY445" fmla="*/ 4303393 h 6858000"/>
              <a:gd name="connsiteX446" fmla="*/ 5516941 w 6569477"/>
              <a:gd name="connsiteY446" fmla="*/ 4034216 h 6858000"/>
              <a:gd name="connsiteX447" fmla="*/ 5516585 w 6569477"/>
              <a:gd name="connsiteY447" fmla="*/ 4035638 h 6858000"/>
              <a:gd name="connsiteX448" fmla="*/ 5517415 w 6569477"/>
              <a:gd name="connsiteY448" fmla="*/ 4034843 h 6858000"/>
              <a:gd name="connsiteX449" fmla="*/ 4464361 w 6569477"/>
              <a:gd name="connsiteY449" fmla="*/ 3887629 h 6858000"/>
              <a:gd name="connsiteX450" fmla="*/ 4447219 w 6569477"/>
              <a:gd name="connsiteY450" fmla="*/ 3951032 h 6858000"/>
              <a:gd name="connsiteX451" fmla="*/ 4449788 w 6569477"/>
              <a:gd name="connsiteY451" fmla="*/ 3945610 h 6858000"/>
              <a:gd name="connsiteX452" fmla="*/ 4458042 w 6569477"/>
              <a:gd name="connsiteY452" fmla="*/ 3931642 h 6858000"/>
              <a:gd name="connsiteX453" fmla="*/ 5497455 w 6569477"/>
              <a:gd name="connsiteY453" fmla="*/ 3860297 h 6858000"/>
              <a:gd name="connsiteX454" fmla="*/ 5497454 w 6569477"/>
              <a:gd name="connsiteY454" fmla="*/ 3868735 h 6858000"/>
              <a:gd name="connsiteX455" fmla="*/ 5496941 w 6569477"/>
              <a:gd name="connsiteY455" fmla="*/ 3868220 h 6858000"/>
              <a:gd name="connsiteX456" fmla="*/ 5489018 w 6569477"/>
              <a:gd name="connsiteY456" fmla="*/ 3851862 h 6858000"/>
              <a:gd name="connsiteX457" fmla="*/ 5489416 w 6569477"/>
              <a:gd name="connsiteY457" fmla="*/ 3851862 h 6858000"/>
              <a:gd name="connsiteX458" fmla="*/ 5489019 w 6569477"/>
              <a:gd name="connsiteY458" fmla="*/ 3860299 h 6858000"/>
              <a:gd name="connsiteX459" fmla="*/ 5911079 w 6569477"/>
              <a:gd name="connsiteY459" fmla="*/ 3772494 h 6858000"/>
              <a:gd name="connsiteX460" fmla="*/ 5910807 w 6569477"/>
              <a:gd name="connsiteY460" fmla="*/ 3775940 h 6858000"/>
              <a:gd name="connsiteX461" fmla="*/ 5911685 w 6569477"/>
              <a:gd name="connsiteY461" fmla="*/ 3774713 h 6858000"/>
              <a:gd name="connsiteX462" fmla="*/ 6449798 w 6569477"/>
              <a:gd name="connsiteY462" fmla="*/ 3769517 h 6858000"/>
              <a:gd name="connsiteX463" fmla="*/ 6435579 w 6569477"/>
              <a:gd name="connsiteY463" fmla="*/ 3779144 h 6858000"/>
              <a:gd name="connsiteX464" fmla="*/ 6426392 w 6569477"/>
              <a:gd name="connsiteY464" fmla="*/ 3784213 h 6858000"/>
              <a:gd name="connsiteX465" fmla="*/ 6421513 w 6569477"/>
              <a:gd name="connsiteY465" fmla="*/ 3924977 h 6858000"/>
              <a:gd name="connsiteX466" fmla="*/ 6405797 w 6569477"/>
              <a:gd name="connsiteY466" fmla="*/ 4066691 h 6858000"/>
              <a:gd name="connsiteX467" fmla="*/ 6410326 w 6569477"/>
              <a:gd name="connsiteY467" fmla="*/ 4126067 h 6858000"/>
              <a:gd name="connsiteX468" fmla="*/ 6395881 w 6569477"/>
              <a:gd name="connsiteY468" fmla="*/ 4232882 h 6858000"/>
              <a:gd name="connsiteX469" fmla="*/ 6391736 w 6569477"/>
              <a:gd name="connsiteY469" fmla="*/ 4265027 h 6858000"/>
              <a:gd name="connsiteX470" fmla="*/ 6399816 w 6569477"/>
              <a:gd name="connsiteY470" fmla="*/ 4239321 h 6858000"/>
              <a:gd name="connsiteX471" fmla="*/ 6405907 w 6569477"/>
              <a:gd name="connsiteY471" fmla="*/ 4171069 h 6858000"/>
              <a:gd name="connsiteX472" fmla="*/ 6428796 w 6569477"/>
              <a:gd name="connsiteY472" fmla="*/ 4079755 h 6858000"/>
              <a:gd name="connsiteX473" fmla="*/ 6419916 w 6569477"/>
              <a:gd name="connsiteY473" fmla="*/ 4069130 h 6858000"/>
              <a:gd name="connsiteX474" fmla="*/ 6433836 w 6569477"/>
              <a:gd name="connsiteY474" fmla="*/ 3913127 h 6858000"/>
              <a:gd name="connsiteX475" fmla="*/ 6455766 w 6569477"/>
              <a:gd name="connsiteY475" fmla="*/ 3777500 h 6858000"/>
              <a:gd name="connsiteX476" fmla="*/ 6449798 w 6569477"/>
              <a:gd name="connsiteY476" fmla="*/ 3769517 h 6858000"/>
              <a:gd name="connsiteX477" fmla="*/ 6431269 w 6569477"/>
              <a:gd name="connsiteY477" fmla="*/ 3677444 h 6858000"/>
              <a:gd name="connsiteX478" fmla="*/ 6429099 w 6569477"/>
              <a:gd name="connsiteY478" fmla="*/ 3684082 h 6858000"/>
              <a:gd name="connsiteX479" fmla="*/ 6428712 w 6569477"/>
              <a:gd name="connsiteY479" fmla="*/ 3698653 h 6858000"/>
              <a:gd name="connsiteX480" fmla="*/ 6430840 w 6569477"/>
              <a:gd name="connsiteY480" fmla="*/ 3685964 h 6858000"/>
              <a:gd name="connsiteX481" fmla="*/ 6441196 w 6569477"/>
              <a:gd name="connsiteY481" fmla="*/ 3504743 h 6858000"/>
              <a:gd name="connsiteX482" fmla="*/ 6440326 w 6569477"/>
              <a:gd name="connsiteY482" fmla="*/ 3514494 h 6858000"/>
              <a:gd name="connsiteX483" fmla="*/ 6440393 w 6569477"/>
              <a:gd name="connsiteY483" fmla="*/ 3514771 h 6858000"/>
              <a:gd name="connsiteX484" fmla="*/ 6438704 w 6569477"/>
              <a:gd name="connsiteY484" fmla="*/ 3535807 h 6858000"/>
              <a:gd name="connsiteX485" fmla="*/ 6440401 w 6569477"/>
              <a:gd name="connsiteY485" fmla="*/ 3531965 h 6858000"/>
              <a:gd name="connsiteX486" fmla="*/ 6441548 w 6569477"/>
              <a:gd name="connsiteY486" fmla="*/ 3519646 h 6858000"/>
              <a:gd name="connsiteX487" fmla="*/ 6440393 w 6569477"/>
              <a:gd name="connsiteY487" fmla="*/ 3514771 h 6858000"/>
              <a:gd name="connsiteX488" fmla="*/ 6458019 w 6569477"/>
              <a:gd name="connsiteY488" fmla="*/ 3495196 h 6858000"/>
              <a:gd name="connsiteX489" fmla="*/ 6453910 w 6569477"/>
              <a:gd name="connsiteY489" fmla="*/ 3495641 h 6858000"/>
              <a:gd name="connsiteX490" fmla="*/ 6451579 w 6569477"/>
              <a:gd name="connsiteY490" fmla="*/ 3538789 h 6858000"/>
              <a:gd name="connsiteX491" fmla="*/ 6438544 w 6569477"/>
              <a:gd name="connsiteY491" fmla="*/ 3621912 h 6858000"/>
              <a:gd name="connsiteX492" fmla="*/ 6434839 w 6569477"/>
              <a:gd name="connsiteY492" fmla="*/ 3651648 h 6858000"/>
              <a:gd name="connsiteX493" fmla="*/ 6440156 w 6569477"/>
              <a:gd name="connsiteY493" fmla="*/ 3649560 h 6858000"/>
              <a:gd name="connsiteX494" fmla="*/ 6448445 w 6569477"/>
              <a:gd name="connsiteY494" fmla="*/ 3639248 h 6858000"/>
              <a:gd name="connsiteX495" fmla="*/ 6452125 w 6569477"/>
              <a:gd name="connsiteY495" fmla="*/ 3653091 h 6858000"/>
              <a:gd name="connsiteX496" fmla="*/ 6452316 w 6569477"/>
              <a:gd name="connsiteY496" fmla="*/ 3654200 h 6858000"/>
              <a:gd name="connsiteX497" fmla="*/ 6453358 w 6569477"/>
              <a:gd name="connsiteY497" fmla="*/ 3623160 h 6858000"/>
              <a:gd name="connsiteX498" fmla="*/ 6456256 w 6569477"/>
              <a:gd name="connsiteY498" fmla="*/ 3501181 h 6858000"/>
              <a:gd name="connsiteX499" fmla="*/ 6458019 w 6569477"/>
              <a:gd name="connsiteY499" fmla="*/ 3495196 h 6858000"/>
              <a:gd name="connsiteX500" fmla="*/ 5472148 w 6569477"/>
              <a:gd name="connsiteY500" fmla="*/ 3455387 h 6858000"/>
              <a:gd name="connsiteX501" fmla="*/ 5480584 w 6569477"/>
              <a:gd name="connsiteY501" fmla="*/ 3463821 h 6858000"/>
              <a:gd name="connsiteX502" fmla="*/ 5472148 w 6569477"/>
              <a:gd name="connsiteY502" fmla="*/ 3463821 h 6858000"/>
              <a:gd name="connsiteX503" fmla="*/ 5489019 w 6569477"/>
              <a:gd name="connsiteY503" fmla="*/ 3362594 h 6858000"/>
              <a:gd name="connsiteX504" fmla="*/ 5497455 w 6569477"/>
              <a:gd name="connsiteY504" fmla="*/ 3514435 h 6858000"/>
              <a:gd name="connsiteX505" fmla="*/ 5522761 w 6569477"/>
              <a:gd name="connsiteY505" fmla="*/ 3581921 h 6858000"/>
              <a:gd name="connsiteX506" fmla="*/ 5531197 w 6569477"/>
              <a:gd name="connsiteY506" fmla="*/ 3666278 h 6858000"/>
              <a:gd name="connsiteX507" fmla="*/ 5514328 w 6569477"/>
              <a:gd name="connsiteY507" fmla="*/ 3809685 h 6858000"/>
              <a:gd name="connsiteX508" fmla="*/ 5505888 w 6569477"/>
              <a:gd name="connsiteY508" fmla="*/ 3801249 h 6858000"/>
              <a:gd name="connsiteX509" fmla="*/ 5505890 w 6569477"/>
              <a:gd name="connsiteY509" fmla="*/ 3809685 h 6858000"/>
              <a:gd name="connsiteX510" fmla="*/ 5497454 w 6569477"/>
              <a:gd name="connsiteY510" fmla="*/ 3843426 h 6858000"/>
              <a:gd name="connsiteX511" fmla="*/ 5497455 w 6569477"/>
              <a:gd name="connsiteY511" fmla="*/ 3851862 h 6858000"/>
              <a:gd name="connsiteX512" fmla="*/ 5489416 w 6569477"/>
              <a:gd name="connsiteY512" fmla="*/ 3851862 h 6858000"/>
              <a:gd name="connsiteX513" fmla="*/ 5490073 w 6569477"/>
              <a:gd name="connsiteY513" fmla="*/ 3838023 h 6858000"/>
              <a:gd name="connsiteX514" fmla="*/ 5480584 w 6569477"/>
              <a:gd name="connsiteY514" fmla="*/ 3801246 h 6858000"/>
              <a:gd name="connsiteX515" fmla="*/ 5489019 w 6569477"/>
              <a:gd name="connsiteY515" fmla="*/ 3792812 h 6858000"/>
              <a:gd name="connsiteX516" fmla="*/ 5489019 w 6569477"/>
              <a:gd name="connsiteY516" fmla="*/ 3784378 h 6858000"/>
              <a:gd name="connsiteX517" fmla="*/ 5497455 w 6569477"/>
              <a:gd name="connsiteY517" fmla="*/ 3775942 h 6858000"/>
              <a:gd name="connsiteX518" fmla="*/ 5497455 w 6569477"/>
              <a:gd name="connsiteY518" fmla="*/ 3767506 h 6858000"/>
              <a:gd name="connsiteX519" fmla="*/ 5489019 w 6569477"/>
              <a:gd name="connsiteY519" fmla="*/ 3767506 h 6858000"/>
              <a:gd name="connsiteX520" fmla="*/ 5480584 w 6569477"/>
              <a:gd name="connsiteY520" fmla="*/ 3700021 h 6858000"/>
              <a:gd name="connsiteX521" fmla="*/ 5489019 w 6569477"/>
              <a:gd name="connsiteY521" fmla="*/ 3700021 h 6858000"/>
              <a:gd name="connsiteX522" fmla="*/ 5489018 w 6569477"/>
              <a:gd name="connsiteY522" fmla="*/ 3683147 h 6858000"/>
              <a:gd name="connsiteX523" fmla="*/ 5489019 w 6569477"/>
              <a:gd name="connsiteY523" fmla="*/ 3674714 h 6858000"/>
              <a:gd name="connsiteX524" fmla="*/ 5497455 w 6569477"/>
              <a:gd name="connsiteY524" fmla="*/ 3590358 h 6858000"/>
              <a:gd name="connsiteX525" fmla="*/ 5489019 w 6569477"/>
              <a:gd name="connsiteY525" fmla="*/ 3590355 h 6858000"/>
              <a:gd name="connsiteX526" fmla="*/ 5497454 w 6569477"/>
              <a:gd name="connsiteY526" fmla="*/ 3581921 h 6858000"/>
              <a:gd name="connsiteX527" fmla="*/ 5489016 w 6569477"/>
              <a:gd name="connsiteY527" fmla="*/ 3573485 h 6858000"/>
              <a:gd name="connsiteX528" fmla="*/ 5489019 w 6569477"/>
              <a:gd name="connsiteY528" fmla="*/ 3522871 h 6858000"/>
              <a:gd name="connsiteX529" fmla="*/ 5480583 w 6569477"/>
              <a:gd name="connsiteY529" fmla="*/ 3497564 h 6858000"/>
              <a:gd name="connsiteX530" fmla="*/ 5489019 w 6569477"/>
              <a:gd name="connsiteY530" fmla="*/ 3489128 h 6858000"/>
              <a:gd name="connsiteX531" fmla="*/ 5472148 w 6569477"/>
              <a:gd name="connsiteY531" fmla="*/ 3480692 h 6858000"/>
              <a:gd name="connsiteX532" fmla="*/ 5480583 w 6569477"/>
              <a:gd name="connsiteY532" fmla="*/ 3480694 h 6858000"/>
              <a:gd name="connsiteX533" fmla="*/ 5480584 w 6569477"/>
              <a:gd name="connsiteY533" fmla="*/ 3472258 h 6858000"/>
              <a:gd name="connsiteX534" fmla="*/ 5480584 w 6569477"/>
              <a:gd name="connsiteY534" fmla="*/ 3463821 h 6858000"/>
              <a:gd name="connsiteX535" fmla="*/ 5480583 w 6569477"/>
              <a:gd name="connsiteY535" fmla="*/ 3455387 h 6858000"/>
              <a:gd name="connsiteX536" fmla="*/ 5480584 w 6569477"/>
              <a:gd name="connsiteY536" fmla="*/ 3446949 h 6858000"/>
              <a:gd name="connsiteX537" fmla="*/ 5489018 w 6569477"/>
              <a:gd name="connsiteY537" fmla="*/ 3430080 h 6858000"/>
              <a:gd name="connsiteX538" fmla="*/ 5480583 w 6569477"/>
              <a:gd name="connsiteY538" fmla="*/ 3413208 h 6858000"/>
              <a:gd name="connsiteX539" fmla="*/ 5489019 w 6569477"/>
              <a:gd name="connsiteY539" fmla="*/ 3362594 h 6858000"/>
              <a:gd name="connsiteX540" fmla="*/ 6476672 w 6569477"/>
              <a:gd name="connsiteY540" fmla="*/ 3330681 h 6858000"/>
              <a:gd name="connsiteX541" fmla="*/ 6474216 w 6569477"/>
              <a:gd name="connsiteY541" fmla="*/ 3344735 h 6858000"/>
              <a:gd name="connsiteX542" fmla="*/ 6474237 w 6569477"/>
              <a:gd name="connsiteY542" fmla="*/ 3389156 h 6858000"/>
              <a:gd name="connsiteX543" fmla="*/ 6473057 w 6569477"/>
              <a:gd name="connsiteY543" fmla="*/ 3436128 h 6858000"/>
              <a:gd name="connsiteX544" fmla="*/ 6474117 w 6569477"/>
              <a:gd name="connsiteY544" fmla="*/ 3429860 h 6858000"/>
              <a:gd name="connsiteX545" fmla="*/ 6484385 w 6569477"/>
              <a:gd name="connsiteY545" fmla="*/ 3401681 h 6858000"/>
              <a:gd name="connsiteX546" fmla="*/ 6476754 w 6569477"/>
              <a:gd name="connsiteY546" fmla="*/ 3334041 h 6858000"/>
              <a:gd name="connsiteX547" fmla="*/ 4591997 w 6569477"/>
              <a:gd name="connsiteY547" fmla="*/ 3197452 h 6858000"/>
              <a:gd name="connsiteX548" fmla="*/ 4573874 w 6569477"/>
              <a:gd name="connsiteY548" fmla="*/ 3239660 h 6858000"/>
              <a:gd name="connsiteX549" fmla="*/ 4466612 w 6569477"/>
              <a:gd name="connsiteY549" fmla="*/ 4099989 h 6858000"/>
              <a:gd name="connsiteX550" fmla="*/ 4461265 w 6569477"/>
              <a:gd name="connsiteY550" fmla="*/ 4132980 h 6858000"/>
              <a:gd name="connsiteX551" fmla="*/ 4451817 w 6569477"/>
              <a:gd name="connsiteY551" fmla="*/ 4150441 h 6858000"/>
              <a:gd name="connsiteX552" fmla="*/ 4445021 w 6569477"/>
              <a:gd name="connsiteY552" fmla="*/ 4150252 h 6858000"/>
              <a:gd name="connsiteX553" fmla="*/ 4440617 w 6569477"/>
              <a:gd name="connsiteY553" fmla="*/ 4171396 h 6858000"/>
              <a:gd name="connsiteX554" fmla="*/ 4419203 w 6569477"/>
              <a:gd name="connsiteY554" fmla="*/ 4256889 h 6858000"/>
              <a:gd name="connsiteX555" fmla="*/ 4407405 w 6569477"/>
              <a:gd name="connsiteY555" fmla="*/ 4258040 h 6858000"/>
              <a:gd name="connsiteX556" fmla="*/ 4396892 w 6569477"/>
              <a:gd name="connsiteY556" fmla="*/ 4321021 h 6858000"/>
              <a:gd name="connsiteX557" fmla="*/ 4369578 w 6569477"/>
              <a:gd name="connsiteY557" fmla="*/ 4407090 h 6858000"/>
              <a:gd name="connsiteX558" fmla="*/ 4333800 w 6569477"/>
              <a:gd name="connsiteY558" fmla="*/ 4479686 h 6858000"/>
              <a:gd name="connsiteX559" fmla="*/ 4325334 w 6569477"/>
              <a:gd name="connsiteY559" fmla="*/ 4466213 h 6858000"/>
              <a:gd name="connsiteX560" fmla="*/ 4280710 w 6569477"/>
              <a:gd name="connsiteY560" fmla="*/ 4594480 h 6858000"/>
              <a:gd name="connsiteX561" fmla="*/ 4225440 w 6569477"/>
              <a:gd name="connsiteY561" fmla="*/ 4735700 h 6858000"/>
              <a:gd name="connsiteX562" fmla="*/ 4207997 w 6569477"/>
              <a:gd name="connsiteY562" fmla="*/ 4727870 h 6858000"/>
              <a:gd name="connsiteX563" fmla="*/ 4197352 w 6569477"/>
              <a:gd name="connsiteY563" fmla="*/ 4740823 h 6858000"/>
              <a:gd name="connsiteX564" fmla="*/ 4196197 w 6569477"/>
              <a:gd name="connsiteY564" fmla="*/ 4729021 h 6858000"/>
              <a:gd name="connsiteX565" fmla="*/ 4197864 w 6569477"/>
              <a:gd name="connsiteY565" fmla="*/ 4721710 h 6858000"/>
              <a:gd name="connsiteX566" fmla="*/ 4198377 w 6569477"/>
              <a:gd name="connsiteY566" fmla="*/ 4702596 h 6858000"/>
              <a:gd name="connsiteX567" fmla="*/ 4205687 w 6569477"/>
              <a:gd name="connsiteY567" fmla="*/ 4704265 h 6858000"/>
              <a:gd name="connsiteX568" fmla="*/ 4211842 w 6569477"/>
              <a:gd name="connsiteY568" fmla="*/ 4694134 h 6858000"/>
              <a:gd name="connsiteX569" fmla="*/ 4212998 w 6569477"/>
              <a:gd name="connsiteY569" fmla="*/ 4705936 h 6858000"/>
              <a:gd name="connsiteX570" fmla="*/ 4211331 w 6569477"/>
              <a:gd name="connsiteY570" fmla="*/ 4713247 h 6858000"/>
              <a:gd name="connsiteX571" fmla="*/ 4241466 w 6569477"/>
              <a:gd name="connsiteY571" fmla="*/ 4631670 h 6858000"/>
              <a:gd name="connsiteX572" fmla="*/ 4288913 w 6569477"/>
              <a:gd name="connsiteY572" fmla="*/ 4507894 h 6858000"/>
              <a:gd name="connsiteX573" fmla="*/ 4316357 w 6569477"/>
              <a:gd name="connsiteY573" fmla="*/ 4471856 h 6858000"/>
              <a:gd name="connsiteX574" fmla="*/ 4320714 w 6569477"/>
              <a:gd name="connsiteY574" fmla="*/ 4419005 h 6858000"/>
              <a:gd name="connsiteX575" fmla="*/ 4355338 w 6569477"/>
              <a:gd name="connsiteY575" fmla="*/ 4334607 h 6858000"/>
              <a:gd name="connsiteX576" fmla="*/ 4378161 w 6569477"/>
              <a:gd name="connsiteY576" fmla="*/ 4251360 h 6858000"/>
              <a:gd name="connsiteX577" fmla="*/ 4394450 w 6569477"/>
              <a:gd name="connsiteY577" fmla="*/ 4247389 h 6858000"/>
              <a:gd name="connsiteX578" fmla="*/ 4413578 w 6569477"/>
              <a:gd name="connsiteY578" fmla="*/ 4184571 h 6858000"/>
              <a:gd name="connsiteX579" fmla="*/ 4421652 w 6569477"/>
              <a:gd name="connsiteY579" fmla="*/ 4146369 h 6858000"/>
              <a:gd name="connsiteX580" fmla="*/ 4419667 w 6569477"/>
              <a:gd name="connsiteY580" fmla="*/ 4145669 h 6858000"/>
              <a:gd name="connsiteX581" fmla="*/ 4417525 w 6569477"/>
              <a:gd name="connsiteY581" fmla="*/ 4118952 h 6858000"/>
              <a:gd name="connsiteX582" fmla="*/ 4441264 w 6569477"/>
              <a:gd name="connsiteY582" fmla="*/ 4013294 h 6858000"/>
              <a:gd name="connsiteX583" fmla="*/ 4436422 w 6569477"/>
              <a:gd name="connsiteY583" fmla="*/ 4018999 h 6858000"/>
              <a:gd name="connsiteX584" fmla="*/ 4431567 w 6569477"/>
              <a:gd name="connsiteY584" fmla="*/ 4022637 h 6858000"/>
              <a:gd name="connsiteX585" fmla="*/ 4428326 w 6569477"/>
              <a:gd name="connsiteY585" fmla="*/ 4020913 h 6858000"/>
              <a:gd name="connsiteX586" fmla="*/ 4391474 w 6569477"/>
              <a:gd name="connsiteY586" fmla="*/ 4157215 h 6858000"/>
              <a:gd name="connsiteX587" fmla="*/ 3740297 w 6569477"/>
              <a:gd name="connsiteY587" fmla="*/ 5325287 h 6858000"/>
              <a:gd name="connsiteX588" fmla="*/ 3673269 w 6569477"/>
              <a:gd name="connsiteY588" fmla="*/ 5399037 h 6858000"/>
              <a:gd name="connsiteX589" fmla="*/ 3669727 w 6569477"/>
              <a:gd name="connsiteY589" fmla="*/ 5403831 h 6858000"/>
              <a:gd name="connsiteX590" fmla="*/ 3640004 w 6569477"/>
              <a:gd name="connsiteY590" fmla="*/ 5455366 h 6858000"/>
              <a:gd name="connsiteX591" fmla="*/ 3518669 w 6569477"/>
              <a:gd name="connsiteY591" fmla="*/ 5580675 h 6858000"/>
              <a:gd name="connsiteX592" fmla="*/ 3333378 w 6569477"/>
              <a:gd name="connsiteY592" fmla="*/ 5787546 h 6858000"/>
              <a:gd name="connsiteX593" fmla="*/ 2632692 w 6569477"/>
              <a:gd name="connsiteY593" fmla="*/ 6357958 h 6858000"/>
              <a:gd name="connsiteX594" fmla="*/ 2932959 w 6569477"/>
              <a:gd name="connsiteY594" fmla="*/ 6170259 h 6858000"/>
              <a:gd name="connsiteX595" fmla="*/ 3209727 w 6569477"/>
              <a:gd name="connsiteY595" fmla="*/ 5975694 h 6858000"/>
              <a:gd name="connsiteX596" fmla="*/ 3479318 w 6569477"/>
              <a:gd name="connsiteY596" fmla="*/ 5724393 h 6858000"/>
              <a:gd name="connsiteX597" fmla="*/ 3630789 w 6569477"/>
              <a:gd name="connsiteY597" fmla="*/ 5574052 h 6858000"/>
              <a:gd name="connsiteX598" fmla="*/ 3641784 w 6569477"/>
              <a:gd name="connsiteY598" fmla="*/ 5558498 h 6858000"/>
              <a:gd name="connsiteX599" fmla="*/ 3648847 w 6569477"/>
              <a:gd name="connsiteY599" fmla="*/ 5558267 h 6858000"/>
              <a:gd name="connsiteX600" fmla="*/ 3723992 w 6569477"/>
              <a:gd name="connsiteY600" fmla="*/ 5473810 h 6858000"/>
              <a:gd name="connsiteX601" fmla="*/ 3661585 w 6569477"/>
              <a:gd name="connsiteY601" fmla="*/ 5560315 h 6858000"/>
              <a:gd name="connsiteX602" fmla="*/ 3668289 w 6569477"/>
              <a:gd name="connsiteY602" fmla="*/ 5568400 h 6858000"/>
              <a:gd name="connsiteX603" fmla="*/ 3671349 w 6569477"/>
              <a:gd name="connsiteY603" fmla="*/ 5565159 h 6858000"/>
              <a:gd name="connsiteX604" fmla="*/ 3704743 w 6569477"/>
              <a:gd name="connsiteY604" fmla="*/ 5518593 h 6858000"/>
              <a:gd name="connsiteX605" fmla="*/ 3742448 w 6569477"/>
              <a:gd name="connsiteY605" fmla="*/ 5493487 h 6858000"/>
              <a:gd name="connsiteX606" fmla="*/ 3763817 w 6569477"/>
              <a:gd name="connsiteY606" fmla="*/ 5444954 h 6858000"/>
              <a:gd name="connsiteX607" fmla="*/ 3824093 w 6569477"/>
              <a:gd name="connsiteY607" fmla="*/ 5376481 h 6858000"/>
              <a:gd name="connsiteX608" fmla="*/ 3872840 w 6569477"/>
              <a:gd name="connsiteY608" fmla="*/ 5305243 h 6858000"/>
              <a:gd name="connsiteX609" fmla="*/ 3889533 w 6569477"/>
              <a:gd name="connsiteY609" fmla="*/ 5306806 h 6858000"/>
              <a:gd name="connsiteX610" fmla="*/ 4015119 w 6569477"/>
              <a:gd name="connsiteY610" fmla="*/ 5097899 h 6858000"/>
              <a:gd name="connsiteX611" fmla="*/ 3994464 w 6569477"/>
              <a:gd name="connsiteY611" fmla="*/ 5102704 h 6858000"/>
              <a:gd name="connsiteX612" fmla="*/ 4092802 w 6569477"/>
              <a:gd name="connsiteY612" fmla="*/ 4987260 h 6858000"/>
              <a:gd name="connsiteX613" fmla="*/ 4080850 w 6569477"/>
              <a:gd name="connsiteY613" fmla="*/ 5021436 h 6858000"/>
              <a:gd name="connsiteX614" fmla="*/ 4078382 w 6569477"/>
              <a:gd name="connsiteY614" fmla="*/ 5029071 h 6858000"/>
              <a:gd name="connsiteX615" fmla="*/ 4076190 w 6569477"/>
              <a:gd name="connsiteY615" fmla="*/ 5029922 h 6858000"/>
              <a:gd name="connsiteX616" fmla="*/ 4076596 w 6569477"/>
              <a:gd name="connsiteY616" fmla="*/ 5034592 h 6858000"/>
              <a:gd name="connsiteX617" fmla="*/ 4078382 w 6569477"/>
              <a:gd name="connsiteY617" fmla="*/ 5029071 h 6858000"/>
              <a:gd name="connsiteX618" fmla="*/ 4080559 w 6569477"/>
              <a:gd name="connsiteY618" fmla="*/ 5028225 h 6858000"/>
              <a:gd name="connsiteX619" fmla="*/ 4085722 w 6569477"/>
              <a:gd name="connsiteY619" fmla="*/ 5027024 h 6858000"/>
              <a:gd name="connsiteX620" fmla="*/ 4077797 w 6569477"/>
              <a:gd name="connsiteY620" fmla="*/ 5039757 h 6858000"/>
              <a:gd name="connsiteX621" fmla="*/ 4079000 w 6569477"/>
              <a:gd name="connsiteY621" fmla="*/ 5044924 h 6858000"/>
              <a:gd name="connsiteX622" fmla="*/ 4073836 w 6569477"/>
              <a:gd name="connsiteY622" fmla="*/ 5046125 h 6858000"/>
              <a:gd name="connsiteX623" fmla="*/ 3990632 w 6569477"/>
              <a:gd name="connsiteY623" fmla="*/ 5179830 h 6858000"/>
              <a:gd name="connsiteX624" fmla="*/ 3909830 w 6569477"/>
              <a:gd name="connsiteY624" fmla="*/ 5323866 h 6858000"/>
              <a:gd name="connsiteX625" fmla="*/ 3898301 w 6569477"/>
              <a:gd name="connsiteY625" fmla="*/ 5321102 h 6858000"/>
              <a:gd name="connsiteX626" fmla="*/ 3867806 w 6569477"/>
              <a:gd name="connsiteY626" fmla="*/ 5377204 h 6858000"/>
              <a:gd name="connsiteX627" fmla="*/ 3813895 w 6569477"/>
              <a:gd name="connsiteY627" fmla="*/ 5449641 h 6858000"/>
              <a:gd name="connsiteX628" fmla="*/ 3756379 w 6569477"/>
              <a:gd name="connsiteY628" fmla="*/ 5506583 h 6858000"/>
              <a:gd name="connsiteX629" fmla="*/ 3752775 w 6569477"/>
              <a:gd name="connsiteY629" fmla="*/ 5491084 h 6858000"/>
              <a:gd name="connsiteX630" fmla="*/ 3709265 w 6569477"/>
              <a:gd name="connsiteY630" fmla="*/ 5546809 h 6858000"/>
              <a:gd name="connsiteX631" fmla="*/ 3669885 w 6569477"/>
              <a:gd name="connsiteY631" fmla="*/ 5596303 h 6858000"/>
              <a:gd name="connsiteX632" fmla="*/ 3646499 w 6569477"/>
              <a:gd name="connsiteY632" fmla="*/ 5639958 h 6858000"/>
              <a:gd name="connsiteX633" fmla="*/ 3613620 w 6569477"/>
              <a:gd name="connsiteY633" fmla="*/ 5675270 h 6858000"/>
              <a:gd name="connsiteX634" fmla="*/ 3413507 w 6569477"/>
              <a:gd name="connsiteY634" fmla="*/ 5872624 h 6858000"/>
              <a:gd name="connsiteX635" fmla="*/ 3322805 w 6569477"/>
              <a:gd name="connsiteY635" fmla="*/ 5952776 h 6858000"/>
              <a:gd name="connsiteX636" fmla="*/ 3320558 w 6569477"/>
              <a:gd name="connsiteY636" fmla="*/ 5955085 h 6858000"/>
              <a:gd name="connsiteX637" fmla="*/ 3314757 w 6569477"/>
              <a:gd name="connsiteY637" fmla="*/ 5959888 h 6858000"/>
              <a:gd name="connsiteX638" fmla="*/ 3307300 w 6569477"/>
              <a:gd name="connsiteY638" fmla="*/ 5966478 h 6858000"/>
              <a:gd name="connsiteX639" fmla="*/ 3303928 w 6569477"/>
              <a:gd name="connsiteY639" fmla="*/ 5968852 h 6858000"/>
              <a:gd name="connsiteX640" fmla="*/ 3201349 w 6569477"/>
              <a:gd name="connsiteY640" fmla="*/ 6053762 h 6858000"/>
              <a:gd name="connsiteX641" fmla="*/ 3207992 w 6569477"/>
              <a:gd name="connsiteY641" fmla="*/ 6056670 h 6858000"/>
              <a:gd name="connsiteX642" fmla="*/ 3225724 w 6569477"/>
              <a:gd name="connsiteY642" fmla="*/ 6055701 h 6858000"/>
              <a:gd name="connsiteX643" fmla="*/ 3234055 w 6569477"/>
              <a:gd name="connsiteY643" fmla="*/ 6055584 h 6858000"/>
              <a:gd name="connsiteX644" fmla="*/ 3383085 w 6569477"/>
              <a:gd name="connsiteY644" fmla="*/ 5947757 h 6858000"/>
              <a:gd name="connsiteX645" fmla="*/ 3692178 w 6569477"/>
              <a:gd name="connsiteY645" fmla="*/ 5663100 h 6858000"/>
              <a:gd name="connsiteX646" fmla="*/ 3726668 w 6569477"/>
              <a:gd name="connsiteY646" fmla="*/ 5628774 h 6858000"/>
              <a:gd name="connsiteX647" fmla="*/ 3751517 w 6569477"/>
              <a:gd name="connsiteY647" fmla="*/ 5601329 h 6858000"/>
              <a:gd name="connsiteX648" fmla="*/ 3758066 w 6569477"/>
              <a:gd name="connsiteY648" fmla="*/ 5598201 h 6858000"/>
              <a:gd name="connsiteX649" fmla="*/ 4021526 w 6569477"/>
              <a:gd name="connsiteY649" fmla="*/ 5278330 h 6858000"/>
              <a:gd name="connsiteX650" fmla="*/ 4018741 w 6569477"/>
              <a:gd name="connsiteY650" fmla="*/ 5279415 h 6858000"/>
              <a:gd name="connsiteX651" fmla="*/ 4005846 w 6569477"/>
              <a:gd name="connsiteY651" fmla="*/ 5290131 h 6858000"/>
              <a:gd name="connsiteX652" fmla="*/ 4006936 w 6569477"/>
              <a:gd name="connsiteY652" fmla="*/ 5278323 h 6858000"/>
              <a:gd name="connsiteX653" fmla="*/ 4009950 w 6569477"/>
              <a:gd name="connsiteY653" fmla="*/ 5271457 h 6858000"/>
              <a:gd name="connsiteX654" fmla="*/ 4014054 w 6569477"/>
              <a:gd name="connsiteY654" fmla="*/ 5252781 h 6858000"/>
              <a:gd name="connsiteX655" fmla="*/ 4020918 w 6569477"/>
              <a:gd name="connsiteY655" fmla="*/ 5255799 h 6858000"/>
              <a:gd name="connsiteX656" fmla="*/ 4028873 w 6569477"/>
              <a:gd name="connsiteY656" fmla="*/ 5247008 h 6858000"/>
              <a:gd name="connsiteX657" fmla="*/ 4027784 w 6569477"/>
              <a:gd name="connsiteY657" fmla="*/ 5258816 h 6858000"/>
              <a:gd name="connsiteX658" fmla="*/ 4024769 w 6569477"/>
              <a:gd name="connsiteY658" fmla="*/ 5265682 h 6858000"/>
              <a:gd name="connsiteX659" fmla="*/ 4069734 w 6569477"/>
              <a:gd name="connsiteY659" fmla="*/ 5191244 h 6858000"/>
              <a:gd name="connsiteX660" fmla="*/ 4139652 w 6569477"/>
              <a:gd name="connsiteY660" fmla="*/ 5078624 h 6858000"/>
              <a:gd name="connsiteX661" fmla="*/ 4173395 w 6569477"/>
              <a:gd name="connsiteY661" fmla="*/ 5048402 h 6858000"/>
              <a:gd name="connsiteX662" fmla="*/ 4187632 w 6569477"/>
              <a:gd name="connsiteY662" fmla="*/ 4997320 h 6858000"/>
              <a:gd name="connsiteX663" fmla="*/ 4237537 w 6569477"/>
              <a:gd name="connsiteY663" fmla="*/ 4920957 h 6858000"/>
              <a:gd name="connsiteX664" fmla="*/ 4275637 w 6569477"/>
              <a:gd name="connsiteY664" fmla="*/ 4843501 h 6858000"/>
              <a:gd name="connsiteX665" fmla="*/ 4292382 w 6569477"/>
              <a:gd name="connsiteY665" fmla="*/ 4842669 h 6858000"/>
              <a:gd name="connsiteX666" fmla="*/ 4386922 w 6569477"/>
              <a:gd name="connsiteY666" fmla="*/ 4618000 h 6858000"/>
              <a:gd name="connsiteX667" fmla="*/ 4367162 w 6569477"/>
              <a:gd name="connsiteY667" fmla="*/ 4625699 h 6858000"/>
              <a:gd name="connsiteX668" fmla="*/ 4425731 w 6569477"/>
              <a:gd name="connsiteY668" fmla="*/ 4531642 h 6858000"/>
              <a:gd name="connsiteX669" fmla="*/ 4440463 w 6569477"/>
              <a:gd name="connsiteY669" fmla="*/ 4509053 h 6858000"/>
              <a:gd name="connsiteX670" fmla="*/ 4496479 w 6569477"/>
              <a:gd name="connsiteY670" fmla="*/ 4324901 h 6858000"/>
              <a:gd name="connsiteX671" fmla="*/ 4558379 w 6569477"/>
              <a:gd name="connsiteY671" fmla="*/ 4048002 h 6858000"/>
              <a:gd name="connsiteX672" fmla="*/ 4558015 w 6569477"/>
              <a:gd name="connsiteY672" fmla="*/ 3905566 h 6858000"/>
              <a:gd name="connsiteX673" fmla="*/ 4557679 w 6569477"/>
              <a:gd name="connsiteY673" fmla="*/ 3800467 h 6858000"/>
              <a:gd name="connsiteX674" fmla="*/ 4604555 w 6569477"/>
              <a:gd name="connsiteY674" fmla="*/ 3232475 h 6858000"/>
              <a:gd name="connsiteX675" fmla="*/ 4591997 w 6569477"/>
              <a:gd name="connsiteY675" fmla="*/ 3197452 h 6858000"/>
              <a:gd name="connsiteX676" fmla="*/ 6452746 w 6569477"/>
              <a:gd name="connsiteY676" fmla="*/ 3122946 h 6858000"/>
              <a:gd name="connsiteX677" fmla="*/ 6453162 w 6569477"/>
              <a:gd name="connsiteY677" fmla="*/ 3130579 h 6858000"/>
              <a:gd name="connsiteX678" fmla="*/ 6456587 w 6569477"/>
              <a:gd name="connsiteY678" fmla="*/ 3167050 h 6858000"/>
              <a:gd name="connsiteX679" fmla="*/ 6461451 w 6569477"/>
              <a:gd name="connsiteY679" fmla="*/ 3181937 h 6858000"/>
              <a:gd name="connsiteX680" fmla="*/ 6467043 w 6569477"/>
              <a:gd name="connsiteY680" fmla="*/ 3130919 h 6858000"/>
              <a:gd name="connsiteX681" fmla="*/ 6466334 w 6569477"/>
              <a:gd name="connsiteY681" fmla="*/ 3130706 h 6858000"/>
              <a:gd name="connsiteX682" fmla="*/ 6458257 w 6569477"/>
              <a:gd name="connsiteY682" fmla="*/ 3143801 h 6858000"/>
              <a:gd name="connsiteX683" fmla="*/ 6455200 w 6569477"/>
              <a:gd name="connsiteY683" fmla="*/ 3129015 h 6858000"/>
              <a:gd name="connsiteX684" fmla="*/ 5899755 w 6569477"/>
              <a:gd name="connsiteY684" fmla="*/ 3090904 h 6858000"/>
              <a:gd name="connsiteX685" fmla="*/ 5899749 w 6569477"/>
              <a:gd name="connsiteY685" fmla="*/ 3090971 h 6858000"/>
              <a:gd name="connsiteX686" fmla="*/ 5913876 w 6569477"/>
              <a:gd name="connsiteY686" fmla="*/ 3255517 h 6858000"/>
              <a:gd name="connsiteX687" fmla="*/ 5902787 w 6569477"/>
              <a:gd name="connsiteY687" fmla="*/ 3259712 h 6858000"/>
              <a:gd name="connsiteX688" fmla="*/ 5909097 w 6569477"/>
              <a:gd name="connsiteY688" fmla="*/ 3323253 h 6858000"/>
              <a:gd name="connsiteX689" fmla="*/ 5905223 w 6569477"/>
              <a:gd name="connsiteY689" fmla="*/ 3413467 h 6858000"/>
              <a:gd name="connsiteX690" fmla="*/ 5889655 w 6569477"/>
              <a:gd name="connsiteY690" fmla="*/ 3492889 h 6858000"/>
              <a:gd name="connsiteX691" fmla="*/ 5877964 w 6569477"/>
              <a:gd name="connsiteY691" fmla="*/ 3482098 h 6858000"/>
              <a:gd name="connsiteX692" fmla="*/ 5873297 w 6569477"/>
              <a:gd name="connsiteY692" fmla="*/ 3552644 h 6858000"/>
              <a:gd name="connsiteX693" fmla="*/ 5868721 w 6569477"/>
              <a:gd name="connsiteY693" fmla="*/ 3613366 h 6858000"/>
              <a:gd name="connsiteX694" fmla="*/ 5868626 w 6569477"/>
              <a:gd name="connsiteY694" fmla="*/ 3615664 h 6858000"/>
              <a:gd name="connsiteX695" fmla="*/ 5902370 w 6569477"/>
              <a:gd name="connsiteY695" fmla="*/ 3649406 h 6858000"/>
              <a:gd name="connsiteX696" fmla="*/ 5893933 w 6569477"/>
              <a:gd name="connsiteY696" fmla="*/ 3759069 h 6858000"/>
              <a:gd name="connsiteX697" fmla="*/ 5910807 w 6569477"/>
              <a:gd name="connsiteY697" fmla="*/ 3708454 h 6858000"/>
              <a:gd name="connsiteX698" fmla="*/ 5913969 w 6569477"/>
              <a:gd name="connsiteY698" fmla="*/ 3735871 h 6858000"/>
              <a:gd name="connsiteX699" fmla="*/ 5913771 w 6569477"/>
              <a:gd name="connsiteY699" fmla="*/ 3738386 h 6858000"/>
              <a:gd name="connsiteX700" fmla="*/ 5919568 w 6569477"/>
              <a:gd name="connsiteY700" fmla="*/ 3702380 h 6858000"/>
              <a:gd name="connsiteX701" fmla="*/ 5920803 w 6569477"/>
              <a:gd name="connsiteY701" fmla="*/ 3653480 h 6858000"/>
              <a:gd name="connsiteX702" fmla="*/ 5935379 w 6569477"/>
              <a:gd name="connsiteY702" fmla="*/ 3617663 h 6858000"/>
              <a:gd name="connsiteX703" fmla="*/ 5927180 w 6569477"/>
              <a:gd name="connsiteY703" fmla="*/ 3573144 h 6858000"/>
              <a:gd name="connsiteX704" fmla="*/ 5936885 w 6569477"/>
              <a:gd name="connsiteY704" fmla="*/ 3495878 h 6858000"/>
              <a:gd name="connsiteX705" fmla="*/ 5937123 w 6569477"/>
              <a:gd name="connsiteY705" fmla="*/ 3422193 h 6858000"/>
              <a:gd name="connsiteX706" fmla="*/ 5949659 w 6569477"/>
              <a:gd name="connsiteY706" fmla="*/ 3415287 h 6858000"/>
              <a:gd name="connsiteX707" fmla="*/ 5948577 w 6569477"/>
              <a:gd name="connsiteY707" fmla="*/ 3308820 h 6858000"/>
              <a:gd name="connsiteX708" fmla="*/ 5940173 w 6569477"/>
              <a:gd name="connsiteY708" fmla="*/ 3227623 h 6858000"/>
              <a:gd name="connsiteX709" fmla="*/ 5936112 w 6569477"/>
              <a:gd name="connsiteY709" fmla="*/ 3227623 h 6858000"/>
              <a:gd name="connsiteX710" fmla="*/ 5934113 w 6569477"/>
              <a:gd name="connsiteY710" fmla="*/ 3216005 h 6858000"/>
              <a:gd name="connsiteX711" fmla="*/ 5933300 w 6569477"/>
              <a:gd name="connsiteY711" fmla="*/ 3217735 h 6858000"/>
              <a:gd name="connsiteX712" fmla="*/ 5925816 w 6569477"/>
              <a:gd name="connsiteY712" fmla="*/ 3220835 h 6858000"/>
              <a:gd name="connsiteX713" fmla="*/ 5922789 w 6569477"/>
              <a:gd name="connsiteY713" fmla="*/ 3182917 h 6858000"/>
              <a:gd name="connsiteX714" fmla="*/ 5925668 w 6569477"/>
              <a:gd name="connsiteY714" fmla="*/ 3166923 h 6858000"/>
              <a:gd name="connsiteX715" fmla="*/ 5922799 w 6569477"/>
              <a:gd name="connsiteY715" fmla="*/ 3150253 h 6858000"/>
              <a:gd name="connsiteX716" fmla="*/ 6470079 w 6569477"/>
              <a:gd name="connsiteY716" fmla="*/ 2971783 h 6858000"/>
              <a:gd name="connsiteX717" fmla="*/ 6459848 w 6569477"/>
              <a:gd name="connsiteY717" fmla="*/ 2985189 h 6858000"/>
              <a:gd name="connsiteX718" fmla="*/ 6446665 w 6569477"/>
              <a:gd name="connsiteY718" fmla="*/ 2989730 h 6858000"/>
              <a:gd name="connsiteX719" fmla="*/ 6447438 w 6569477"/>
              <a:gd name="connsiteY719" fmla="*/ 2994236 h 6858000"/>
              <a:gd name="connsiteX720" fmla="*/ 6440386 w 6569477"/>
              <a:gd name="connsiteY720" fmla="*/ 3018174 h 6858000"/>
              <a:gd name="connsiteX721" fmla="*/ 6450805 w 6569477"/>
              <a:gd name="connsiteY721" fmla="*/ 3087293 h 6858000"/>
              <a:gd name="connsiteX722" fmla="*/ 6451373 w 6569477"/>
              <a:gd name="connsiteY722" fmla="*/ 3097752 h 6858000"/>
              <a:gd name="connsiteX723" fmla="*/ 6456557 w 6569477"/>
              <a:gd name="connsiteY723" fmla="*/ 3096583 h 6858000"/>
              <a:gd name="connsiteX724" fmla="*/ 6467490 w 6569477"/>
              <a:gd name="connsiteY724" fmla="*/ 3085383 h 6858000"/>
              <a:gd name="connsiteX725" fmla="*/ 6469775 w 6569477"/>
              <a:gd name="connsiteY725" fmla="*/ 3085600 h 6858000"/>
              <a:gd name="connsiteX726" fmla="*/ 6473655 w 6569477"/>
              <a:gd name="connsiteY726" fmla="*/ 3017169 h 6858000"/>
              <a:gd name="connsiteX727" fmla="*/ 6473968 w 6569477"/>
              <a:gd name="connsiteY727" fmla="*/ 2994029 h 6858000"/>
              <a:gd name="connsiteX728" fmla="*/ 5796128 w 6569477"/>
              <a:gd name="connsiteY728" fmla="*/ 2808658 h 6858000"/>
              <a:gd name="connsiteX729" fmla="*/ 5796854 w 6569477"/>
              <a:gd name="connsiteY729" fmla="*/ 2813211 h 6858000"/>
              <a:gd name="connsiteX730" fmla="*/ 5790016 w 6569477"/>
              <a:gd name="connsiteY730" fmla="*/ 2888065 h 6858000"/>
              <a:gd name="connsiteX731" fmla="*/ 5804143 w 6569477"/>
              <a:gd name="connsiteY731" fmla="*/ 3052612 h 6858000"/>
              <a:gd name="connsiteX732" fmla="*/ 5793054 w 6569477"/>
              <a:gd name="connsiteY732" fmla="*/ 3056806 h 6858000"/>
              <a:gd name="connsiteX733" fmla="*/ 5799363 w 6569477"/>
              <a:gd name="connsiteY733" fmla="*/ 3120348 h 6858000"/>
              <a:gd name="connsiteX734" fmla="*/ 5795489 w 6569477"/>
              <a:gd name="connsiteY734" fmla="*/ 3210561 h 6858000"/>
              <a:gd name="connsiteX735" fmla="*/ 5779922 w 6569477"/>
              <a:gd name="connsiteY735" fmla="*/ 3289984 h 6858000"/>
              <a:gd name="connsiteX736" fmla="*/ 5768230 w 6569477"/>
              <a:gd name="connsiteY736" fmla="*/ 3279192 h 6858000"/>
              <a:gd name="connsiteX737" fmla="*/ 5758672 w 6569477"/>
              <a:gd name="connsiteY737" fmla="*/ 3414663 h 6858000"/>
              <a:gd name="connsiteX738" fmla="*/ 5755841 w 6569477"/>
              <a:gd name="connsiteY738" fmla="*/ 3484197 h 6858000"/>
              <a:gd name="connsiteX739" fmla="*/ 5751250 w 6569477"/>
              <a:gd name="connsiteY739" fmla="*/ 3511578 h 6858000"/>
              <a:gd name="connsiteX740" fmla="*/ 5753689 w 6569477"/>
              <a:gd name="connsiteY740" fmla="*/ 3558722 h 6858000"/>
              <a:gd name="connsiteX741" fmla="*/ 5750526 w 6569477"/>
              <a:gd name="connsiteY741" fmla="*/ 3632535 h 6858000"/>
              <a:gd name="connsiteX742" fmla="*/ 5834884 w 6569477"/>
              <a:gd name="connsiteY742" fmla="*/ 3413208 h 6858000"/>
              <a:gd name="connsiteX743" fmla="*/ 5868624 w 6569477"/>
              <a:gd name="connsiteY743" fmla="*/ 3387901 h 6858000"/>
              <a:gd name="connsiteX744" fmla="*/ 5866517 w 6569477"/>
              <a:gd name="connsiteY744" fmla="*/ 3410045 h 6858000"/>
              <a:gd name="connsiteX745" fmla="*/ 5867131 w 6569477"/>
              <a:gd name="connsiteY745" fmla="*/ 3410229 h 6858000"/>
              <a:gd name="connsiteX746" fmla="*/ 5872246 w 6569477"/>
              <a:gd name="connsiteY746" fmla="*/ 3386637 h 6858000"/>
              <a:gd name="connsiteX747" fmla="*/ 5872535 w 6569477"/>
              <a:gd name="connsiteY747" fmla="*/ 3347224 h 6858000"/>
              <a:gd name="connsiteX748" fmla="*/ 5872815 w 6569477"/>
              <a:gd name="connsiteY748" fmla="*/ 3260906 h 6858000"/>
              <a:gd name="connsiteX749" fmla="*/ 5887499 w 6569477"/>
              <a:gd name="connsiteY749" fmla="*/ 3252816 h 6858000"/>
              <a:gd name="connsiteX750" fmla="*/ 5880163 w 6569477"/>
              <a:gd name="connsiteY750" fmla="*/ 3070525 h 6858000"/>
              <a:gd name="connsiteX751" fmla="*/ 5878087 w 6569477"/>
              <a:gd name="connsiteY751" fmla="*/ 3050101 h 6858000"/>
              <a:gd name="connsiteX752" fmla="*/ 5870867 w 6569477"/>
              <a:gd name="connsiteY752" fmla="*/ 3036635 h 6858000"/>
              <a:gd name="connsiteX753" fmla="*/ 5865140 w 6569477"/>
              <a:gd name="connsiteY753" fmla="*/ 3025482 h 6858000"/>
              <a:gd name="connsiteX754" fmla="*/ 5864600 w 6569477"/>
              <a:gd name="connsiteY754" fmla="*/ 3026174 h 6858000"/>
              <a:gd name="connsiteX755" fmla="*/ 5859570 w 6569477"/>
              <a:gd name="connsiteY755" fmla="*/ 3025027 h 6858000"/>
              <a:gd name="connsiteX756" fmla="*/ 5858588 w 6569477"/>
              <a:gd name="connsiteY756" fmla="*/ 3012722 h 6858000"/>
              <a:gd name="connsiteX757" fmla="*/ 5843319 w 6569477"/>
              <a:gd name="connsiteY757" fmla="*/ 2982990 h 6858000"/>
              <a:gd name="connsiteX758" fmla="*/ 5834884 w 6569477"/>
              <a:gd name="connsiteY758" fmla="*/ 3016734 h 6858000"/>
              <a:gd name="connsiteX759" fmla="*/ 5818012 w 6569477"/>
              <a:gd name="connsiteY759" fmla="*/ 2864891 h 6858000"/>
              <a:gd name="connsiteX760" fmla="*/ 5804304 w 6569477"/>
              <a:gd name="connsiteY760" fmla="*/ 2829962 h 6858000"/>
              <a:gd name="connsiteX761" fmla="*/ 6508420 w 6569477"/>
              <a:gd name="connsiteY761" fmla="*/ 2779156 h 6858000"/>
              <a:gd name="connsiteX762" fmla="*/ 6507136 w 6569477"/>
              <a:gd name="connsiteY762" fmla="*/ 2780799 h 6858000"/>
              <a:gd name="connsiteX763" fmla="*/ 6500134 w 6569477"/>
              <a:gd name="connsiteY763" fmla="*/ 2779246 h 6858000"/>
              <a:gd name="connsiteX764" fmla="*/ 6502399 w 6569477"/>
              <a:gd name="connsiteY764" fmla="*/ 2890359 h 6858000"/>
              <a:gd name="connsiteX765" fmla="*/ 6505686 w 6569477"/>
              <a:gd name="connsiteY765" fmla="*/ 2887611 h 6858000"/>
              <a:gd name="connsiteX766" fmla="*/ 6511866 w 6569477"/>
              <a:gd name="connsiteY766" fmla="*/ 2873422 h 6858000"/>
              <a:gd name="connsiteX767" fmla="*/ 6513497 w 6569477"/>
              <a:gd name="connsiteY767" fmla="*/ 2877577 h 6858000"/>
              <a:gd name="connsiteX768" fmla="*/ 6514565 w 6569477"/>
              <a:gd name="connsiteY768" fmla="*/ 2898237 h 6858000"/>
              <a:gd name="connsiteX769" fmla="*/ 6519875 w 6569477"/>
              <a:gd name="connsiteY769" fmla="*/ 2893798 h 6858000"/>
              <a:gd name="connsiteX770" fmla="*/ 6513497 w 6569477"/>
              <a:gd name="connsiteY770" fmla="*/ 2877577 h 6858000"/>
              <a:gd name="connsiteX771" fmla="*/ 5404661 w 6569477"/>
              <a:gd name="connsiteY771" fmla="*/ 2763661 h 6858000"/>
              <a:gd name="connsiteX772" fmla="*/ 5413098 w 6569477"/>
              <a:gd name="connsiteY772" fmla="*/ 2788968 h 6858000"/>
              <a:gd name="connsiteX773" fmla="*/ 5413098 w 6569477"/>
              <a:gd name="connsiteY773" fmla="*/ 2797406 h 6858000"/>
              <a:gd name="connsiteX774" fmla="*/ 5413098 w 6569477"/>
              <a:gd name="connsiteY774" fmla="*/ 2805841 h 6858000"/>
              <a:gd name="connsiteX775" fmla="*/ 5413098 w 6569477"/>
              <a:gd name="connsiteY775" fmla="*/ 2814276 h 6858000"/>
              <a:gd name="connsiteX776" fmla="*/ 5404662 w 6569477"/>
              <a:gd name="connsiteY776" fmla="*/ 2797406 h 6858000"/>
              <a:gd name="connsiteX777" fmla="*/ 6368014 w 6569477"/>
              <a:gd name="connsiteY777" fmla="*/ 2752114 h 6858000"/>
              <a:gd name="connsiteX778" fmla="*/ 6354550 w 6569477"/>
              <a:gd name="connsiteY778" fmla="*/ 2796770 h 6858000"/>
              <a:gd name="connsiteX779" fmla="*/ 6353593 w 6569477"/>
              <a:gd name="connsiteY779" fmla="*/ 2805446 h 6858000"/>
              <a:gd name="connsiteX780" fmla="*/ 6374570 w 6569477"/>
              <a:gd name="connsiteY780" fmla="*/ 2874671 h 6858000"/>
              <a:gd name="connsiteX781" fmla="*/ 6409578 w 6569477"/>
              <a:gd name="connsiteY781" fmla="*/ 3143175 h 6858000"/>
              <a:gd name="connsiteX782" fmla="*/ 6414888 w 6569477"/>
              <a:gd name="connsiteY782" fmla="*/ 3138739 h 6858000"/>
              <a:gd name="connsiteX783" fmla="*/ 6421068 w 6569477"/>
              <a:gd name="connsiteY783" fmla="*/ 3124551 h 6858000"/>
              <a:gd name="connsiteX784" fmla="*/ 6422700 w 6569477"/>
              <a:gd name="connsiteY784" fmla="*/ 3128706 h 6858000"/>
              <a:gd name="connsiteX785" fmla="*/ 6423768 w 6569477"/>
              <a:gd name="connsiteY785" fmla="*/ 3149362 h 6858000"/>
              <a:gd name="connsiteX786" fmla="*/ 6429077 w 6569477"/>
              <a:gd name="connsiteY786" fmla="*/ 3144926 h 6858000"/>
              <a:gd name="connsiteX787" fmla="*/ 6422700 w 6569477"/>
              <a:gd name="connsiteY787" fmla="*/ 3128706 h 6858000"/>
              <a:gd name="connsiteX788" fmla="*/ 6417015 w 6569477"/>
              <a:gd name="connsiteY788" fmla="*/ 3018534 h 6858000"/>
              <a:gd name="connsiteX789" fmla="*/ 6414015 w 6569477"/>
              <a:gd name="connsiteY789" fmla="*/ 2972866 h 6858000"/>
              <a:gd name="connsiteX790" fmla="*/ 6406544 w 6569477"/>
              <a:gd name="connsiteY790" fmla="*/ 2951752 h 6858000"/>
              <a:gd name="connsiteX791" fmla="*/ 6389030 w 6569477"/>
              <a:gd name="connsiteY791" fmla="*/ 2804652 h 6858000"/>
              <a:gd name="connsiteX792" fmla="*/ 6368014 w 6569477"/>
              <a:gd name="connsiteY792" fmla="*/ 2752114 h 6858000"/>
              <a:gd name="connsiteX793" fmla="*/ 6478241 w 6569477"/>
              <a:gd name="connsiteY793" fmla="*/ 2723750 h 6858000"/>
              <a:gd name="connsiteX794" fmla="*/ 6481412 w 6569477"/>
              <a:gd name="connsiteY794" fmla="*/ 2772854 h 6858000"/>
              <a:gd name="connsiteX795" fmla="*/ 6481359 w 6569477"/>
              <a:gd name="connsiteY795" fmla="*/ 2778262 h 6858000"/>
              <a:gd name="connsiteX796" fmla="*/ 6492255 w 6569477"/>
              <a:gd name="connsiteY796" fmla="*/ 2843453 h 6858000"/>
              <a:gd name="connsiteX797" fmla="*/ 6492103 w 6569477"/>
              <a:gd name="connsiteY797" fmla="*/ 2836567 h 6858000"/>
              <a:gd name="connsiteX798" fmla="*/ 6487688 w 6569477"/>
              <a:gd name="connsiteY798" fmla="*/ 2751180 h 6858000"/>
              <a:gd name="connsiteX799" fmla="*/ 6471948 w 6569477"/>
              <a:gd name="connsiteY799" fmla="*/ 2602764 h 6858000"/>
              <a:gd name="connsiteX800" fmla="*/ 6470476 w 6569477"/>
              <a:gd name="connsiteY800" fmla="*/ 2603507 h 6858000"/>
              <a:gd name="connsiteX801" fmla="*/ 6474714 w 6569477"/>
              <a:gd name="connsiteY801" fmla="*/ 2669154 h 6858000"/>
              <a:gd name="connsiteX802" fmla="*/ 6474578 w 6569477"/>
              <a:gd name="connsiteY802" fmla="*/ 2659237 h 6858000"/>
              <a:gd name="connsiteX803" fmla="*/ 6476460 w 6569477"/>
              <a:gd name="connsiteY803" fmla="*/ 2609956 h 6858000"/>
              <a:gd name="connsiteX804" fmla="*/ 6471948 w 6569477"/>
              <a:gd name="connsiteY804" fmla="*/ 2602764 h 6858000"/>
              <a:gd name="connsiteX805" fmla="*/ 6458450 w 6569477"/>
              <a:gd name="connsiteY805" fmla="*/ 2239645 h 6858000"/>
              <a:gd name="connsiteX806" fmla="*/ 6450161 w 6569477"/>
              <a:gd name="connsiteY806" fmla="*/ 2257976 h 6858000"/>
              <a:gd name="connsiteX807" fmla="*/ 6433952 w 6569477"/>
              <a:gd name="connsiteY807" fmla="*/ 2243260 h 6858000"/>
              <a:gd name="connsiteX808" fmla="*/ 6419984 w 6569477"/>
              <a:gd name="connsiteY808" fmla="*/ 2274915 h 6858000"/>
              <a:gd name="connsiteX809" fmla="*/ 6412070 w 6569477"/>
              <a:gd name="connsiteY809" fmla="*/ 2253880 h 6858000"/>
              <a:gd name="connsiteX810" fmla="*/ 6438066 w 6569477"/>
              <a:gd name="connsiteY810" fmla="*/ 2377354 h 6858000"/>
              <a:gd name="connsiteX811" fmla="*/ 6458698 w 6569477"/>
              <a:gd name="connsiteY811" fmla="*/ 2510576 h 6858000"/>
              <a:gd name="connsiteX812" fmla="*/ 6465170 w 6569477"/>
              <a:gd name="connsiteY812" fmla="*/ 2512554 h 6858000"/>
              <a:gd name="connsiteX813" fmla="*/ 6466949 w 6569477"/>
              <a:gd name="connsiteY813" fmla="*/ 2477172 h 6858000"/>
              <a:gd name="connsiteX814" fmla="*/ 6512779 w 6569477"/>
              <a:gd name="connsiteY814" fmla="*/ 2527655 h 6858000"/>
              <a:gd name="connsiteX815" fmla="*/ 6482025 w 6569477"/>
              <a:gd name="connsiteY815" fmla="*/ 2340112 h 6858000"/>
              <a:gd name="connsiteX816" fmla="*/ 6479231 w 6569477"/>
              <a:gd name="connsiteY816" fmla="*/ 2346442 h 6858000"/>
              <a:gd name="connsiteX817" fmla="*/ 6476437 w 6569477"/>
              <a:gd name="connsiteY817" fmla="*/ 2352774 h 6858000"/>
              <a:gd name="connsiteX818" fmla="*/ 6472897 w 6569477"/>
              <a:gd name="connsiteY818" fmla="*/ 2343650 h 6858000"/>
              <a:gd name="connsiteX819" fmla="*/ 6472151 w 6569477"/>
              <a:gd name="connsiteY819" fmla="*/ 2328192 h 6858000"/>
              <a:gd name="connsiteX820" fmla="*/ 6469356 w 6569477"/>
              <a:gd name="connsiteY820" fmla="*/ 2334523 h 6858000"/>
              <a:gd name="connsiteX821" fmla="*/ 6467117 w 6569477"/>
              <a:gd name="connsiteY821" fmla="*/ 2288151 h 6858000"/>
              <a:gd name="connsiteX822" fmla="*/ 6460782 w 6569477"/>
              <a:gd name="connsiteY822" fmla="*/ 2285355 h 6858000"/>
              <a:gd name="connsiteX823" fmla="*/ 6457242 w 6569477"/>
              <a:gd name="connsiteY823" fmla="*/ 2276229 h 6858000"/>
              <a:gd name="connsiteX824" fmla="*/ 6460035 w 6569477"/>
              <a:gd name="connsiteY824" fmla="*/ 2269898 h 6858000"/>
              <a:gd name="connsiteX825" fmla="*/ 6462830 w 6569477"/>
              <a:gd name="connsiteY825" fmla="*/ 2263567 h 6858000"/>
              <a:gd name="connsiteX826" fmla="*/ 6466369 w 6569477"/>
              <a:gd name="connsiteY826" fmla="*/ 2272693 h 6858000"/>
              <a:gd name="connsiteX827" fmla="*/ 6469164 w 6569477"/>
              <a:gd name="connsiteY827" fmla="*/ 2266362 h 6858000"/>
              <a:gd name="connsiteX828" fmla="*/ 6461975 w 6569477"/>
              <a:gd name="connsiteY828" fmla="*/ 2240852 h 6858000"/>
              <a:gd name="connsiteX829" fmla="*/ 6458450 w 6569477"/>
              <a:gd name="connsiteY829" fmla="*/ 2239645 h 6858000"/>
              <a:gd name="connsiteX830" fmla="*/ 6119324 w 6569477"/>
              <a:gd name="connsiteY830" fmla="*/ 1470230 h 6858000"/>
              <a:gd name="connsiteX831" fmla="*/ 6182372 w 6569477"/>
              <a:gd name="connsiteY831" fmla="*/ 1708395 h 6858000"/>
              <a:gd name="connsiteX832" fmla="*/ 6213896 w 6569477"/>
              <a:gd name="connsiteY832" fmla="*/ 1718901 h 6858000"/>
              <a:gd name="connsiteX833" fmla="*/ 6230856 w 6569477"/>
              <a:gd name="connsiteY833" fmla="*/ 1709003 h 6858000"/>
              <a:gd name="connsiteX834" fmla="*/ 6226890 w 6569477"/>
              <a:gd name="connsiteY834" fmla="*/ 1691895 h 6858000"/>
              <a:gd name="connsiteX835" fmla="*/ 6185731 w 6569477"/>
              <a:gd name="connsiteY835" fmla="*/ 1576670 h 6858000"/>
              <a:gd name="connsiteX836" fmla="*/ 6173508 w 6569477"/>
              <a:gd name="connsiteY836" fmla="*/ 1521886 h 6858000"/>
              <a:gd name="connsiteX837" fmla="*/ 6172469 w 6569477"/>
              <a:gd name="connsiteY837" fmla="*/ 1515742 h 6858000"/>
              <a:gd name="connsiteX838" fmla="*/ 6170551 w 6569477"/>
              <a:gd name="connsiteY838" fmla="*/ 1514447 h 6858000"/>
              <a:gd name="connsiteX839" fmla="*/ 6119324 w 6569477"/>
              <a:gd name="connsiteY839" fmla="*/ 1470230 h 6858000"/>
              <a:gd name="connsiteX840" fmla="*/ 6220785 w 6569477"/>
              <a:gd name="connsiteY840" fmla="*/ 1467284 h 6858000"/>
              <a:gd name="connsiteX841" fmla="*/ 6224419 w 6569477"/>
              <a:gd name="connsiteY841" fmla="*/ 1484860 h 6858000"/>
              <a:gd name="connsiteX842" fmla="*/ 6221902 w 6569477"/>
              <a:gd name="connsiteY842" fmla="*/ 1506545 h 6858000"/>
              <a:gd name="connsiteX843" fmla="*/ 6228674 w 6569477"/>
              <a:gd name="connsiteY843" fmla="*/ 1507988 h 6858000"/>
              <a:gd name="connsiteX844" fmla="*/ 6234004 w 6569477"/>
              <a:gd name="connsiteY844" fmla="*/ 1516199 h 6858000"/>
              <a:gd name="connsiteX845" fmla="*/ 6229680 w 6569477"/>
              <a:gd name="connsiteY845" fmla="*/ 1536503 h 6858000"/>
              <a:gd name="connsiteX846" fmla="*/ 6224350 w 6569477"/>
              <a:gd name="connsiteY846" fmla="*/ 1528292 h 6858000"/>
              <a:gd name="connsiteX847" fmla="*/ 6223684 w 6569477"/>
              <a:gd name="connsiteY847" fmla="*/ 1527266 h 6858000"/>
              <a:gd name="connsiteX848" fmla="*/ 6220817 w 6569477"/>
              <a:gd name="connsiteY848" fmla="*/ 1522851 h 6858000"/>
              <a:gd name="connsiteX849" fmla="*/ 6221874 w 6569477"/>
              <a:gd name="connsiteY849" fmla="*/ 1531073 h 6858000"/>
              <a:gd name="connsiteX850" fmla="*/ 6242353 w 6569477"/>
              <a:gd name="connsiteY850" fmla="*/ 1609953 h 6858000"/>
              <a:gd name="connsiteX851" fmla="*/ 6223042 w 6569477"/>
              <a:gd name="connsiteY851" fmla="*/ 1634143 h 6858000"/>
              <a:gd name="connsiteX852" fmla="*/ 6239473 w 6569477"/>
              <a:gd name="connsiteY852" fmla="*/ 1705560 h 6858000"/>
              <a:gd name="connsiteX853" fmla="*/ 6250673 w 6569477"/>
              <a:gd name="connsiteY853" fmla="*/ 1702375 h 6858000"/>
              <a:gd name="connsiteX854" fmla="*/ 6297961 w 6569477"/>
              <a:gd name="connsiteY854" fmla="*/ 1764435 h 6858000"/>
              <a:gd name="connsiteX855" fmla="*/ 6373267 w 6569477"/>
              <a:gd name="connsiteY855" fmla="*/ 2069581 h 6858000"/>
              <a:gd name="connsiteX856" fmla="*/ 6384393 w 6569477"/>
              <a:gd name="connsiteY856" fmla="*/ 2122429 h 6858000"/>
              <a:gd name="connsiteX857" fmla="*/ 6393144 w 6569477"/>
              <a:gd name="connsiteY857" fmla="*/ 2124321 h 6858000"/>
              <a:gd name="connsiteX858" fmla="*/ 6418298 w 6569477"/>
              <a:gd name="connsiteY858" fmla="*/ 2175842 h 6858000"/>
              <a:gd name="connsiteX859" fmla="*/ 6419599 w 6569477"/>
              <a:gd name="connsiteY859" fmla="*/ 2138595 h 6858000"/>
              <a:gd name="connsiteX860" fmla="*/ 6401898 w 6569477"/>
              <a:gd name="connsiteY860" fmla="*/ 2092964 h 6858000"/>
              <a:gd name="connsiteX861" fmla="*/ 6319338 w 6569477"/>
              <a:gd name="connsiteY861" fmla="*/ 1731284 h 6858000"/>
              <a:gd name="connsiteX862" fmla="*/ 6294555 w 6569477"/>
              <a:gd name="connsiteY862" fmla="*/ 1667400 h 6858000"/>
              <a:gd name="connsiteX863" fmla="*/ 6274614 w 6569477"/>
              <a:gd name="connsiteY863" fmla="*/ 1575398 h 6858000"/>
              <a:gd name="connsiteX864" fmla="*/ 6261945 w 6569477"/>
              <a:gd name="connsiteY864" fmla="*/ 1569807 h 6858000"/>
              <a:gd name="connsiteX865" fmla="*/ 6227264 w 6569477"/>
              <a:gd name="connsiteY865" fmla="*/ 1485482 h 6858000"/>
              <a:gd name="connsiteX866" fmla="*/ 6163232 w 6569477"/>
              <a:gd name="connsiteY866" fmla="*/ 1291657 h 6858000"/>
              <a:gd name="connsiteX867" fmla="*/ 6169423 w 6569477"/>
              <a:gd name="connsiteY867" fmla="*/ 1308672 h 6858000"/>
              <a:gd name="connsiteX868" fmla="*/ 6164862 w 6569477"/>
              <a:gd name="connsiteY868" fmla="*/ 1292485 h 6858000"/>
              <a:gd name="connsiteX869" fmla="*/ 4999747 w 6569477"/>
              <a:gd name="connsiteY869" fmla="*/ 1084964 h 6858000"/>
              <a:gd name="connsiteX870" fmla="*/ 5004170 w 6569477"/>
              <a:gd name="connsiteY870" fmla="*/ 1092826 h 6858000"/>
              <a:gd name="connsiteX871" fmla="*/ 5000801 w 6569477"/>
              <a:gd name="connsiteY871" fmla="*/ 1092344 h 6858000"/>
              <a:gd name="connsiteX872" fmla="*/ 4999747 w 6569477"/>
              <a:gd name="connsiteY872" fmla="*/ 1084964 h 6858000"/>
              <a:gd name="connsiteX873" fmla="*/ 4933923 w 6569477"/>
              <a:gd name="connsiteY873" fmla="*/ 1003153 h 6858000"/>
              <a:gd name="connsiteX874" fmla="*/ 4947450 w 6569477"/>
              <a:gd name="connsiteY874" fmla="*/ 1028780 h 6858000"/>
              <a:gd name="connsiteX875" fmla="*/ 4940697 w 6569477"/>
              <a:gd name="connsiteY875" fmla="*/ 1009043 h 6858000"/>
              <a:gd name="connsiteX876" fmla="*/ 4932262 w 6569477"/>
              <a:gd name="connsiteY876" fmla="*/ 644497 h 6858000"/>
              <a:gd name="connsiteX877" fmla="*/ 4940697 w 6569477"/>
              <a:gd name="connsiteY877" fmla="*/ 654745 h 6858000"/>
              <a:gd name="connsiteX878" fmla="*/ 4932262 w 6569477"/>
              <a:gd name="connsiteY878" fmla="*/ 646309 h 6858000"/>
              <a:gd name="connsiteX879" fmla="*/ 5581482 w 6569477"/>
              <a:gd name="connsiteY879" fmla="*/ 244629 h 6858000"/>
              <a:gd name="connsiteX880" fmla="*/ 5577991 w 6569477"/>
              <a:gd name="connsiteY880" fmla="*/ 250629 h 6858000"/>
              <a:gd name="connsiteX881" fmla="*/ 5577495 w 6569477"/>
              <a:gd name="connsiteY881" fmla="*/ 252297 h 6858000"/>
              <a:gd name="connsiteX882" fmla="*/ 5647778 w 6569477"/>
              <a:gd name="connsiteY882" fmla="*/ 373537 h 6858000"/>
              <a:gd name="connsiteX883" fmla="*/ 5709512 w 6569477"/>
              <a:gd name="connsiteY883" fmla="*/ 510569 h 6858000"/>
              <a:gd name="connsiteX884" fmla="*/ 5951197 w 6569477"/>
              <a:gd name="connsiteY884" fmla="*/ 1025425 h 6858000"/>
              <a:gd name="connsiteX885" fmla="*/ 5942878 w 6569477"/>
              <a:gd name="connsiteY885" fmla="*/ 913784 h 6858000"/>
              <a:gd name="connsiteX886" fmla="*/ 5930115 w 6569477"/>
              <a:gd name="connsiteY886" fmla="*/ 859785 h 6858000"/>
              <a:gd name="connsiteX887" fmla="*/ 5902782 w 6569477"/>
              <a:gd name="connsiteY887" fmla="*/ 807112 h 6858000"/>
              <a:gd name="connsiteX888" fmla="*/ 5831966 w 6569477"/>
              <a:gd name="connsiteY888" fmla="*/ 645218 h 6858000"/>
              <a:gd name="connsiteX889" fmla="*/ 5794655 w 6569477"/>
              <a:gd name="connsiteY889" fmla="*/ 587744 h 6858000"/>
              <a:gd name="connsiteX890" fmla="*/ 5756339 w 6569477"/>
              <a:gd name="connsiteY890" fmla="*/ 501756 h 6858000"/>
              <a:gd name="connsiteX891" fmla="*/ 5742795 w 6569477"/>
              <a:gd name="connsiteY891" fmla="*/ 498872 h 6858000"/>
              <a:gd name="connsiteX892" fmla="*/ 5657513 w 6569477"/>
              <a:gd name="connsiteY892" fmla="*/ 367504 h 6858000"/>
              <a:gd name="connsiteX893" fmla="*/ 5591104 w 6569477"/>
              <a:gd name="connsiteY893" fmla="*/ 247231 h 6858000"/>
              <a:gd name="connsiteX894" fmla="*/ 5581482 w 6569477"/>
              <a:gd name="connsiteY894" fmla="*/ 244629 h 6858000"/>
              <a:gd name="connsiteX895" fmla="*/ 4684964 w 6569477"/>
              <a:gd name="connsiteY895" fmla="*/ 0 h 6858000"/>
              <a:gd name="connsiteX896" fmla="*/ 5380578 w 6569477"/>
              <a:gd name="connsiteY896" fmla="*/ 0 h 6858000"/>
              <a:gd name="connsiteX897" fmla="*/ 5478611 w 6569477"/>
              <a:gd name="connsiteY897" fmla="*/ 117479 h 6858000"/>
              <a:gd name="connsiteX898" fmla="*/ 5500013 w 6569477"/>
              <a:gd name="connsiteY898" fmla="*/ 146283 h 6858000"/>
              <a:gd name="connsiteX899" fmla="*/ 5500055 w 6569477"/>
              <a:gd name="connsiteY899" fmla="*/ 142937 h 6858000"/>
              <a:gd name="connsiteX900" fmla="*/ 5534919 w 6569477"/>
              <a:gd name="connsiteY900" fmla="*/ 178662 h 6858000"/>
              <a:gd name="connsiteX901" fmla="*/ 5448194 w 6569477"/>
              <a:gd name="connsiteY901" fmla="*/ 54062 h 6858000"/>
              <a:gd name="connsiteX902" fmla="*/ 5412460 w 6569477"/>
              <a:gd name="connsiteY902" fmla="*/ 0 h 6858000"/>
              <a:gd name="connsiteX903" fmla="*/ 5476134 w 6569477"/>
              <a:gd name="connsiteY903" fmla="*/ 0 h 6858000"/>
              <a:gd name="connsiteX904" fmla="*/ 5485373 w 6569477"/>
              <a:gd name="connsiteY904" fmla="*/ 12455 h 6858000"/>
              <a:gd name="connsiteX905" fmla="*/ 5571665 w 6569477"/>
              <a:gd name="connsiteY905" fmla="*/ 130771 h 6858000"/>
              <a:gd name="connsiteX906" fmla="*/ 5619902 w 6569477"/>
              <a:gd name="connsiteY906" fmla="*/ 208686 h 6858000"/>
              <a:gd name="connsiteX907" fmla="*/ 5662149 w 6569477"/>
              <a:gd name="connsiteY907" fmla="*/ 253738 h 6858000"/>
              <a:gd name="connsiteX908" fmla="*/ 5686327 w 6569477"/>
              <a:gd name="connsiteY908" fmla="*/ 295355 h 6858000"/>
              <a:gd name="connsiteX909" fmla="*/ 5686913 w 6569477"/>
              <a:gd name="connsiteY909" fmla="*/ 295939 h 6858000"/>
              <a:gd name="connsiteX910" fmla="*/ 5696157 w 6569477"/>
              <a:gd name="connsiteY910" fmla="*/ 311903 h 6858000"/>
              <a:gd name="connsiteX911" fmla="*/ 5731531 w 6569477"/>
              <a:gd name="connsiteY911" fmla="*/ 366614 h 6858000"/>
              <a:gd name="connsiteX912" fmla="*/ 5812509 w 6569477"/>
              <a:gd name="connsiteY912" fmla="*/ 478933 h 6858000"/>
              <a:gd name="connsiteX913" fmla="*/ 5815302 w 6569477"/>
              <a:gd name="connsiteY913" fmla="*/ 472602 h 6858000"/>
              <a:gd name="connsiteX914" fmla="*/ 5814555 w 6569477"/>
              <a:gd name="connsiteY914" fmla="*/ 457145 h 6858000"/>
              <a:gd name="connsiteX915" fmla="*/ 5817860 w 6569477"/>
              <a:gd name="connsiteY915" fmla="*/ 460147 h 6858000"/>
              <a:gd name="connsiteX916" fmla="*/ 5827972 w 6569477"/>
              <a:gd name="connsiteY916" fmla="*/ 478193 h 6858000"/>
              <a:gd name="connsiteX917" fmla="*/ 5830766 w 6569477"/>
              <a:gd name="connsiteY917" fmla="*/ 471862 h 6858000"/>
              <a:gd name="connsiteX918" fmla="*/ 5817860 w 6569477"/>
              <a:gd name="connsiteY918" fmla="*/ 460147 h 6858000"/>
              <a:gd name="connsiteX919" fmla="*/ 5763946 w 6569477"/>
              <a:gd name="connsiteY919" fmla="*/ 363899 h 6858000"/>
              <a:gd name="connsiteX920" fmla="*/ 5712077 w 6569477"/>
              <a:gd name="connsiteY920" fmla="*/ 260643 h 6858000"/>
              <a:gd name="connsiteX921" fmla="*/ 5647795 w 6569477"/>
              <a:gd name="connsiteY921" fmla="*/ 149075 h 6858000"/>
              <a:gd name="connsiteX922" fmla="*/ 5750084 w 6569477"/>
              <a:gd name="connsiteY922" fmla="*/ 277415 h 6858000"/>
              <a:gd name="connsiteX923" fmla="*/ 5737415 w 6569477"/>
              <a:gd name="connsiteY923" fmla="*/ 271824 h 6858000"/>
              <a:gd name="connsiteX924" fmla="*/ 5780454 w 6569477"/>
              <a:gd name="connsiteY924" fmla="*/ 328637 h 6858000"/>
              <a:gd name="connsiteX925" fmla="*/ 5784739 w 6569477"/>
              <a:gd name="connsiteY925" fmla="*/ 353221 h 6858000"/>
              <a:gd name="connsiteX926" fmla="*/ 5865230 w 6569477"/>
              <a:gd name="connsiteY926" fmla="*/ 479507 h 6858000"/>
              <a:gd name="connsiteX927" fmla="*/ 5891313 w 6569477"/>
              <a:gd name="connsiteY927" fmla="*/ 506145 h 6858000"/>
              <a:gd name="connsiteX928" fmla="*/ 6056025 w 6569477"/>
              <a:gd name="connsiteY928" fmla="*/ 836005 h 6858000"/>
              <a:gd name="connsiteX929" fmla="*/ 6104098 w 6569477"/>
              <a:gd name="connsiteY929" fmla="*/ 932857 h 6858000"/>
              <a:gd name="connsiteX930" fmla="*/ 6138008 w 6569477"/>
              <a:gd name="connsiteY930" fmla="*/ 993205 h 6858000"/>
              <a:gd name="connsiteX931" fmla="*/ 6123293 w 6569477"/>
              <a:gd name="connsiteY931" fmla="*/ 1009405 h 6858000"/>
              <a:gd name="connsiteX932" fmla="*/ 6012986 w 6569477"/>
              <a:gd name="connsiteY932" fmla="*/ 779192 h 6858000"/>
              <a:gd name="connsiteX933" fmla="*/ 6006652 w 6569477"/>
              <a:gd name="connsiteY933" fmla="*/ 776396 h 6858000"/>
              <a:gd name="connsiteX934" fmla="*/ 6010193 w 6569477"/>
              <a:gd name="connsiteY934" fmla="*/ 785523 h 6858000"/>
              <a:gd name="connsiteX935" fmla="*/ 6014480 w 6569477"/>
              <a:gd name="connsiteY935" fmla="*/ 810107 h 6858000"/>
              <a:gd name="connsiteX936" fmla="*/ 6004788 w 6569477"/>
              <a:gd name="connsiteY936" fmla="*/ 798404 h 6858000"/>
              <a:gd name="connsiteX937" fmla="*/ 6001064 w 6569477"/>
              <a:gd name="connsiteY937" fmla="*/ 789058 h 6858000"/>
              <a:gd name="connsiteX938" fmla="*/ 6004605 w 6569477"/>
              <a:gd name="connsiteY938" fmla="*/ 798185 h 6858000"/>
              <a:gd name="connsiteX939" fmla="*/ 6004788 w 6569477"/>
              <a:gd name="connsiteY939" fmla="*/ 798404 h 6858000"/>
              <a:gd name="connsiteX940" fmla="*/ 6051771 w 6569477"/>
              <a:gd name="connsiteY940" fmla="*/ 916385 h 6858000"/>
              <a:gd name="connsiteX941" fmla="*/ 6109323 w 6569477"/>
              <a:gd name="connsiteY941" fmla="*/ 1041059 h 6858000"/>
              <a:gd name="connsiteX942" fmla="*/ 6218330 w 6569477"/>
              <a:gd name="connsiteY942" fmla="*/ 1308516 h 6858000"/>
              <a:gd name="connsiteX943" fmla="*/ 6248699 w 6569477"/>
              <a:gd name="connsiteY943" fmla="*/ 1359737 h 6858000"/>
              <a:gd name="connsiteX944" fmla="*/ 6317460 w 6569477"/>
              <a:gd name="connsiteY944" fmla="*/ 1564049 h 6858000"/>
              <a:gd name="connsiteX945" fmla="*/ 6327364 w 6569477"/>
              <a:gd name="connsiteY945" fmla="*/ 1565758 h 6858000"/>
              <a:gd name="connsiteX946" fmla="*/ 6405224 w 6569477"/>
              <a:gd name="connsiteY946" fmla="*/ 1840478 h 6858000"/>
              <a:gd name="connsiteX947" fmla="*/ 6402944 w 6569477"/>
              <a:gd name="connsiteY947" fmla="*/ 1841928 h 6858000"/>
              <a:gd name="connsiteX948" fmla="*/ 6401876 w 6569477"/>
              <a:gd name="connsiteY948" fmla="*/ 1835782 h 6858000"/>
              <a:gd name="connsiteX949" fmla="*/ 6399693 w 6569477"/>
              <a:gd name="connsiteY949" fmla="*/ 1834088 h 6858000"/>
              <a:gd name="connsiteX950" fmla="*/ 6398335 w 6569477"/>
              <a:gd name="connsiteY950" fmla="*/ 1826656 h 6858000"/>
              <a:gd name="connsiteX951" fmla="*/ 6399057 w 6569477"/>
              <a:gd name="connsiteY951" fmla="*/ 1833594 h 6858000"/>
              <a:gd name="connsiteX952" fmla="*/ 6399693 w 6569477"/>
              <a:gd name="connsiteY952" fmla="*/ 1834088 h 6858000"/>
              <a:gd name="connsiteX953" fmla="*/ 6403601 w 6569477"/>
              <a:gd name="connsiteY953" fmla="*/ 1855454 h 6858000"/>
              <a:gd name="connsiteX954" fmla="*/ 6404114 w 6569477"/>
              <a:gd name="connsiteY954" fmla="*/ 1882153 h 6858000"/>
              <a:gd name="connsiteX955" fmla="*/ 6473067 w 6569477"/>
              <a:gd name="connsiteY955" fmla="*/ 2154626 h 6858000"/>
              <a:gd name="connsiteX956" fmla="*/ 6483134 w 6569477"/>
              <a:gd name="connsiteY956" fmla="*/ 2234707 h 6858000"/>
              <a:gd name="connsiteX957" fmla="*/ 6520415 w 6569477"/>
              <a:gd name="connsiteY957" fmla="*/ 2493203 h 6858000"/>
              <a:gd name="connsiteX958" fmla="*/ 6531980 w 6569477"/>
              <a:gd name="connsiteY958" fmla="*/ 2633394 h 6858000"/>
              <a:gd name="connsiteX959" fmla="*/ 6527593 w 6569477"/>
              <a:gd name="connsiteY959" fmla="*/ 2646575 h 6858000"/>
              <a:gd name="connsiteX960" fmla="*/ 6529126 w 6569477"/>
              <a:gd name="connsiteY960" fmla="*/ 2655889 h 6858000"/>
              <a:gd name="connsiteX961" fmla="*/ 6530629 w 6569477"/>
              <a:gd name="connsiteY961" fmla="*/ 2656552 h 6858000"/>
              <a:gd name="connsiteX962" fmla="*/ 6531421 w 6569477"/>
              <a:gd name="connsiteY962" fmla="*/ 2656903 h 6858000"/>
              <a:gd name="connsiteX963" fmla="*/ 6534962 w 6569477"/>
              <a:gd name="connsiteY963" fmla="*/ 2666028 h 6858000"/>
              <a:gd name="connsiteX964" fmla="*/ 6531926 w 6569477"/>
              <a:gd name="connsiteY964" fmla="*/ 2672908 h 6858000"/>
              <a:gd name="connsiteX965" fmla="*/ 6533706 w 6569477"/>
              <a:gd name="connsiteY965" fmla="*/ 2683731 h 6858000"/>
              <a:gd name="connsiteX966" fmla="*/ 6528462 w 6569477"/>
              <a:gd name="connsiteY966" fmla="*/ 2680756 h 6858000"/>
              <a:gd name="connsiteX967" fmla="*/ 6526580 w 6569477"/>
              <a:gd name="connsiteY967" fmla="*/ 2685022 h 6858000"/>
              <a:gd name="connsiteX968" fmla="*/ 6526136 w 6569477"/>
              <a:gd name="connsiteY968" fmla="*/ 2683881 h 6858000"/>
              <a:gd name="connsiteX969" fmla="*/ 6524812 w 6569477"/>
              <a:gd name="connsiteY969" fmla="*/ 2680466 h 6858000"/>
              <a:gd name="connsiteX970" fmla="*/ 6524804 w 6569477"/>
              <a:gd name="connsiteY970" fmla="*/ 2684545 h 6858000"/>
              <a:gd name="connsiteX971" fmla="*/ 6538236 w 6569477"/>
              <a:gd name="connsiteY971" fmla="*/ 2743109 h 6858000"/>
              <a:gd name="connsiteX972" fmla="*/ 6531185 w 6569477"/>
              <a:gd name="connsiteY972" fmla="*/ 2767044 h 6858000"/>
              <a:gd name="connsiteX973" fmla="*/ 6547385 w 6569477"/>
              <a:gd name="connsiteY973" fmla="*/ 2915923 h 6858000"/>
              <a:gd name="connsiteX974" fmla="*/ 6558964 w 6569477"/>
              <a:gd name="connsiteY974" fmla="*/ 2951360 h 6858000"/>
              <a:gd name="connsiteX975" fmla="*/ 6560463 w 6569477"/>
              <a:gd name="connsiteY975" fmla="*/ 3320054 h 6858000"/>
              <a:gd name="connsiteX976" fmla="*/ 6560643 w 6569477"/>
              <a:gd name="connsiteY976" fmla="*/ 3428182 h 6858000"/>
              <a:gd name="connsiteX977" fmla="*/ 6564303 w 6569477"/>
              <a:gd name="connsiteY977" fmla="*/ 3497307 h 6858000"/>
              <a:gd name="connsiteX978" fmla="*/ 6543934 w 6569477"/>
              <a:gd name="connsiteY978" fmla="*/ 3505308 h 6858000"/>
              <a:gd name="connsiteX979" fmla="*/ 6547053 w 6569477"/>
              <a:gd name="connsiteY979" fmla="*/ 3250053 h 6858000"/>
              <a:gd name="connsiteX980" fmla="*/ 6542614 w 6569477"/>
              <a:gd name="connsiteY980" fmla="*/ 3244740 h 6858000"/>
              <a:gd name="connsiteX981" fmla="*/ 6541744 w 6569477"/>
              <a:gd name="connsiteY981" fmla="*/ 3254490 h 6858000"/>
              <a:gd name="connsiteX982" fmla="*/ 6534694 w 6569477"/>
              <a:gd name="connsiteY982" fmla="*/ 3278429 h 6858000"/>
              <a:gd name="connsiteX983" fmla="*/ 6531190 w 6569477"/>
              <a:gd name="connsiteY983" fmla="*/ 3263643 h 6858000"/>
              <a:gd name="connsiteX984" fmla="*/ 6531994 w 6569477"/>
              <a:gd name="connsiteY984" fmla="*/ 3253615 h 6858000"/>
              <a:gd name="connsiteX985" fmla="*/ 6531124 w 6569477"/>
              <a:gd name="connsiteY985" fmla="*/ 3263366 h 6858000"/>
              <a:gd name="connsiteX986" fmla="*/ 6531190 w 6569477"/>
              <a:gd name="connsiteY986" fmla="*/ 3263643 h 6858000"/>
              <a:gd name="connsiteX987" fmla="*/ 6521033 w 6569477"/>
              <a:gd name="connsiteY987" fmla="*/ 3390229 h 6858000"/>
              <a:gd name="connsiteX988" fmla="*/ 6517384 w 6569477"/>
              <a:gd name="connsiteY988" fmla="*/ 3527497 h 6858000"/>
              <a:gd name="connsiteX989" fmla="*/ 6496595 w 6569477"/>
              <a:gd name="connsiteY989" fmla="*/ 3815563 h 6858000"/>
              <a:gd name="connsiteX990" fmla="*/ 6501124 w 6569477"/>
              <a:gd name="connsiteY990" fmla="*/ 3874940 h 6858000"/>
              <a:gd name="connsiteX991" fmla="*/ 6472234 w 6569477"/>
              <a:gd name="connsiteY991" fmla="*/ 4088567 h 6858000"/>
              <a:gd name="connsiteX992" fmla="*/ 6480357 w 6569477"/>
              <a:gd name="connsiteY992" fmla="*/ 4094487 h 6858000"/>
              <a:gd name="connsiteX993" fmla="*/ 6428427 w 6569477"/>
              <a:gd name="connsiteY993" fmla="*/ 4375267 h 6858000"/>
              <a:gd name="connsiteX994" fmla="*/ 6425741 w 6569477"/>
              <a:gd name="connsiteY994" fmla="*/ 4375556 h 6858000"/>
              <a:gd name="connsiteX995" fmla="*/ 6427506 w 6569477"/>
              <a:gd name="connsiteY995" fmla="*/ 4369573 h 6858000"/>
              <a:gd name="connsiteX996" fmla="*/ 6426300 w 6569477"/>
              <a:gd name="connsiteY996" fmla="*/ 4367087 h 6858000"/>
              <a:gd name="connsiteX997" fmla="*/ 6428376 w 6569477"/>
              <a:gd name="connsiteY997" fmla="*/ 4359822 h 6858000"/>
              <a:gd name="connsiteX998" fmla="*/ 6425949 w 6569477"/>
              <a:gd name="connsiteY998" fmla="*/ 4366362 h 6858000"/>
              <a:gd name="connsiteX999" fmla="*/ 6426300 w 6569477"/>
              <a:gd name="connsiteY999" fmla="*/ 4367087 h 6858000"/>
              <a:gd name="connsiteX1000" fmla="*/ 6420336 w 6569477"/>
              <a:gd name="connsiteY1000" fmla="*/ 4387972 h 6858000"/>
              <a:gd name="connsiteX1001" fmla="*/ 6408966 w 6569477"/>
              <a:gd name="connsiteY1001" fmla="*/ 4412135 h 6858000"/>
              <a:gd name="connsiteX1002" fmla="*/ 6350047 w 6569477"/>
              <a:gd name="connsiteY1002" fmla="*/ 4686953 h 6858000"/>
              <a:gd name="connsiteX1003" fmla="*/ 6323588 w 6569477"/>
              <a:gd name="connsiteY1003" fmla="*/ 4763203 h 6858000"/>
              <a:gd name="connsiteX1004" fmla="*/ 6242470 w 6569477"/>
              <a:gd name="connsiteY1004" fmla="*/ 5011457 h 6858000"/>
              <a:gd name="connsiteX1005" fmla="*/ 6206632 w 6569477"/>
              <a:gd name="connsiteY1005" fmla="*/ 5110210 h 6858000"/>
              <a:gd name="connsiteX1006" fmla="*/ 6191507 w 6569477"/>
              <a:gd name="connsiteY1006" fmla="*/ 5140673 h 6858000"/>
              <a:gd name="connsiteX1007" fmla="*/ 6172300 w 6569477"/>
              <a:gd name="connsiteY1007" fmla="*/ 5199455 h 6858000"/>
              <a:gd name="connsiteX1008" fmla="*/ 6156345 w 6569477"/>
              <a:gd name="connsiteY1008" fmla="*/ 5277115 h 6858000"/>
              <a:gd name="connsiteX1009" fmla="*/ 6059140 w 6569477"/>
              <a:gd name="connsiteY1009" fmla="*/ 5529842 h 6858000"/>
              <a:gd name="connsiteX1010" fmla="*/ 6065922 w 6569477"/>
              <a:gd name="connsiteY1010" fmla="*/ 5528472 h 6858000"/>
              <a:gd name="connsiteX1011" fmla="*/ 6078119 w 6569477"/>
              <a:gd name="connsiteY1011" fmla="*/ 5518945 h 6858000"/>
              <a:gd name="connsiteX1012" fmla="*/ 6077573 w 6569477"/>
              <a:gd name="connsiteY1012" fmla="*/ 5523376 h 6858000"/>
              <a:gd name="connsiteX1013" fmla="*/ 6068664 w 6569477"/>
              <a:gd name="connsiteY1013" fmla="*/ 5542046 h 6858000"/>
              <a:gd name="connsiteX1014" fmla="*/ 6075448 w 6569477"/>
              <a:gd name="connsiteY1014" fmla="*/ 5540675 h 6858000"/>
              <a:gd name="connsiteX1015" fmla="*/ 6077573 w 6569477"/>
              <a:gd name="connsiteY1015" fmla="*/ 5523376 h 6858000"/>
              <a:gd name="connsiteX1016" fmla="*/ 6125089 w 6569477"/>
              <a:gd name="connsiteY1016" fmla="*/ 5423814 h 6858000"/>
              <a:gd name="connsiteX1017" fmla="*/ 6179507 w 6569477"/>
              <a:gd name="connsiteY1017" fmla="*/ 5321879 h 6858000"/>
              <a:gd name="connsiteX1018" fmla="*/ 6233557 w 6569477"/>
              <a:gd name="connsiteY1018" fmla="*/ 5205010 h 6858000"/>
              <a:gd name="connsiteX1019" fmla="*/ 6187733 w 6569477"/>
              <a:gd name="connsiteY1019" fmla="*/ 5362599 h 6858000"/>
              <a:gd name="connsiteX1020" fmla="*/ 6184992 w 6569477"/>
              <a:gd name="connsiteY1020" fmla="*/ 5349026 h 6858000"/>
              <a:gd name="connsiteX1021" fmla="*/ 6163414 w 6569477"/>
              <a:gd name="connsiteY1021" fmla="*/ 5416956 h 6858000"/>
              <a:gd name="connsiteX1022" fmla="*/ 6145805 w 6569477"/>
              <a:gd name="connsiteY1022" fmla="*/ 5434638 h 6858000"/>
              <a:gd name="connsiteX1023" fmla="*/ 6089085 w 6569477"/>
              <a:gd name="connsiteY1023" fmla="*/ 5573237 h 6858000"/>
              <a:gd name="connsiteX1024" fmla="*/ 6082373 w 6569477"/>
              <a:gd name="connsiteY1024" fmla="*/ 5609909 h 6858000"/>
              <a:gd name="connsiteX1025" fmla="*/ 5907955 w 6569477"/>
              <a:gd name="connsiteY1025" fmla="*/ 5934742 h 6858000"/>
              <a:gd name="connsiteX1026" fmla="*/ 5856575 w 6569477"/>
              <a:gd name="connsiteY1026" fmla="*/ 6029882 h 6858000"/>
              <a:gd name="connsiteX1027" fmla="*/ 5826843 w 6569477"/>
              <a:gd name="connsiteY1027" fmla="*/ 6092393 h 6858000"/>
              <a:gd name="connsiteX1028" fmla="*/ 5805124 w 6569477"/>
              <a:gd name="connsiteY1028" fmla="*/ 6089719 h 6858000"/>
              <a:gd name="connsiteX1029" fmla="*/ 5929533 w 6569477"/>
              <a:gd name="connsiteY1029" fmla="*/ 5866812 h 6858000"/>
              <a:gd name="connsiteX1030" fmla="*/ 5928163 w 6569477"/>
              <a:gd name="connsiteY1030" fmla="*/ 5860025 h 6858000"/>
              <a:gd name="connsiteX1031" fmla="*/ 5922749 w 6569477"/>
              <a:gd name="connsiteY1031" fmla="*/ 5868182 h 6858000"/>
              <a:gd name="connsiteX1032" fmla="*/ 5905143 w 6569477"/>
              <a:gd name="connsiteY1032" fmla="*/ 5885866 h 6858000"/>
              <a:gd name="connsiteX1033" fmla="*/ 5909110 w 6569477"/>
              <a:gd name="connsiteY1033" fmla="*/ 5871199 h 6858000"/>
              <a:gd name="connsiteX1034" fmla="*/ 5914596 w 6569477"/>
              <a:gd name="connsiteY1034" fmla="*/ 5862765 h 6858000"/>
              <a:gd name="connsiteX1035" fmla="*/ 5909184 w 6569477"/>
              <a:gd name="connsiteY1035" fmla="*/ 5870922 h 6858000"/>
              <a:gd name="connsiteX1036" fmla="*/ 5909110 w 6569477"/>
              <a:gd name="connsiteY1036" fmla="*/ 5871199 h 6858000"/>
              <a:gd name="connsiteX1037" fmla="*/ 5839843 w 6569477"/>
              <a:gd name="connsiteY1037" fmla="*/ 5977637 h 6858000"/>
              <a:gd name="connsiteX1038" fmla="*/ 5771208 w 6569477"/>
              <a:gd name="connsiteY1038" fmla="*/ 6096571 h 6858000"/>
              <a:gd name="connsiteX1039" fmla="*/ 5615626 w 6569477"/>
              <a:gd name="connsiteY1039" fmla="*/ 6339899 h 6858000"/>
              <a:gd name="connsiteX1040" fmla="*/ 5591306 w 6569477"/>
              <a:gd name="connsiteY1040" fmla="*/ 6394255 h 6858000"/>
              <a:gd name="connsiteX1041" fmla="*/ 5464086 w 6569477"/>
              <a:gd name="connsiteY1041" fmla="*/ 6568285 h 6858000"/>
              <a:gd name="connsiteX1042" fmla="*/ 5468405 w 6569477"/>
              <a:gd name="connsiteY1042" fmla="*/ 6577359 h 6858000"/>
              <a:gd name="connsiteX1043" fmla="*/ 5288922 w 6569477"/>
              <a:gd name="connsiteY1043" fmla="*/ 6799441 h 6858000"/>
              <a:gd name="connsiteX1044" fmla="*/ 5286422 w 6569477"/>
              <a:gd name="connsiteY1044" fmla="*/ 6798415 h 6858000"/>
              <a:gd name="connsiteX1045" fmla="*/ 5290826 w 6569477"/>
              <a:gd name="connsiteY1045" fmla="*/ 6793995 h 6858000"/>
              <a:gd name="connsiteX1046" fmla="*/ 5290950 w 6569477"/>
              <a:gd name="connsiteY1046" fmla="*/ 6791235 h 6858000"/>
              <a:gd name="connsiteX1047" fmla="*/ 5296238 w 6569477"/>
              <a:gd name="connsiteY1047" fmla="*/ 6785838 h 6858000"/>
              <a:gd name="connsiteX1048" fmla="*/ 5290987 w 6569477"/>
              <a:gd name="connsiteY1048" fmla="*/ 6790431 h 6858000"/>
              <a:gd name="connsiteX1049" fmla="*/ 5290950 w 6569477"/>
              <a:gd name="connsiteY1049" fmla="*/ 6791235 h 6858000"/>
              <a:gd name="connsiteX1050" fmla="*/ 5275753 w 6569477"/>
              <a:gd name="connsiteY1050" fmla="*/ 6806752 h 6858000"/>
              <a:gd name="connsiteX1051" fmla="*/ 5254239 w 6569477"/>
              <a:gd name="connsiteY1051" fmla="*/ 6822575 h 6858000"/>
              <a:gd name="connsiteX1052" fmla="*/ 5225321 w 6569477"/>
              <a:gd name="connsiteY1052" fmla="*/ 6858000 h 6858000"/>
              <a:gd name="connsiteX1053" fmla="*/ 5157501 w 6569477"/>
              <a:gd name="connsiteY1053" fmla="*/ 6858000 h 6858000"/>
              <a:gd name="connsiteX1054" fmla="*/ 5208211 w 6569477"/>
              <a:gd name="connsiteY1054" fmla="*/ 6795673 h 6858000"/>
              <a:gd name="connsiteX1055" fmla="*/ 5328568 w 6569477"/>
              <a:gd name="connsiteY1055" fmla="*/ 6666293 h 6858000"/>
              <a:gd name="connsiteX1056" fmla="*/ 5366453 w 6569477"/>
              <a:gd name="connsiteY1056" fmla="*/ 6609197 h 6858000"/>
              <a:gd name="connsiteX1057" fmla="*/ 5430099 w 6569477"/>
              <a:gd name="connsiteY1057" fmla="*/ 6539833 h 6858000"/>
              <a:gd name="connsiteX1058" fmla="*/ 5427358 w 6569477"/>
              <a:gd name="connsiteY1058" fmla="*/ 6526259 h 6858000"/>
              <a:gd name="connsiteX1059" fmla="*/ 5513952 w 6569477"/>
              <a:gd name="connsiteY1059" fmla="*/ 6395753 h 6858000"/>
              <a:gd name="connsiteX1060" fmla="*/ 5597877 w 6569477"/>
              <a:gd name="connsiteY1060" fmla="*/ 6286977 h 6858000"/>
              <a:gd name="connsiteX1061" fmla="*/ 5589542 w 6569477"/>
              <a:gd name="connsiteY1061" fmla="*/ 6276299 h 6858000"/>
              <a:gd name="connsiteX1062" fmla="*/ 5579347 w 6569477"/>
              <a:gd name="connsiteY1062" fmla="*/ 6278801 h 6858000"/>
              <a:gd name="connsiteX1063" fmla="*/ 5572013 w 6569477"/>
              <a:gd name="connsiteY1063" fmla="*/ 6278854 h 6858000"/>
              <a:gd name="connsiteX1064" fmla="*/ 5561199 w 6569477"/>
              <a:gd name="connsiteY1064" fmla="*/ 6297181 h 6858000"/>
              <a:gd name="connsiteX1065" fmla="*/ 5561199 w 6569477"/>
              <a:gd name="connsiteY1065" fmla="*/ 6283333 h 6858000"/>
              <a:gd name="connsiteX1066" fmla="*/ 5526598 w 6569477"/>
              <a:gd name="connsiteY1066" fmla="*/ 6345645 h 6858000"/>
              <a:gd name="connsiteX1067" fmla="*/ 5505837 w 6569477"/>
              <a:gd name="connsiteY1067" fmla="*/ 6359491 h 6858000"/>
              <a:gd name="connsiteX1068" fmla="*/ 5422797 w 6569477"/>
              <a:gd name="connsiteY1068" fmla="*/ 6484116 h 6858000"/>
              <a:gd name="connsiteX1069" fmla="*/ 5408957 w 6569477"/>
              <a:gd name="connsiteY1069" fmla="*/ 6518733 h 6858000"/>
              <a:gd name="connsiteX1070" fmla="*/ 5173676 w 6569477"/>
              <a:gd name="connsiteY1070" fmla="*/ 6802601 h 6858000"/>
              <a:gd name="connsiteX1071" fmla="*/ 5153132 w 6569477"/>
              <a:gd name="connsiteY1071" fmla="*/ 6832134 h 6858000"/>
              <a:gd name="connsiteX1072" fmla="*/ 5136638 w 6569477"/>
              <a:gd name="connsiteY1072" fmla="*/ 6858000 h 6858000"/>
              <a:gd name="connsiteX1073" fmla="*/ 5106051 w 6569477"/>
              <a:gd name="connsiteY1073" fmla="*/ 6858000 h 6858000"/>
              <a:gd name="connsiteX1074" fmla="*/ 5127832 w 6569477"/>
              <a:gd name="connsiteY1074" fmla="*/ 6832026 h 6858000"/>
              <a:gd name="connsiteX1075" fmla="*/ 5208277 w 6569477"/>
              <a:gd name="connsiteY1075" fmla="*/ 6740288 h 6858000"/>
              <a:gd name="connsiteX1076" fmla="*/ 5208277 w 6569477"/>
              <a:gd name="connsiteY1076" fmla="*/ 6733364 h 6858000"/>
              <a:gd name="connsiteX1077" fmla="*/ 5201357 w 6569477"/>
              <a:gd name="connsiteY1077" fmla="*/ 6740288 h 6858000"/>
              <a:gd name="connsiteX1078" fmla="*/ 5180596 w 6569477"/>
              <a:gd name="connsiteY1078" fmla="*/ 6754136 h 6858000"/>
              <a:gd name="connsiteX1079" fmla="*/ 5187389 w 6569477"/>
              <a:gd name="connsiteY1079" fmla="*/ 6740544 h 6858000"/>
              <a:gd name="connsiteX1080" fmla="*/ 5194437 w 6569477"/>
              <a:gd name="connsiteY1080" fmla="*/ 6733364 h 6858000"/>
              <a:gd name="connsiteX1081" fmla="*/ 5187516 w 6569477"/>
              <a:gd name="connsiteY1081" fmla="*/ 6740288 h 6858000"/>
              <a:gd name="connsiteX1082" fmla="*/ 5187389 w 6569477"/>
              <a:gd name="connsiteY1082" fmla="*/ 6740544 h 6858000"/>
              <a:gd name="connsiteX1083" fmla="*/ 5098421 w 6569477"/>
              <a:gd name="connsiteY1083" fmla="*/ 6831161 h 6858000"/>
              <a:gd name="connsiteX1084" fmla="*/ 5074751 w 6569477"/>
              <a:gd name="connsiteY1084" fmla="*/ 6858000 h 6858000"/>
              <a:gd name="connsiteX1085" fmla="*/ 4627783 w 6569477"/>
              <a:gd name="connsiteY1085" fmla="*/ 6858000 h 6858000"/>
              <a:gd name="connsiteX1086" fmla="*/ 4759894 w 6569477"/>
              <a:gd name="connsiteY1086" fmla="*/ 6716663 h 6858000"/>
              <a:gd name="connsiteX1087" fmla="*/ 5986727 w 6569477"/>
              <a:gd name="connsiteY1087" fmla="*/ 3868735 h 6858000"/>
              <a:gd name="connsiteX1088" fmla="*/ 6003597 w 6569477"/>
              <a:gd name="connsiteY1088" fmla="*/ 3548178 h 6858000"/>
              <a:gd name="connsiteX1089" fmla="*/ 6012034 w 6569477"/>
              <a:gd name="connsiteY1089" fmla="*/ 3539742 h 6858000"/>
              <a:gd name="connsiteX1090" fmla="*/ 6012033 w 6569477"/>
              <a:gd name="connsiteY1090" fmla="*/ 3514433 h 6858000"/>
              <a:gd name="connsiteX1091" fmla="*/ 6003597 w 6569477"/>
              <a:gd name="connsiteY1091" fmla="*/ 3506001 h 6858000"/>
              <a:gd name="connsiteX1092" fmla="*/ 6003597 w 6569477"/>
              <a:gd name="connsiteY1092" fmla="*/ 3269799 h 6858000"/>
              <a:gd name="connsiteX1093" fmla="*/ 5952984 w 6569477"/>
              <a:gd name="connsiteY1093" fmla="*/ 2721484 h 6858000"/>
              <a:gd name="connsiteX1094" fmla="*/ 5404662 w 6569477"/>
              <a:gd name="connsiteY1094" fmla="*/ 1051221 h 6858000"/>
              <a:gd name="connsiteX1095" fmla="*/ 4873211 w 6569477"/>
              <a:gd name="connsiteY1095" fmla="*/ 224525 h 6858000"/>
              <a:gd name="connsiteX1096" fmla="*/ 4890083 w 6569477"/>
              <a:gd name="connsiteY1096" fmla="*/ 232961 h 6858000"/>
              <a:gd name="connsiteX1097" fmla="*/ 4797289 w 6569477"/>
              <a:gd name="connsiteY1097" fmla="*/ 114861 h 6858000"/>
              <a:gd name="connsiteX1098" fmla="*/ 4738239 w 6569477"/>
              <a:gd name="connsiteY1098" fmla="*/ 55811 h 6858000"/>
              <a:gd name="connsiteX1099" fmla="*/ 0 w 6569477"/>
              <a:gd name="connsiteY1099" fmla="*/ 0 h 6858000"/>
              <a:gd name="connsiteX1100" fmla="*/ 4229922 w 6569477"/>
              <a:gd name="connsiteY1100" fmla="*/ 0 h 6858000"/>
              <a:gd name="connsiteX1101" fmla="*/ 4372273 w 6569477"/>
              <a:gd name="connsiteY1101" fmla="*/ 157015 h 6858000"/>
              <a:gd name="connsiteX1102" fmla="*/ 4543809 w 6569477"/>
              <a:gd name="connsiteY1102" fmla="*/ 370769 h 6858000"/>
              <a:gd name="connsiteX1103" fmla="*/ 4849592 w 6569477"/>
              <a:gd name="connsiteY1103" fmla="*/ 843375 h 6858000"/>
              <a:gd name="connsiteX1104" fmla="*/ 4914877 w 6569477"/>
              <a:gd name="connsiteY1104" fmla="*/ 967066 h 6858000"/>
              <a:gd name="connsiteX1105" fmla="*/ 4925933 w 6569477"/>
              <a:gd name="connsiteY1105" fmla="*/ 979122 h 6858000"/>
              <a:gd name="connsiteX1106" fmla="*/ 4982878 w 6569477"/>
              <a:gd name="connsiteY1106" fmla="*/ 1068093 h 6858000"/>
              <a:gd name="connsiteX1107" fmla="*/ 4982876 w 6569477"/>
              <a:gd name="connsiteY1107" fmla="*/ 1076527 h 6858000"/>
              <a:gd name="connsiteX1108" fmla="*/ 4982876 w 6569477"/>
              <a:gd name="connsiteY1108" fmla="*/ 1084962 h 6858000"/>
              <a:gd name="connsiteX1109" fmla="*/ 4991312 w 6569477"/>
              <a:gd name="connsiteY1109" fmla="*/ 1084964 h 6858000"/>
              <a:gd name="connsiteX1110" fmla="*/ 5008183 w 6569477"/>
              <a:gd name="connsiteY1110" fmla="*/ 1127139 h 6858000"/>
              <a:gd name="connsiteX1111" fmla="*/ 5008183 w 6569477"/>
              <a:gd name="connsiteY1111" fmla="*/ 1135577 h 6858000"/>
              <a:gd name="connsiteX1112" fmla="*/ 5016618 w 6569477"/>
              <a:gd name="connsiteY1112" fmla="*/ 1144015 h 6858000"/>
              <a:gd name="connsiteX1113" fmla="*/ 5016619 w 6569477"/>
              <a:gd name="connsiteY1113" fmla="*/ 1135576 h 6858000"/>
              <a:gd name="connsiteX1114" fmla="*/ 5075670 w 6569477"/>
              <a:gd name="connsiteY1114" fmla="*/ 1228369 h 6858000"/>
              <a:gd name="connsiteX1115" fmla="*/ 5067232 w 6569477"/>
              <a:gd name="connsiteY1115" fmla="*/ 1228371 h 6858000"/>
              <a:gd name="connsiteX1116" fmla="*/ 5067232 w 6569477"/>
              <a:gd name="connsiteY1116" fmla="*/ 1236805 h 6858000"/>
              <a:gd name="connsiteX1117" fmla="*/ 5075669 w 6569477"/>
              <a:gd name="connsiteY1117" fmla="*/ 1245241 h 6858000"/>
              <a:gd name="connsiteX1118" fmla="*/ 5084105 w 6569477"/>
              <a:gd name="connsiteY1118" fmla="*/ 1245241 h 6858000"/>
              <a:gd name="connsiteX1119" fmla="*/ 5084107 w 6569477"/>
              <a:gd name="connsiteY1119" fmla="*/ 1253677 h 6858000"/>
              <a:gd name="connsiteX1120" fmla="*/ 5100976 w 6569477"/>
              <a:gd name="connsiteY1120" fmla="*/ 1304291 h 6858000"/>
              <a:gd name="connsiteX1121" fmla="*/ 5117847 w 6569477"/>
              <a:gd name="connsiteY1121" fmla="*/ 1312726 h 6858000"/>
              <a:gd name="connsiteX1122" fmla="*/ 5126282 w 6569477"/>
              <a:gd name="connsiteY1122" fmla="*/ 1329598 h 6858000"/>
              <a:gd name="connsiteX1123" fmla="*/ 5117847 w 6569477"/>
              <a:gd name="connsiteY1123" fmla="*/ 1338033 h 6858000"/>
              <a:gd name="connsiteX1124" fmla="*/ 5126283 w 6569477"/>
              <a:gd name="connsiteY1124" fmla="*/ 1346469 h 6858000"/>
              <a:gd name="connsiteX1125" fmla="*/ 5134719 w 6569477"/>
              <a:gd name="connsiteY1125" fmla="*/ 1354905 h 6858000"/>
              <a:gd name="connsiteX1126" fmla="*/ 5176898 w 6569477"/>
              <a:gd name="connsiteY1126" fmla="*/ 1430824 h 6858000"/>
              <a:gd name="connsiteX1127" fmla="*/ 5168461 w 6569477"/>
              <a:gd name="connsiteY1127" fmla="*/ 1397082 h 6858000"/>
              <a:gd name="connsiteX1128" fmla="*/ 5143155 w 6569477"/>
              <a:gd name="connsiteY1128" fmla="*/ 1363341 h 6858000"/>
              <a:gd name="connsiteX1129" fmla="*/ 5143154 w 6569477"/>
              <a:gd name="connsiteY1129" fmla="*/ 1354903 h 6858000"/>
              <a:gd name="connsiteX1130" fmla="*/ 5143155 w 6569477"/>
              <a:gd name="connsiteY1130" fmla="*/ 1346469 h 6858000"/>
              <a:gd name="connsiteX1131" fmla="*/ 5134719 w 6569477"/>
              <a:gd name="connsiteY1131" fmla="*/ 1329598 h 6858000"/>
              <a:gd name="connsiteX1132" fmla="*/ 5092539 w 6569477"/>
              <a:gd name="connsiteY1132" fmla="*/ 1262112 h 6858000"/>
              <a:gd name="connsiteX1133" fmla="*/ 5092540 w 6569477"/>
              <a:gd name="connsiteY1133" fmla="*/ 1245241 h 6858000"/>
              <a:gd name="connsiteX1134" fmla="*/ 5092539 w 6569477"/>
              <a:gd name="connsiteY1134" fmla="*/ 1236803 h 6858000"/>
              <a:gd name="connsiteX1135" fmla="*/ 5092539 w 6569477"/>
              <a:gd name="connsiteY1135" fmla="*/ 1219933 h 6858000"/>
              <a:gd name="connsiteX1136" fmla="*/ 5084107 w 6569477"/>
              <a:gd name="connsiteY1136" fmla="*/ 1219935 h 6858000"/>
              <a:gd name="connsiteX1137" fmla="*/ 5075668 w 6569477"/>
              <a:gd name="connsiteY1137" fmla="*/ 1219935 h 6858000"/>
              <a:gd name="connsiteX1138" fmla="*/ 5050362 w 6569477"/>
              <a:gd name="connsiteY1138" fmla="*/ 1186189 h 6858000"/>
              <a:gd name="connsiteX1139" fmla="*/ 5025055 w 6569477"/>
              <a:gd name="connsiteY1139" fmla="*/ 1135578 h 6858000"/>
              <a:gd name="connsiteX1140" fmla="*/ 5025054 w 6569477"/>
              <a:gd name="connsiteY1140" fmla="*/ 1127141 h 6858000"/>
              <a:gd name="connsiteX1141" fmla="*/ 5025055 w 6569477"/>
              <a:gd name="connsiteY1141" fmla="*/ 1118707 h 6858000"/>
              <a:gd name="connsiteX1142" fmla="*/ 5009238 w 6569477"/>
              <a:gd name="connsiteY1142" fmla="*/ 1101833 h 6858000"/>
              <a:gd name="connsiteX1143" fmla="*/ 5004170 w 6569477"/>
              <a:gd name="connsiteY1143" fmla="*/ 1092826 h 6858000"/>
              <a:gd name="connsiteX1144" fmla="*/ 5008183 w 6569477"/>
              <a:gd name="connsiteY1144" fmla="*/ 1093400 h 6858000"/>
              <a:gd name="connsiteX1145" fmla="*/ 5008182 w 6569477"/>
              <a:gd name="connsiteY1145" fmla="*/ 1084964 h 6858000"/>
              <a:gd name="connsiteX1146" fmla="*/ 4999746 w 6569477"/>
              <a:gd name="connsiteY1146" fmla="*/ 1076527 h 6858000"/>
              <a:gd name="connsiteX1147" fmla="*/ 4991312 w 6569477"/>
              <a:gd name="connsiteY1147" fmla="*/ 1068091 h 6858000"/>
              <a:gd name="connsiteX1148" fmla="*/ 4982876 w 6569477"/>
              <a:gd name="connsiteY1148" fmla="*/ 1042786 h 6858000"/>
              <a:gd name="connsiteX1149" fmla="*/ 4966004 w 6569477"/>
              <a:gd name="connsiteY1149" fmla="*/ 1025912 h 6858000"/>
              <a:gd name="connsiteX1150" fmla="*/ 4982876 w 6569477"/>
              <a:gd name="connsiteY1150" fmla="*/ 1034349 h 6858000"/>
              <a:gd name="connsiteX1151" fmla="*/ 4957571 w 6569477"/>
              <a:gd name="connsiteY1151" fmla="*/ 1009043 h 6858000"/>
              <a:gd name="connsiteX1152" fmla="*/ 4932262 w 6569477"/>
              <a:gd name="connsiteY1152" fmla="*/ 966864 h 6858000"/>
              <a:gd name="connsiteX1153" fmla="*/ 4957569 w 6569477"/>
              <a:gd name="connsiteY1153" fmla="*/ 966864 h 6858000"/>
              <a:gd name="connsiteX1154" fmla="*/ 4923825 w 6569477"/>
              <a:gd name="connsiteY1154" fmla="*/ 933123 h 6858000"/>
              <a:gd name="connsiteX1155" fmla="*/ 4932261 w 6569477"/>
              <a:gd name="connsiteY1155" fmla="*/ 933122 h 6858000"/>
              <a:gd name="connsiteX1156" fmla="*/ 4932262 w 6569477"/>
              <a:gd name="connsiteY1156" fmla="*/ 924686 h 6858000"/>
              <a:gd name="connsiteX1157" fmla="*/ 4923825 w 6569477"/>
              <a:gd name="connsiteY1157" fmla="*/ 916250 h 6858000"/>
              <a:gd name="connsiteX1158" fmla="*/ 4898518 w 6569477"/>
              <a:gd name="connsiteY1158" fmla="*/ 890943 h 6858000"/>
              <a:gd name="connsiteX1159" fmla="*/ 4890083 w 6569477"/>
              <a:gd name="connsiteY1159" fmla="*/ 874073 h 6858000"/>
              <a:gd name="connsiteX1160" fmla="*/ 4881646 w 6569477"/>
              <a:gd name="connsiteY1160" fmla="*/ 865638 h 6858000"/>
              <a:gd name="connsiteX1161" fmla="*/ 4881647 w 6569477"/>
              <a:gd name="connsiteY1161" fmla="*/ 874073 h 6858000"/>
              <a:gd name="connsiteX1162" fmla="*/ 4881647 w 6569477"/>
              <a:gd name="connsiteY1162" fmla="*/ 882507 h 6858000"/>
              <a:gd name="connsiteX1163" fmla="*/ 4839470 w 6569477"/>
              <a:gd name="connsiteY1163" fmla="*/ 815023 h 6858000"/>
              <a:gd name="connsiteX1164" fmla="*/ 4864776 w 6569477"/>
              <a:gd name="connsiteY1164" fmla="*/ 823459 h 6858000"/>
              <a:gd name="connsiteX1165" fmla="*/ 4814160 w 6569477"/>
              <a:gd name="connsiteY1165" fmla="*/ 772843 h 6858000"/>
              <a:gd name="connsiteX1166" fmla="*/ 4771982 w 6569477"/>
              <a:gd name="connsiteY1166" fmla="*/ 705360 h 6858000"/>
              <a:gd name="connsiteX1167" fmla="*/ 4780419 w 6569477"/>
              <a:gd name="connsiteY1167" fmla="*/ 713795 h 6858000"/>
              <a:gd name="connsiteX1168" fmla="*/ 4788853 w 6569477"/>
              <a:gd name="connsiteY1168" fmla="*/ 713795 h 6858000"/>
              <a:gd name="connsiteX1169" fmla="*/ 4797292 w 6569477"/>
              <a:gd name="connsiteY1169" fmla="*/ 713795 h 6858000"/>
              <a:gd name="connsiteX1170" fmla="*/ 4788854 w 6569477"/>
              <a:gd name="connsiteY1170" fmla="*/ 696923 h 6858000"/>
              <a:gd name="connsiteX1171" fmla="*/ 4797290 w 6569477"/>
              <a:gd name="connsiteY1171" fmla="*/ 696923 h 6858000"/>
              <a:gd name="connsiteX1172" fmla="*/ 4805728 w 6569477"/>
              <a:gd name="connsiteY1172" fmla="*/ 705359 h 6858000"/>
              <a:gd name="connsiteX1173" fmla="*/ 4805726 w 6569477"/>
              <a:gd name="connsiteY1173" fmla="*/ 713795 h 6858000"/>
              <a:gd name="connsiteX1174" fmla="*/ 4814160 w 6569477"/>
              <a:gd name="connsiteY1174" fmla="*/ 722229 h 6858000"/>
              <a:gd name="connsiteX1175" fmla="*/ 4822596 w 6569477"/>
              <a:gd name="connsiteY1175" fmla="*/ 730666 h 6858000"/>
              <a:gd name="connsiteX1176" fmla="*/ 4991311 w 6569477"/>
              <a:gd name="connsiteY1176" fmla="*/ 1000607 h 6858000"/>
              <a:gd name="connsiteX1177" fmla="*/ 4991312 w 6569477"/>
              <a:gd name="connsiteY1177" fmla="*/ 1009043 h 6858000"/>
              <a:gd name="connsiteX1178" fmla="*/ 4999746 w 6569477"/>
              <a:gd name="connsiteY1178" fmla="*/ 1017476 h 6858000"/>
              <a:gd name="connsiteX1179" fmla="*/ 5033490 w 6569477"/>
              <a:gd name="connsiteY1179" fmla="*/ 1068093 h 6858000"/>
              <a:gd name="connsiteX1180" fmla="*/ 5041925 w 6569477"/>
              <a:gd name="connsiteY1180" fmla="*/ 1093401 h 6858000"/>
              <a:gd name="connsiteX1181" fmla="*/ 5050362 w 6569477"/>
              <a:gd name="connsiteY1181" fmla="*/ 1101835 h 6858000"/>
              <a:gd name="connsiteX1182" fmla="*/ 5092540 w 6569477"/>
              <a:gd name="connsiteY1182" fmla="*/ 1160885 h 6858000"/>
              <a:gd name="connsiteX1183" fmla="*/ 5100975 w 6569477"/>
              <a:gd name="connsiteY1183" fmla="*/ 1169321 h 6858000"/>
              <a:gd name="connsiteX1184" fmla="*/ 5100976 w 6569477"/>
              <a:gd name="connsiteY1184" fmla="*/ 1194627 h 6858000"/>
              <a:gd name="connsiteX1185" fmla="*/ 5143155 w 6569477"/>
              <a:gd name="connsiteY1185" fmla="*/ 1253676 h 6858000"/>
              <a:gd name="connsiteX1186" fmla="*/ 5151590 w 6569477"/>
              <a:gd name="connsiteY1186" fmla="*/ 1262112 h 6858000"/>
              <a:gd name="connsiteX1187" fmla="*/ 5151590 w 6569477"/>
              <a:gd name="connsiteY1187" fmla="*/ 1270548 h 6858000"/>
              <a:gd name="connsiteX1188" fmla="*/ 5261254 w 6569477"/>
              <a:gd name="connsiteY1188" fmla="*/ 1506748 h 6858000"/>
              <a:gd name="connsiteX1189" fmla="*/ 5278126 w 6569477"/>
              <a:gd name="connsiteY1189" fmla="*/ 1532055 h 6858000"/>
              <a:gd name="connsiteX1190" fmla="*/ 5278128 w 6569477"/>
              <a:gd name="connsiteY1190" fmla="*/ 1557362 h 6858000"/>
              <a:gd name="connsiteX1191" fmla="*/ 5294998 w 6569477"/>
              <a:gd name="connsiteY1191" fmla="*/ 1557362 h 6858000"/>
              <a:gd name="connsiteX1192" fmla="*/ 5303433 w 6569477"/>
              <a:gd name="connsiteY1192" fmla="*/ 1574233 h 6858000"/>
              <a:gd name="connsiteX1193" fmla="*/ 5345614 w 6569477"/>
              <a:gd name="connsiteY1193" fmla="*/ 1692332 h 6858000"/>
              <a:gd name="connsiteX1194" fmla="*/ 5345612 w 6569477"/>
              <a:gd name="connsiteY1194" fmla="*/ 1700767 h 6858000"/>
              <a:gd name="connsiteX1195" fmla="*/ 5345612 w 6569477"/>
              <a:gd name="connsiteY1195" fmla="*/ 1717637 h 6858000"/>
              <a:gd name="connsiteX1196" fmla="*/ 5354048 w 6569477"/>
              <a:gd name="connsiteY1196" fmla="*/ 1717639 h 6858000"/>
              <a:gd name="connsiteX1197" fmla="*/ 5413098 w 6569477"/>
              <a:gd name="connsiteY1197" fmla="*/ 1844173 h 6858000"/>
              <a:gd name="connsiteX1198" fmla="*/ 5480584 w 6569477"/>
              <a:gd name="connsiteY1198" fmla="*/ 2012887 h 6858000"/>
              <a:gd name="connsiteX1199" fmla="*/ 5514328 w 6569477"/>
              <a:gd name="connsiteY1199" fmla="*/ 2105680 h 6858000"/>
              <a:gd name="connsiteX1200" fmla="*/ 5514328 w 6569477"/>
              <a:gd name="connsiteY1200" fmla="*/ 2114117 h 6858000"/>
              <a:gd name="connsiteX1201" fmla="*/ 5514327 w 6569477"/>
              <a:gd name="connsiteY1201" fmla="*/ 2122551 h 6858000"/>
              <a:gd name="connsiteX1202" fmla="*/ 5514328 w 6569477"/>
              <a:gd name="connsiteY1202" fmla="*/ 2130987 h 6858000"/>
              <a:gd name="connsiteX1203" fmla="*/ 5522762 w 6569477"/>
              <a:gd name="connsiteY1203" fmla="*/ 2130987 h 6858000"/>
              <a:gd name="connsiteX1204" fmla="*/ 5539633 w 6569477"/>
              <a:gd name="connsiteY1204" fmla="*/ 2139424 h 6858000"/>
              <a:gd name="connsiteX1205" fmla="*/ 5556503 w 6569477"/>
              <a:gd name="connsiteY1205" fmla="*/ 2198472 h 6858000"/>
              <a:gd name="connsiteX1206" fmla="*/ 5573376 w 6569477"/>
              <a:gd name="connsiteY1206" fmla="*/ 2215344 h 6858000"/>
              <a:gd name="connsiteX1207" fmla="*/ 5531197 w 6569477"/>
              <a:gd name="connsiteY1207" fmla="*/ 2114117 h 6858000"/>
              <a:gd name="connsiteX1208" fmla="*/ 5531198 w 6569477"/>
              <a:gd name="connsiteY1208" fmla="*/ 2097245 h 6858000"/>
              <a:gd name="connsiteX1209" fmla="*/ 5522762 w 6569477"/>
              <a:gd name="connsiteY1209" fmla="*/ 2088808 h 6858000"/>
              <a:gd name="connsiteX1210" fmla="*/ 5480583 w 6569477"/>
              <a:gd name="connsiteY1210" fmla="*/ 1953837 h 6858000"/>
              <a:gd name="connsiteX1211" fmla="*/ 5362484 w 6569477"/>
              <a:gd name="connsiteY1211" fmla="*/ 1641717 h 6858000"/>
              <a:gd name="connsiteX1212" fmla="*/ 5235948 w 6569477"/>
              <a:gd name="connsiteY1212" fmla="*/ 1346470 h 6858000"/>
              <a:gd name="connsiteX1213" fmla="*/ 5210643 w 6569477"/>
              <a:gd name="connsiteY1213" fmla="*/ 1304291 h 6858000"/>
              <a:gd name="connsiteX1214" fmla="*/ 5109412 w 6569477"/>
              <a:gd name="connsiteY1214" fmla="*/ 1093400 h 6858000"/>
              <a:gd name="connsiteX1215" fmla="*/ 5067234 w 6569477"/>
              <a:gd name="connsiteY1215" fmla="*/ 1025914 h 6858000"/>
              <a:gd name="connsiteX1216" fmla="*/ 4974440 w 6569477"/>
              <a:gd name="connsiteY1216" fmla="*/ 882507 h 6858000"/>
              <a:gd name="connsiteX1217" fmla="*/ 4814162 w 6569477"/>
              <a:gd name="connsiteY1217" fmla="*/ 637873 h 6858000"/>
              <a:gd name="connsiteX1218" fmla="*/ 4771983 w 6569477"/>
              <a:gd name="connsiteY1218" fmla="*/ 595695 h 6858000"/>
              <a:gd name="connsiteX1219" fmla="*/ 4729804 w 6569477"/>
              <a:gd name="connsiteY1219" fmla="*/ 519774 h 6858000"/>
              <a:gd name="connsiteX1220" fmla="*/ 4712933 w 6569477"/>
              <a:gd name="connsiteY1220" fmla="*/ 511338 h 6858000"/>
              <a:gd name="connsiteX1221" fmla="*/ 4628576 w 6569477"/>
              <a:gd name="connsiteY1221" fmla="*/ 393238 h 6858000"/>
              <a:gd name="connsiteX1222" fmla="*/ 4594833 w 6569477"/>
              <a:gd name="connsiteY1222" fmla="*/ 376368 h 6858000"/>
              <a:gd name="connsiteX1223" fmla="*/ 4577960 w 6569477"/>
              <a:gd name="connsiteY1223" fmla="*/ 342623 h 6858000"/>
              <a:gd name="connsiteX1224" fmla="*/ 4324890 w 6569477"/>
              <a:gd name="connsiteY1224" fmla="*/ 72683 h 6858000"/>
              <a:gd name="connsiteX1225" fmla="*/ 4273221 w 6569477"/>
              <a:gd name="connsiteY1225" fmla="*/ 16797 h 6858000"/>
              <a:gd name="connsiteX1226" fmla="*/ 4257562 w 6569477"/>
              <a:gd name="connsiteY1226" fmla="*/ 0 h 6858000"/>
              <a:gd name="connsiteX1227" fmla="*/ 4303981 w 6569477"/>
              <a:gd name="connsiteY1227" fmla="*/ 0 h 6858000"/>
              <a:gd name="connsiteX1228" fmla="*/ 4319485 w 6569477"/>
              <a:gd name="connsiteY1228" fmla="*/ 14161 h 6858000"/>
              <a:gd name="connsiteX1229" fmla="*/ 4341761 w 6569477"/>
              <a:gd name="connsiteY1229" fmla="*/ 38940 h 6858000"/>
              <a:gd name="connsiteX1230" fmla="*/ 4333323 w 6569477"/>
              <a:gd name="connsiteY1230" fmla="*/ 38940 h 6858000"/>
              <a:gd name="connsiteX1231" fmla="*/ 4341761 w 6569477"/>
              <a:gd name="connsiteY1231" fmla="*/ 47377 h 6858000"/>
              <a:gd name="connsiteX1232" fmla="*/ 4316454 w 6569477"/>
              <a:gd name="connsiteY1232" fmla="*/ 38940 h 6858000"/>
              <a:gd name="connsiteX1233" fmla="*/ 4358630 w 6569477"/>
              <a:gd name="connsiteY1233" fmla="*/ 64247 h 6858000"/>
              <a:gd name="connsiteX1234" fmla="*/ 4367067 w 6569477"/>
              <a:gd name="connsiteY1234" fmla="*/ 81121 h 6858000"/>
              <a:gd name="connsiteX1235" fmla="*/ 4375504 w 6569477"/>
              <a:gd name="connsiteY1235" fmla="*/ 89556 h 6858000"/>
              <a:gd name="connsiteX1236" fmla="*/ 4383940 w 6569477"/>
              <a:gd name="connsiteY1236" fmla="*/ 81120 h 6858000"/>
              <a:gd name="connsiteX1237" fmla="*/ 4434553 w 6569477"/>
              <a:gd name="connsiteY1237" fmla="*/ 131733 h 6858000"/>
              <a:gd name="connsiteX1238" fmla="*/ 4442990 w 6569477"/>
              <a:gd name="connsiteY1238" fmla="*/ 140168 h 6858000"/>
              <a:gd name="connsiteX1239" fmla="*/ 4451426 w 6569477"/>
              <a:gd name="connsiteY1239" fmla="*/ 140168 h 6858000"/>
              <a:gd name="connsiteX1240" fmla="*/ 4611704 w 6569477"/>
              <a:gd name="connsiteY1240" fmla="*/ 300447 h 6858000"/>
              <a:gd name="connsiteX1241" fmla="*/ 4620140 w 6569477"/>
              <a:gd name="connsiteY1241" fmla="*/ 325755 h 6858000"/>
              <a:gd name="connsiteX1242" fmla="*/ 4637011 w 6569477"/>
              <a:gd name="connsiteY1242" fmla="*/ 334188 h 6858000"/>
              <a:gd name="connsiteX1243" fmla="*/ 4755110 w 6569477"/>
              <a:gd name="connsiteY1243" fmla="*/ 477595 h 6858000"/>
              <a:gd name="connsiteX1244" fmla="*/ 4873211 w 6569477"/>
              <a:gd name="connsiteY1244" fmla="*/ 629438 h 6858000"/>
              <a:gd name="connsiteX1245" fmla="*/ 4881646 w 6569477"/>
              <a:gd name="connsiteY1245" fmla="*/ 654745 h 6858000"/>
              <a:gd name="connsiteX1246" fmla="*/ 4890082 w 6569477"/>
              <a:gd name="connsiteY1246" fmla="*/ 646309 h 6858000"/>
              <a:gd name="connsiteX1247" fmla="*/ 4949133 w 6569477"/>
              <a:gd name="connsiteY1247" fmla="*/ 739102 h 6858000"/>
              <a:gd name="connsiteX1248" fmla="*/ 4991312 w 6569477"/>
              <a:gd name="connsiteY1248" fmla="*/ 798150 h 6858000"/>
              <a:gd name="connsiteX1249" fmla="*/ 5058797 w 6569477"/>
              <a:gd name="connsiteY1249" fmla="*/ 899380 h 6858000"/>
              <a:gd name="connsiteX1250" fmla="*/ 5143155 w 6569477"/>
              <a:gd name="connsiteY1250" fmla="*/ 1034350 h 6858000"/>
              <a:gd name="connsiteX1251" fmla="*/ 5143154 w 6569477"/>
              <a:gd name="connsiteY1251" fmla="*/ 1051222 h 6858000"/>
              <a:gd name="connsiteX1252" fmla="*/ 5227512 w 6569477"/>
              <a:gd name="connsiteY1252" fmla="*/ 1203064 h 6858000"/>
              <a:gd name="connsiteX1253" fmla="*/ 5244383 w 6569477"/>
              <a:gd name="connsiteY1253" fmla="*/ 1219935 h 6858000"/>
              <a:gd name="connsiteX1254" fmla="*/ 5278126 w 6569477"/>
              <a:gd name="connsiteY1254" fmla="*/ 1295855 h 6858000"/>
              <a:gd name="connsiteX1255" fmla="*/ 5311869 w 6569477"/>
              <a:gd name="connsiteY1255" fmla="*/ 1338033 h 6858000"/>
              <a:gd name="connsiteX1256" fmla="*/ 5379354 w 6569477"/>
              <a:gd name="connsiteY1256" fmla="*/ 1523620 h 6858000"/>
              <a:gd name="connsiteX1257" fmla="*/ 5480584 w 6569477"/>
              <a:gd name="connsiteY1257" fmla="*/ 1768253 h 6858000"/>
              <a:gd name="connsiteX1258" fmla="*/ 5514328 w 6569477"/>
              <a:gd name="connsiteY1258" fmla="*/ 1835738 h 6858000"/>
              <a:gd name="connsiteX1259" fmla="*/ 5505890 w 6569477"/>
              <a:gd name="connsiteY1259" fmla="*/ 1827301 h 6858000"/>
              <a:gd name="connsiteX1260" fmla="*/ 5539634 w 6569477"/>
              <a:gd name="connsiteY1260" fmla="*/ 1920094 h 6858000"/>
              <a:gd name="connsiteX1261" fmla="*/ 5539634 w 6569477"/>
              <a:gd name="connsiteY1261" fmla="*/ 1945401 h 6858000"/>
              <a:gd name="connsiteX1262" fmla="*/ 5623989 w 6569477"/>
              <a:gd name="connsiteY1262" fmla="*/ 2215343 h 6858000"/>
              <a:gd name="connsiteX1263" fmla="*/ 5615554 w 6569477"/>
              <a:gd name="connsiteY1263" fmla="*/ 2215342 h 6858000"/>
              <a:gd name="connsiteX1264" fmla="*/ 5615555 w 6569477"/>
              <a:gd name="connsiteY1264" fmla="*/ 2223779 h 6858000"/>
              <a:gd name="connsiteX1265" fmla="*/ 5623988 w 6569477"/>
              <a:gd name="connsiteY1265" fmla="*/ 2232216 h 6858000"/>
              <a:gd name="connsiteX1266" fmla="*/ 5649298 w 6569477"/>
              <a:gd name="connsiteY1266" fmla="*/ 2325008 h 6858000"/>
              <a:gd name="connsiteX1267" fmla="*/ 5649298 w 6569477"/>
              <a:gd name="connsiteY1267" fmla="*/ 2333444 h 6858000"/>
              <a:gd name="connsiteX1268" fmla="*/ 5649298 w 6569477"/>
              <a:gd name="connsiteY1268" fmla="*/ 2341878 h 6858000"/>
              <a:gd name="connsiteX1269" fmla="*/ 5657733 w 6569477"/>
              <a:gd name="connsiteY1269" fmla="*/ 2341879 h 6858000"/>
              <a:gd name="connsiteX1270" fmla="*/ 5657733 w 6569477"/>
              <a:gd name="connsiteY1270" fmla="*/ 2333443 h 6858000"/>
              <a:gd name="connsiteX1271" fmla="*/ 5666169 w 6569477"/>
              <a:gd name="connsiteY1271" fmla="*/ 2367185 h 6858000"/>
              <a:gd name="connsiteX1272" fmla="*/ 5683040 w 6569477"/>
              <a:gd name="connsiteY1272" fmla="*/ 2367183 h 6858000"/>
              <a:gd name="connsiteX1273" fmla="*/ 5674605 w 6569477"/>
              <a:gd name="connsiteY1273" fmla="*/ 2341878 h 6858000"/>
              <a:gd name="connsiteX1274" fmla="*/ 5683040 w 6569477"/>
              <a:gd name="connsiteY1274" fmla="*/ 2341879 h 6858000"/>
              <a:gd name="connsiteX1275" fmla="*/ 5649298 w 6569477"/>
              <a:gd name="connsiteY1275" fmla="*/ 2274394 h 6858000"/>
              <a:gd name="connsiteX1276" fmla="*/ 5649298 w 6569477"/>
              <a:gd name="connsiteY1276" fmla="*/ 2257524 h 6858000"/>
              <a:gd name="connsiteX1277" fmla="*/ 5649298 w 6569477"/>
              <a:gd name="connsiteY1277" fmla="*/ 2249087 h 6858000"/>
              <a:gd name="connsiteX1278" fmla="*/ 5649297 w 6569477"/>
              <a:gd name="connsiteY1278" fmla="*/ 2240649 h 6858000"/>
              <a:gd name="connsiteX1279" fmla="*/ 5640860 w 6569477"/>
              <a:gd name="connsiteY1279" fmla="*/ 2240651 h 6858000"/>
              <a:gd name="connsiteX1280" fmla="*/ 5640862 w 6569477"/>
              <a:gd name="connsiteY1280" fmla="*/ 2223779 h 6858000"/>
              <a:gd name="connsiteX1281" fmla="*/ 5657734 w 6569477"/>
              <a:gd name="connsiteY1281" fmla="*/ 2232217 h 6858000"/>
              <a:gd name="connsiteX1282" fmla="*/ 5649298 w 6569477"/>
              <a:gd name="connsiteY1282" fmla="*/ 2206908 h 6858000"/>
              <a:gd name="connsiteX1283" fmla="*/ 5649298 w 6569477"/>
              <a:gd name="connsiteY1283" fmla="*/ 2198470 h 6858000"/>
              <a:gd name="connsiteX1284" fmla="*/ 5649297 w 6569477"/>
              <a:gd name="connsiteY1284" fmla="*/ 2190035 h 6858000"/>
              <a:gd name="connsiteX1285" fmla="*/ 5649298 w 6569477"/>
              <a:gd name="connsiteY1285" fmla="*/ 2181601 h 6858000"/>
              <a:gd name="connsiteX1286" fmla="*/ 5640859 w 6569477"/>
              <a:gd name="connsiteY1286" fmla="*/ 2147859 h 6858000"/>
              <a:gd name="connsiteX1287" fmla="*/ 5632426 w 6569477"/>
              <a:gd name="connsiteY1287" fmla="*/ 2139423 h 6858000"/>
              <a:gd name="connsiteX1288" fmla="*/ 5607121 w 6569477"/>
              <a:gd name="connsiteY1288" fmla="*/ 2055067 h 6858000"/>
              <a:gd name="connsiteX1289" fmla="*/ 5607118 w 6569477"/>
              <a:gd name="connsiteY1289" fmla="*/ 2038194 h 6858000"/>
              <a:gd name="connsiteX1290" fmla="*/ 5598684 w 6569477"/>
              <a:gd name="connsiteY1290" fmla="*/ 2038192 h 6858000"/>
              <a:gd name="connsiteX1291" fmla="*/ 5573377 w 6569477"/>
              <a:gd name="connsiteY1291" fmla="*/ 1962273 h 6858000"/>
              <a:gd name="connsiteX1292" fmla="*/ 5564941 w 6569477"/>
              <a:gd name="connsiteY1292" fmla="*/ 1962273 h 6858000"/>
              <a:gd name="connsiteX1293" fmla="*/ 5564941 w 6569477"/>
              <a:gd name="connsiteY1293" fmla="*/ 1953837 h 6858000"/>
              <a:gd name="connsiteX1294" fmla="*/ 5573376 w 6569477"/>
              <a:gd name="connsiteY1294" fmla="*/ 1953838 h 6858000"/>
              <a:gd name="connsiteX1295" fmla="*/ 5573377 w 6569477"/>
              <a:gd name="connsiteY1295" fmla="*/ 1945401 h 6858000"/>
              <a:gd name="connsiteX1296" fmla="*/ 5564941 w 6569477"/>
              <a:gd name="connsiteY1296" fmla="*/ 1936967 h 6858000"/>
              <a:gd name="connsiteX1297" fmla="*/ 5489019 w 6569477"/>
              <a:gd name="connsiteY1297" fmla="*/ 1700769 h 6858000"/>
              <a:gd name="connsiteX1298" fmla="*/ 5472148 w 6569477"/>
              <a:gd name="connsiteY1298" fmla="*/ 1633282 h 6858000"/>
              <a:gd name="connsiteX1299" fmla="*/ 5446841 w 6569477"/>
              <a:gd name="connsiteY1299" fmla="*/ 1591103 h 6858000"/>
              <a:gd name="connsiteX1300" fmla="*/ 5413098 w 6569477"/>
              <a:gd name="connsiteY1300" fmla="*/ 1523619 h 6858000"/>
              <a:gd name="connsiteX1301" fmla="*/ 5176900 w 6569477"/>
              <a:gd name="connsiteY1301" fmla="*/ 1034350 h 6858000"/>
              <a:gd name="connsiteX1302" fmla="*/ 5185333 w 6569477"/>
              <a:gd name="connsiteY1302" fmla="*/ 1017477 h 6858000"/>
              <a:gd name="connsiteX1303" fmla="*/ 5185335 w 6569477"/>
              <a:gd name="connsiteY1303" fmla="*/ 1025912 h 6858000"/>
              <a:gd name="connsiteX1304" fmla="*/ 5193769 w 6569477"/>
              <a:gd name="connsiteY1304" fmla="*/ 1025914 h 6858000"/>
              <a:gd name="connsiteX1305" fmla="*/ 5185332 w 6569477"/>
              <a:gd name="connsiteY1305" fmla="*/ 1009044 h 6858000"/>
              <a:gd name="connsiteX1306" fmla="*/ 5185332 w 6569477"/>
              <a:gd name="connsiteY1306" fmla="*/ 983737 h 6858000"/>
              <a:gd name="connsiteX1307" fmla="*/ 5151590 w 6569477"/>
              <a:gd name="connsiteY1307" fmla="*/ 958427 h 6858000"/>
              <a:gd name="connsiteX1308" fmla="*/ 5151589 w 6569477"/>
              <a:gd name="connsiteY1308" fmla="*/ 949995 h 6858000"/>
              <a:gd name="connsiteX1309" fmla="*/ 5143155 w 6569477"/>
              <a:gd name="connsiteY1309" fmla="*/ 941557 h 6858000"/>
              <a:gd name="connsiteX1310" fmla="*/ 5143155 w 6569477"/>
              <a:gd name="connsiteY1310" fmla="*/ 933122 h 6858000"/>
              <a:gd name="connsiteX1311" fmla="*/ 5134718 w 6569477"/>
              <a:gd name="connsiteY1311" fmla="*/ 933123 h 6858000"/>
              <a:gd name="connsiteX1312" fmla="*/ 5126283 w 6569477"/>
              <a:gd name="connsiteY1312" fmla="*/ 916250 h 6858000"/>
              <a:gd name="connsiteX1313" fmla="*/ 5109414 w 6569477"/>
              <a:gd name="connsiteY1313" fmla="*/ 874074 h 6858000"/>
              <a:gd name="connsiteX1314" fmla="*/ 5117847 w 6569477"/>
              <a:gd name="connsiteY1314" fmla="*/ 874073 h 6858000"/>
              <a:gd name="connsiteX1315" fmla="*/ 5126285 w 6569477"/>
              <a:gd name="connsiteY1315" fmla="*/ 882507 h 6858000"/>
              <a:gd name="connsiteX1316" fmla="*/ 5117848 w 6569477"/>
              <a:gd name="connsiteY1316" fmla="*/ 865636 h 6858000"/>
              <a:gd name="connsiteX1317" fmla="*/ 5109412 w 6569477"/>
              <a:gd name="connsiteY1317" fmla="*/ 857200 h 6858000"/>
              <a:gd name="connsiteX1318" fmla="*/ 5084104 w 6569477"/>
              <a:gd name="connsiteY1318" fmla="*/ 823460 h 6858000"/>
              <a:gd name="connsiteX1319" fmla="*/ 5084105 w 6569477"/>
              <a:gd name="connsiteY1319" fmla="*/ 815023 h 6858000"/>
              <a:gd name="connsiteX1320" fmla="*/ 5075670 w 6569477"/>
              <a:gd name="connsiteY1320" fmla="*/ 798150 h 6858000"/>
              <a:gd name="connsiteX1321" fmla="*/ 5067233 w 6569477"/>
              <a:gd name="connsiteY1321" fmla="*/ 798150 h 6858000"/>
              <a:gd name="connsiteX1322" fmla="*/ 5067232 w 6569477"/>
              <a:gd name="connsiteY1322" fmla="*/ 806587 h 6858000"/>
              <a:gd name="connsiteX1323" fmla="*/ 5058798 w 6569477"/>
              <a:gd name="connsiteY1323" fmla="*/ 781279 h 6858000"/>
              <a:gd name="connsiteX1324" fmla="*/ 5041925 w 6569477"/>
              <a:gd name="connsiteY1324" fmla="*/ 781279 h 6858000"/>
              <a:gd name="connsiteX1325" fmla="*/ 5041926 w 6569477"/>
              <a:gd name="connsiteY1325" fmla="*/ 764409 h 6858000"/>
              <a:gd name="connsiteX1326" fmla="*/ 5033489 w 6569477"/>
              <a:gd name="connsiteY1326" fmla="*/ 755973 h 6858000"/>
              <a:gd name="connsiteX1327" fmla="*/ 5033489 w 6569477"/>
              <a:gd name="connsiteY1327" fmla="*/ 747536 h 6858000"/>
              <a:gd name="connsiteX1328" fmla="*/ 5025055 w 6569477"/>
              <a:gd name="connsiteY1328" fmla="*/ 747536 h 6858000"/>
              <a:gd name="connsiteX1329" fmla="*/ 5025055 w 6569477"/>
              <a:gd name="connsiteY1329" fmla="*/ 755973 h 6858000"/>
              <a:gd name="connsiteX1330" fmla="*/ 4957570 w 6569477"/>
              <a:gd name="connsiteY1330" fmla="*/ 663182 h 6858000"/>
              <a:gd name="connsiteX1331" fmla="*/ 4949133 w 6569477"/>
              <a:gd name="connsiteY1331" fmla="*/ 646309 h 6858000"/>
              <a:gd name="connsiteX1332" fmla="*/ 4932264 w 6569477"/>
              <a:gd name="connsiteY1332" fmla="*/ 637873 h 6858000"/>
              <a:gd name="connsiteX1333" fmla="*/ 4932262 w 6569477"/>
              <a:gd name="connsiteY1333" fmla="*/ 644497 h 6858000"/>
              <a:gd name="connsiteX1334" fmla="*/ 4910645 w 6569477"/>
              <a:gd name="connsiteY1334" fmla="*/ 618234 h 6858000"/>
              <a:gd name="connsiteX1335" fmla="*/ 4839468 w 6569477"/>
              <a:gd name="connsiteY1335" fmla="*/ 519774 h 6858000"/>
              <a:gd name="connsiteX1336" fmla="*/ 4797289 w 6569477"/>
              <a:gd name="connsiteY1336" fmla="*/ 494466 h 6858000"/>
              <a:gd name="connsiteX1337" fmla="*/ 4797289 w 6569477"/>
              <a:gd name="connsiteY1337" fmla="*/ 469162 h 6858000"/>
              <a:gd name="connsiteX1338" fmla="*/ 4755109 w 6569477"/>
              <a:gd name="connsiteY1338" fmla="*/ 418545 h 6858000"/>
              <a:gd name="connsiteX1339" fmla="*/ 4721368 w 6569477"/>
              <a:gd name="connsiteY1339" fmla="*/ 401675 h 6858000"/>
              <a:gd name="connsiteX1340" fmla="*/ 4696060 w 6569477"/>
              <a:gd name="connsiteY1340" fmla="*/ 359495 h 6858000"/>
              <a:gd name="connsiteX1341" fmla="*/ 4704496 w 6569477"/>
              <a:gd name="connsiteY1341" fmla="*/ 359495 h 6858000"/>
              <a:gd name="connsiteX1342" fmla="*/ 4721369 w 6569477"/>
              <a:gd name="connsiteY1342" fmla="*/ 367932 h 6858000"/>
              <a:gd name="connsiteX1343" fmla="*/ 4712933 w 6569477"/>
              <a:gd name="connsiteY1343" fmla="*/ 351061 h 6858000"/>
              <a:gd name="connsiteX1344" fmla="*/ 4704497 w 6569477"/>
              <a:gd name="connsiteY1344" fmla="*/ 342625 h 6858000"/>
              <a:gd name="connsiteX1345" fmla="*/ 4729804 w 6569477"/>
              <a:gd name="connsiteY1345" fmla="*/ 359495 h 6858000"/>
              <a:gd name="connsiteX1346" fmla="*/ 4696060 w 6569477"/>
              <a:gd name="connsiteY1346" fmla="*/ 325754 h 6858000"/>
              <a:gd name="connsiteX1347" fmla="*/ 4687626 w 6569477"/>
              <a:gd name="connsiteY1347" fmla="*/ 317318 h 6858000"/>
              <a:gd name="connsiteX1348" fmla="*/ 4662317 w 6569477"/>
              <a:gd name="connsiteY1348" fmla="*/ 300447 h 6858000"/>
              <a:gd name="connsiteX1349" fmla="*/ 4670754 w 6569477"/>
              <a:gd name="connsiteY1349" fmla="*/ 317320 h 6858000"/>
              <a:gd name="connsiteX1350" fmla="*/ 4670753 w 6569477"/>
              <a:gd name="connsiteY1350" fmla="*/ 325755 h 6858000"/>
              <a:gd name="connsiteX1351" fmla="*/ 4645447 w 6569477"/>
              <a:gd name="connsiteY1351" fmla="*/ 300448 h 6858000"/>
              <a:gd name="connsiteX1352" fmla="*/ 4653882 w 6569477"/>
              <a:gd name="connsiteY1352" fmla="*/ 334188 h 6858000"/>
              <a:gd name="connsiteX1353" fmla="*/ 4620140 w 6569477"/>
              <a:gd name="connsiteY1353" fmla="*/ 275141 h 6858000"/>
              <a:gd name="connsiteX1354" fmla="*/ 4628578 w 6569477"/>
              <a:gd name="connsiteY1354" fmla="*/ 283575 h 6858000"/>
              <a:gd name="connsiteX1355" fmla="*/ 4645446 w 6569477"/>
              <a:gd name="connsiteY1355" fmla="*/ 283575 h 6858000"/>
              <a:gd name="connsiteX1356" fmla="*/ 4628576 w 6569477"/>
              <a:gd name="connsiteY1356" fmla="*/ 266706 h 6858000"/>
              <a:gd name="connsiteX1357" fmla="*/ 4628576 w 6569477"/>
              <a:gd name="connsiteY1357" fmla="*/ 258268 h 6858000"/>
              <a:gd name="connsiteX1358" fmla="*/ 4628578 w 6569477"/>
              <a:gd name="connsiteY1358" fmla="*/ 249831 h 6858000"/>
              <a:gd name="connsiteX1359" fmla="*/ 4637010 w 6569477"/>
              <a:gd name="connsiteY1359" fmla="*/ 249831 h 6858000"/>
              <a:gd name="connsiteX1360" fmla="*/ 4620140 w 6569477"/>
              <a:gd name="connsiteY1360" fmla="*/ 241397 h 6858000"/>
              <a:gd name="connsiteX1361" fmla="*/ 4611704 w 6569477"/>
              <a:gd name="connsiteY1361" fmla="*/ 232961 h 6858000"/>
              <a:gd name="connsiteX1362" fmla="*/ 4594835 w 6569477"/>
              <a:gd name="connsiteY1362" fmla="*/ 199218 h 6858000"/>
              <a:gd name="connsiteX1363" fmla="*/ 4603267 w 6569477"/>
              <a:gd name="connsiteY1363" fmla="*/ 207654 h 6858000"/>
              <a:gd name="connsiteX1364" fmla="*/ 4620140 w 6569477"/>
              <a:gd name="connsiteY1364" fmla="*/ 216090 h 6858000"/>
              <a:gd name="connsiteX1365" fmla="*/ 4603267 w 6569477"/>
              <a:gd name="connsiteY1365" fmla="*/ 190783 h 6858000"/>
              <a:gd name="connsiteX1366" fmla="*/ 4594832 w 6569477"/>
              <a:gd name="connsiteY1366" fmla="*/ 182347 h 6858000"/>
              <a:gd name="connsiteX1367" fmla="*/ 4586397 w 6569477"/>
              <a:gd name="connsiteY1367" fmla="*/ 173911 h 6858000"/>
              <a:gd name="connsiteX1368" fmla="*/ 4569526 w 6569477"/>
              <a:gd name="connsiteY1368" fmla="*/ 173913 h 6858000"/>
              <a:gd name="connsiteX1369" fmla="*/ 4577960 w 6569477"/>
              <a:gd name="connsiteY1369" fmla="*/ 190784 h 6858000"/>
              <a:gd name="connsiteX1370" fmla="*/ 4586396 w 6569477"/>
              <a:gd name="connsiteY1370" fmla="*/ 190783 h 6858000"/>
              <a:gd name="connsiteX1371" fmla="*/ 4594835 w 6569477"/>
              <a:gd name="connsiteY1371" fmla="*/ 199218 h 6858000"/>
              <a:gd name="connsiteX1372" fmla="*/ 4603267 w 6569477"/>
              <a:gd name="connsiteY1372" fmla="*/ 232961 h 6858000"/>
              <a:gd name="connsiteX1373" fmla="*/ 4594833 w 6569477"/>
              <a:gd name="connsiteY1373" fmla="*/ 224525 h 6858000"/>
              <a:gd name="connsiteX1374" fmla="*/ 4594835 w 6569477"/>
              <a:gd name="connsiteY1374" fmla="*/ 232961 h 6858000"/>
              <a:gd name="connsiteX1375" fmla="*/ 4594833 w 6569477"/>
              <a:gd name="connsiteY1375" fmla="*/ 241395 h 6858000"/>
              <a:gd name="connsiteX1376" fmla="*/ 4603266 w 6569477"/>
              <a:gd name="connsiteY1376" fmla="*/ 241396 h 6858000"/>
              <a:gd name="connsiteX1377" fmla="*/ 4611704 w 6569477"/>
              <a:gd name="connsiteY1377" fmla="*/ 249833 h 6858000"/>
              <a:gd name="connsiteX1378" fmla="*/ 4603267 w 6569477"/>
              <a:gd name="connsiteY1378" fmla="*/ 249831 h 6858000"/>
              <a:gd name="connsiteX1379" fmla="*/ 4611704 w 6569477"/>
              <a:gd name="connsiteY1379" fmla="*/ 258268 h 6858000"/>
              <a:gd name="connsiteX1380" fmla="*/ 4611703 w 6569477"/>
              <a:gd name="connsiteY1380" fmla="*/ 266704 h 6858000"/>
              <a:gd name="connsiteX1381" fmla="*/ 4552654 w 6569477"/>
              <a:gd name="connsiteY1381" fmla="*/ 207654 h 6858000"/>
              <a:gd name="connsiteX1382" fmla="*/ 4561090 w 6569477"/>
              <a:gd name="connsiteY1382" fmla="*/ 207654 h 6858000"/>
              <a:gd name="connsiteX1383" fmla="*/ 4569525 w 6569477"/>
              <a:gd name="connsiteY1383" fmla="*/ 207654 h 6858000"/>
              <a:gd name="connsiteX1384" fmla="*/ 4561090 w 6569477"/>
              <a:gd name="connsiteY1384" fmla="*/ 199218 h 6858000"/>
              <a:gd name="connsiteX1385" fmla="*/ 4552654 w 6569477"/>
              <a:gd name="connsiteY1385" fmla="*/ 199219 h 6858000"/>
              <a:gd name="connsiteX1386" fmla="*/ 4544217 w 6569477"/>
              <a:gd name="connsiteY1386" fmla="*/ 190783 h 6858000"/>
              <a:gd name="connsiteX1387" fmla="*/ 4527347 w 6569477"/>
              <a:gd name="connsiteY1387" fmla="*/ 157040 h 6858000"/>
              <a:gd name="connsiteX1388" fmla="*/ 4527346 w 6569477"/>
              <a:gd name="connsiteY1388" fmla="*/ 148604 h 6858000"/>
              <a:gd name="connsiteX1389" fmla="*/ 4518910 w 6569477"/>
              <a:gd name="connsiteY1389" fmla="*/ 140168 h 6858000"/>
              <a:gd name="connsiteX1390" fmla="*/ 4510474 w 6569477"/>
              <a:gd name="connsiteY1390" fmla="*/ 140168 h 6858000"/>
              <a:gd name="connsiteX1391" fmla="*/ 4510474 w 6569477"/>
              <a:gd name="connsiteY1391" fmla="*/ 148604 h 6858000"/>
              <a:gd name="connsiteX1392" fmla="*/ 4476732 w 6569477"/>
              <a:gd name="connsiteY1392" fmla="*/ 106427 h 6858000"/>
              <a:gd name="connsiteX1393" fmla="*/ 4468297 w 6569477"/>
              <a:gd name="connsiteY1393" fmla="*/ 97990 h 6858000"/>
              <a:gd name="connsiteX1394" fmla="*/ 4459861 w 6569477"/>
              <a:gd name="connsiteY1394" fmla="*/ 97990 h 6858000"/>
              <a:gd name="connsiteX1395" fmla="*/ 4459861 w 6569477"/>
              <a:gd name="connsiteY1395" fmla="*/ 106428 h 6858000"/>
              <a:gd name="connsiteX1396" fmla="*/ 4426117 w 6569477"/>
              <a:gd name="connsiteY1396" fmla="*/ 89554 h 6858000"/>
              <a:gd name="connsiteX1397" fmla="*/ 4388156 w 6569477"/>
              <a:gd name="connsiteY1397" fmla="*/ 29450 h 6858000"/>
              <a:gd name="connsiteX1398" fmla="*/ 4360109 w 6569477"/>
              <a:gd name="connsiteY1398" fmla="*/ 0 h 6858000"/>
              <a:gd name="connsiteX1399" fmla="*/ 4638592 w 6569477"/>
              <a:gd name="connsiteY1399" fmla="*/ 0 h 6858000"/>
              <a:gd name="connsiteX1400" fmla="*/ 4699158 w 6569477"/>
              <a:gd name="connsiteY1400" fmla="*/ 62995 h 6858000"/>
              <a:gd name="connsiteX1401" fmla="*/ 5404662 w 6569477"/>
              <a:gd name="connsiteY1401" fmla="*/ 1051221 h 6858000"/>
              <a:gd name="connsiteX1402" fmla="*/ 5938418 w 6569477"/>
              <a:gd name="connsiteY1402" fmla="*/ 2935851 h 6858000"/>
              <a:gd name="connsiteX1403" fmla="*/ 5947253 w 6569477"/>
              <a:gd name="connsiteY1403" fmla="*/ 3112842 h 6858000"/>
              <a:gd name="connsiteX1404" fmla="*/ 5951125 w 6569477"/>
              <a:gd name="connsiteY1404" fmla="*/ 3133338 h 6858000"/>
              <a:gd name="connsiteX1405" fmla="*/ 5950868 w 6569477"/>
              <a:gd name="connsiteY1405" fmla="*/ 3126941 h 6858000"/>
              <a:gd name="connsiteX1406" fmla="*/ 5953938 w 6569477"/>
              <a:gd name="connsiteY1406" fmla="*/ 3123616 h 6858000"/>
              <a:gd name="connsiteX1407" fmla="*/ 5954453 w 6569477"/>
              <a:gd name="connsiteY1407" fmla="*/ 3136408 h 6858000"/>
              <a:gd name="connsiteX1408" fmla="*/ 5957779 w 6569477"/>
              <a:gd name="connsiteY1408" fmla="*/ 3139480 h 6858000"/>
              <a:gd name="connsiteX1409" fmla="*/ 5954710 w 6569477"/>
              <a:gd name="connsiteY1409" fmla="*/ 3142804 h 6858000"/>
              <a:gd name="connsiteX1410" fmla="*/ 5960116 w 6569477"/>
              <a:gd name="connsiteY1410" fmla="*/ 3277128 h 6858000"/>
              <a:gd name="connsiteX1411" fmla="*/ 5972174 w 6569477"/>
              <a:gd name="connsiteY1411" fmla="*/ 3417593 h 6858000"/>
              <a:gd name="connsiteX1412" fmla="*/ 5962709 w 6569477"/>
              <a:gd name="connsiteY1412" fmla="*/ 3421173 h 6858000"/>
              <a:gd name="connsiteX1413" fmla="*/ 5968094 w 6569477"/>
              <a:gd name="connsiteY1413" fmla="*/ 3475415 h 6858000"/>
              <a:gd name="connsiteX1414" fmla="*/ 5964787 w 6569477"/>
              <a:gd name="connsiteY1414" fmla="*/ 3552426 h 6858000"/>
              <a:gd name="connsiteX1415" fmla="*/ 5951498 w 6569477"/>
              <a:gd name="connsiteY1415" fmla="*/ 3620225 h 6858000"/>
              <a:gd name="connsiteX1416" fmla="*/ 5941518 w 6569477"/>
              <a:gd name="connsiteY1416" fmla="*/ 3611013 h 6858000"/>
              <a:gd name="connsiteX1417" fmla="*/ 5933358 w 6569477"/>
              <a:gd name="connsiteY1417" fmla="*/ 3726657 h 6858000"/>
              <a:gd name="connsiteX1418" fmla="*/ 5932401 w 6569477"/>
              <a:gd name="connsiteY1418" fmla="*/ 3750159 h 6858000"/>
              <a:gd name="connsiteX1419" fmla="*/ 5936112 w 6569477"/>
              <a:gd name="connsiteY1419" fmla="*/ 3742197 h 6858000"/>
              <a:gd name="connsiteX1420" fmla="*/ 5931041 w 6569477"/>
              <a:gd name="connsiteY1420" fmla="*/ 3783572 h 6858000"/>
              <a:gd name="connsiteX1421" fmla="*/ 5930942 w 6569477"/>
              <a:gd name="connsiteY1421" fmla="*/ 3786013 h 6858000"/>
              <a:gd name="connsiteX1422" fmla="*/ 5930199 w 6569477"/>
              <a:gd name="connsiteY1422" fmla="*/ 3790443 h 6858000"/>
              <a:gd name="connsiteX1423" fmla="*/ 5909750 w 6569477"/>
              <a:gd name="connsiteY1423" fmla="*/ 3957308 h 6858000"/>
              <a:gd name="connsiteX1424" fmla="*/ 5877062 w 6569477"/>
              <a:gd name="connsiteY1424" fmla="*/ 4172416 h 6858000"/>
              <a:gd name="connsiteX1425" fmla="*/ 5868625 w 6569477"/>
              <a:gd name="connsiteY1425" fmla="*/ 4214595 h 6858000"/>
              <a:gd name="connsiteX1426" fmla="*/ 5609277 w 6569477"/>
              <a:gd name="connsiteY1426" fmla="*/ 5137233 h 6858000"/>
              <a:gd name="connsiteX1427" fmla="*/ 5491924 w 6569477"/>
              <a:gd name="connsiteY1427" fmla="*/ 5411666 h 6858000"/>
              <a:gd name="connsiteX1428" fmla="*/ 5491547 w 6569477"/>
              <a:gd name="connsiteY1428" fmla="*/ 5414872 h 6858000"/>
              <a:gd name="connsiteX1429" fmla="*/ 5487221 w 6569477"/>
              <a:gd name="connsiteY1429" fmla="*/ 5422780 h 6858000"/>
              <a:gd name="connsiteX1430" fmla="*/ 5489486 w 6569477"/>
              <a:gd name="connsiteY1430" fmla="*/ 5427576 h 6858000"/>
              <a:gd name="connsiteX1431" fmla="*/ 5484693 w 6569477"/>
              <a:gd name="connsiteY1431" fmla="*/ 5429840 h 6858000"/>
              <a:gd name="connsiteX1432" fmla="*/ 5431604 w 6569477"/>
              <a:gd name="connsiteY1432" fmla="*/ 5578103 h 6858000"/>
              <a:gd name="connsiteX1433" fmla="*/ 5383045 w 6569477"/>
              <a:gd name="connsiteY1433" fmla="*/ 5735954 h 6858000"/>
              <a:gd name="connsiteX1434" fmla="*/ 5371193 w 6569477"/>
              <a:gd name="connsiteY1434" fmla="*/ 5735689 h 6858000"/>
              <a:gd name="connsiteX1435" fmla="*/ 5353234 w 6569477"/>
              <a:gd name="connsiteY1435" fmla="*/ 5796964 h 6858000"/>
              <a:gd name="connsiteX1436" fmla="*/ 5315838 w 6569477"/>
              <a:gd name="connsiteY1436" fmla="*/ 5879154 h 6858000"/>
              <a:gd name="connsiteX1437" fmla="*/ 5271646 w 6569477"/>
              <a:gd name="connsiteY1437" fmla="*/ 5946958 h 6858000"/>
              <a:gd name="connsiteX1438" fmla="*/ 5264849 w 6569477"/>
              <a:gd name="connsiteY1438" fmla="*/ 5932571 h 6858000"/>
              <a:gd name="connsiteX1439" fmla="*/ 5205226 w 6569477"/>
              <a:gd name="connsiteY1439" fmla="*/ 6054591 h 6858000"/>
              <a:gd name="connsiteX1440" fmla="*/ 5133488 w 6569477"/>
              <a:gd name="connsiteY1440" fmla="*/ 6188200 h 6858000"/>
              <a:gd name="connsiteX1441" fmla="*/ 5117105 w 6569477"/>
              <a:gd name="connsiteY1441" fmla="*/ 6178342 h 6858000"/>
              <a:gd name="connsiteX1442" fmla="*/ 5104989 w 6569477"/>
              <a:gd name="connsiteY1442" fmla="*/ 6189932 h 6858000"/>
              <a:gd name="connsiteX1443" fmla="*/ 5105252 w 6569477"/>
              <a:gd name="connsiteY1443" fmla="*/ 6178076 h 6858000"/>
              <a:gd name="connsiteX1444" fmla="*/ 5107780 w 6569477"/>
              <a:gd name="connsiteY1444" fmla="*/ 6171017 h 6858000"/>
              <a:gd name="connsiteX1445" fmla="*/ 5110570 w 6569477"/>
              <a:gd name="connsiteY1445" fmla="*/ 6152101 h 6858000"/>
              <a:gd name="connsiteX1446" fmla="*/ 5117630 w 6569477"/>
              <a:gd name="connsiteY1446" fmla="*/ 6154631 h 6858000"/>
              <a:gd name="connsiteX1447" fmla="*/ 5124951 w 6569477"/>
              <a:gd name="connsiteY1447" fmla="*/ 6145306 h 6858000"/>
              <a:gd name="connsiteX1448" fmla="*/ 5124689 w 6569477"/>
              <a:gd name="connsiteY1448" fmla="*/ 6157162 h 6858000"/>
              <a:gd name="connsiteX1449" fmla="*/ 5122160 w 6569477"/>
              <a:gd name="connsiteY1449" fmla="*/ 6164222 h 6858000"/>
              <a:gd name="connsiteX1450" fmla="*/ 5161821 w 6569477"/>
              <a:gd name="connsiteY1450" fmla="*/ 6086827 h 6858000"/>
              <a:gd name="connsiteX1451" fmla="*/ 5223710 w 6569477"/>
              <a:gd name="connsiteY1451" fmla="*/ 5969604 h 6858000"/>
              <a:gd name="connsiteX1452" fmla="*/ 5255262 w 6569477"/>
              <a:gd name="connsiteY1452" fmla="*/ 5937100 h 6858000"/>
              <a:gd name="connsiteX1453" fmla="*/ 5265899 w 6569477"/>
              <a:gd name="connsiteY1453" fmla="*/ 5885149 h 6858000"/>
              <a:gd name="connsiteX1454" fmla="*/ 5310355 w 6569477"/>
              <a:gd name="connsiteY1454" fmla="*/ 5805490 h 6858000"/>
              <a:gd name="connsiteX1455" fmla="*/ 5342957 w 6569477"/>
              <a:gd name="connsiteY1455" fmla="*/ 5725565 h 6858000"/>
              <a:gd name="connsiteX1456" fmla="*/ 5359603 w 6569477"/>
              <a:gd name="connsiteY1456" fmla="*/ 5723566 h 6858000"/>
              <a:gd name="connsiteX1457" fmla="*/ 5405162 w 6569477"/>
              <a:gd name="connsiteY1457" fmla="*/ 5607458 h 6858000"/>
              <a:gd name="connsiteX1458" fmla="*/ 5419834 w 6569477"/>
              <a:gd name="connsiteY1458" fmla="*/ 5556614 h 6858000"/>
              <a:gd name="connsiteX1459" fmla="*/ 5343783 w 6569477"/>
              <a:gd name="connsiteY1459" fmla="*/ 5707015 h 6858000"/>
              <a:gd name="connsiteX1460" fmla="*/ 4588841 w 6569477"/>
              <a:gd name="connsiteY1460" fmla="*/ 6742552 h 6858000"/>
              <a:gd name="connsiteX1461" fmla="*/ 4469515 w 6569477"/>
              <a:gd name="connsiteY1461" fmla="*/ 6858000 h 6858000"/>
              <a:gd name="connsiteX1462" fmla="*/ 4102414 w 6569477"/>
              <a:gd name="connsiteY1462" fmla="*/ 6858000 h 6858000"/>
              <a:gd name="connsiteX1463" fmla="*/ 4156175 w 6569477"/>
              <a:gd name="connsiteY1463" fmla="*/ 6787476 h 6858000"/>
              <a:gd name="connsiteX1464" fmla="*/ 4333324 w 6569477"/>
              <a:gd name="connsiteY1464" fmla="*/ 6525971 h 6858000"/>
              <a:gd name="connsiteX1465" fmla="*/ 4350197 w 6569477"/>
              <a:gd name="connsiteY1465" fmla="*/ 6551277 h 6858000"/>
              <a:gd name="connsiteX1466" fmla="*/ 4451424 w 6569477"/>
              <a:gd name="connsiteY1466" fmla="*/ 6365693 h 6858000"/>
              <a:gd name="connsiteX1467" fmla="*/ 4527346 w 6569477"/>
              <a:gd name="connsiteY1467" fmla="*/ 6225714 h 6858000"/>
              <a:gd name="connsiteX1468" fmla="*/ 4556321 w 6569477"/>
              <a:gd name="connsiteY1468" fmla="*/ 6179312 h 6858000"/>
              <a:gd name="connsiteX1469" fmla="*/ 4561089 w 6569477"/>
              <a:gd name="connsiteY1469" fmla="*/ 6180105 h 6858000"/>
              <a:gd name="connsiteX1470" fmla="*/ 4577961 w 6569477"/>
              <a:gd name="connsiteY1470" fmla="*/ 6171673 h 6858000"/>
              <a:gd name="connsiteX1471" fmla="*/ 4586396 w 6569477"/>
              <a:gd name="connsiteY1471" fmla="*/ 6171671 h 6858000"/>
              <a:gd name="connsiteX1472" fmla="*/ 4603267 w 6569477"/>
              <a:gd name="connsiteY1472" fmla="*/ 6129493 h 6858000"/>
              <a:gd name="connsiteX1473" fmla="*/ 4620139 w 6569477"/>
              <a:gd name="connsiteY1473" fmla="*/ 6112623 h 6858000"/>
              <a:gd name="connsiteX1474" fmla="*/ 4620140 w 6569477"/>
              <a:gd name="connsiteY1474" fmla="*/ 6104185 h 6858000"/>
              <a:gd name="connsiteX1475" fmla="*/ 4611704 w 6569477"/>
              <a:gd name="connsiteY1475" fmla="*/ 6104186 h 6858000"/>
              <a:gd name="connsiteX1476" fmla="*/ 4645446 w 6569477"/>
              <a:gd name="connsiteY1476" fmla="*/ 6049356 h 6858000"/>
              <a:gd name="connsiteX1477" fmla="*/ 4658579 w 6569477"/>
              <a:gd name="connsiteY1477" fmla="*/ 6024607 h 6858000"/>
              <a:gd name="connsiteX1478" fmla="*/ 4657191 w 6569477"/>
              <a:gd name="connsiteY1478" fmla="*/ 6022823 h 6858000"/>
              <a:gd name="connsiteX1479" fmla="*/ 4637720 w 6569477"/>
              <a:gd name="connsiteY1479" fmla="*/ 6031225 h 6858000"/>
              <a:gd name="connsiteX1480" fmla="*/ 4625218 w 6569477"/>
              <a:gd name="connsiteY1480" fmla="*/ 6042395 h 6858000"/>
              <a:gd name="connsiteX1481" fmla="*/ 4625358 w 6569477"/>
              <a:gd name="connsiteY1481" fmla="*/ 6039920 h 6858000"/>
              <a:gd name="connsiteX1482" fmla="*/ 4603267 w 6569477"/>
              <a:gd name="connsiteY1482" fmla="*/ 6062007 h 6858000"/>
              <a:gd name="connsiteX1483" fmla="*/ 4620139 w 6569477"/>
              <a:gd name="connsiteY1483" fmla="*/ 6036700 h 6858000"/>
              <a:gd name="connsiteX1484" fmla="*/ 4502039 w 6569477"/>
              <a:gd name="connsiteY1484" fmla="*/ 6188543 h 6858000"/>
              <a:gd name="connsiteX1485" fmla="*/ 4383940 w 6569477"/>
              <a:gd name="connsiteY1485" fmla="*/ 6357257 h 6858000"/>
              <a:gd name="connsiteX1486" fmla="*/ 4367067 w 6569477"/>
              <a:gd name="connsiteY1486" fmla="*/ 6357256 h 6858000"/>
              <a:gd name="connsiteX1487" fmla="*/ 4240530 w 6569477"/>
              <a:gd name="connsiteY1487" fmla="*/ 6492227 h 6858000"/>
              <a:gd name="connsiteX1488" fmla="*/ 4189918 w 6569477"/>
              <a:gd name="connsiteY1488" fmla="*/ 6542842 h 6858000"/>
              <a:gd name="connsiteX1489" fmla="*/ 4173045 w 6569477"/>
              <a:gd name="connsiteY1489" fmla="*/ 6568148 h 6858000"/>
              <a:gd name="connsiteX1490" fmla="*/ 4130868 w 6569477"/>
              <a:gd name="connsiteY1490" fmla="*/ 6601891 h 6858000"/>
              <a:gd name="connsiteX1491" fmla="*/ 4054944 w 6569477"/>
              <a:gd name="connsiteY1491" fmla="*/ 6686246 h 6858000"/>
              <a:gd name="connsiteX1492" fmla="*/ 3979024 w 6569477"/>
              <a:gd name="connsiteY1492" fmla="*/ 6762169 h 6858000"/>
              <a:gd name="connsiteX1493" fmla="*/ 3916151 w 6569477"/>
              <a:gd name="connsiteY1493" fmla="*/ 6823459 h 6858000"/>
              <a:gd name="connsiteX1494" fmla="*/ 3874750 w 6569477"/>
              <a:gd name="connsiteY1494" fmla="*/ 6858000 h 6858000"/>
              <a:gd name="connsiteX1495" fmla="*/ 3809992 w 6569477"/>
              <a:gd name="connsiteY1495" fmla="*/ 6858000 h 6858000"/>
              <a:gd name="connsiteX1496" fmla="*/ 3835617 w 6569477"/>
              <a:gd name="connsiteY1496" fmla="*/ 6838089 h 6858000"/>
              <a:gd name="connsiteX1497" fmla="*/ 4139304 w 6569477"/>
              <a:gd name="connsiteY1497" fmla="*/ 6576584 h 6858000"/>
              <a:gd name="connsiteX1498" fmla="*/ 4046510 w 6569477"/>
              <a:gd name="connsiteY1498" fmla="*/ 6652505 h 6858000"/>
              <a:gd name="connsiteX1499" fmla="*/ 4021202 w 6569477"/>
              <a:gd name="connsiteY1499" fmla="*/ 6660941 h 6858000"/>
              <a:gd name="connsiteX1500" fmla="*/ 3810311 w 6569477"/>
              <a:gd name="connsiteY1500" fmla="*/ 6829655 h 6858000"/>
              <a:gd name="connsiteX1501" fmla="*/ 3774445 w 6569477"/>
              <a:gd name="connsiteY1501" fmla="*/ 6858000 h 6858000"/>
              <a:gd name="connsiteX1502" fmla="*/ 3720522 w 6569477"/>
              <a:gd name="connsiteY1502" fmla="*/ 6858000 h 6858000"/>
              <a:gd name="connsiteX1503" fmla="*/ 3734388 w 6569477"/>
              <a:gd name="connsiteY1503" fmla="*/ 6846525 h 6858000"/>
              <a:gd name="connsiteX1504" fmla="*/ 3768132 w 6569477"/>
              <a:gd name="connsiteY1504" fmla="*/ 6821217 h 6858000"/>
              <a:gd name="connsiteX1505" fmla="*/ 3869358 w 6569477"/>
              <a:gd name="connsiteY1505" fmla="*/ 6745298 h 6858000"/>
              <a:gd name="connsiteX1506" fmla="*/ 3911538 w 6569477"/>
              <a:gd name="connsiteY1506" fmla="*/ 6711555 h 6858000"/>
              <a:gd name="connsiteX1507" fmla="*/ 3919975 w 6569477"/>
              <a:gd name="connsiteY1507" fmla="*/ 6711555 h 6858000"/>
              <a:gd name="connsiteX1508" fmla="*/ 3928411 w 6569477"/>
              <a:gd name="connsiteY1508" fmla="*/ 6703118 h 6858000"/>
              <a:gd name="connsiteX1509" fmla="*/ 3928411 w 6569477"/>
              <a:gd name="connsiteY1509" fmla="*/ 6694684 h 6858000"/>
              <a:gd name="connsiteX1510" fmla="*/ 3936845 w 6569477"/>
              <a:gd name="connsiteY1510" fmla="*/ 6694684 h 6858000"/>
              <a:gd name="connsiteX1511" fmla="*/ 4097124 w 6569477"/>
              <a:gd name="connsiteY1511" fmla="*/ 6551277 h 6858000"/>
              <a:gd name="connsiteX1512" fmla="*/ 4113995 w 6569477"/>
              <a:gd name="connsiteY1512" fmla="*/ 6542841 h 6858000"/>
              <a:gd name="connsiteX1513" fmla="*/ 4122431 w 6569477"/>
              <a:gd name="connsiteY1513" fmla="*/ 6542841 h 6858000"/>
              <a:gd name="connsiteX1514" fmla="*/ 4130869 w 6569477"/>
              <a:gd name="connsiteY1514" fmla="*/ 6534407 h 6858000"/>
              <a:gd name="connsiteX1515" fmla="*/ 4130868 w 6569477"/>
              <a:gd name="connsiteY1515" fmla="*/ 6525971 h 6858000"/>
              <a:gd name="connsiteX1516" fmla="*/ 4189919 w 6569477"/>
              <a:gd name="connsiteY1516" fmla="*/ 6458484 h 6858000"/>
              <a:gd name="connsiteX1517" fmla="*/ 4198354 w 6569477"/>
              <a:gd name="connsiteY1517" fmla="*/ 6450050 h 6858000"/>
              <a:gd name="connsiteX1518" fmla="*/ 4206790 w 6569477"/>
              <a:gd name="connsiteY1518" fmla="*/ 6433178 h 6858000"/>
              <a:gd name="connsiteX1519" fmla="*/ 4190270 w 6569477"/>
              <a:gd name="connsiteY1519" fmla="*/ 6433178 h 6858000"/>
              <a:gd name="connsiteX1520" fmla="*/ 4207843 w 6569477"/>
              <a:gd name="connsiteY1520" fmla="*/ 6416307 h 6858000"/>
              <a:gd name="connsiteX1521" fmla="*/ 4215199 w 6569477"/>
              <a:gd name="connsiteY1521" fmla="*/ 6391088 h 6858000"/>
              <a:gd name="connsiteX1522" fmla="*/ 4215378 w 6569477"/>
              <a:gd name="connsiteY1522" fmla="*/ 6390919 h 6858000"/>
              <a:gd name="connsiteX1523" fmla="*/ 4244751 w 6569477"/>
              <a:gd name="connsiteY1523" fmla="*/ 6375183 h 6858000"/>
              <a:gd name="connsiteX1524" fmla="*/ 4274275 w 6569477"/>
              <a:gd name="connsiteY1524" fmla="*/ 6340386 h 6858000"/>
              <a:gd name="connsiteX1525" fmla="*/ 4282710 w 6569477"/>
              <a:gd name="connsiteY1525" fmla="*/ 6340386 h 6858000"/>
              <a:gd name="connsiteX1526" fmla="*/ 4282712 w 6569477"/>
              <a:gd name="connsiteY1526" fmla="*/ 6331950 h 6858000"/>
              <a:gd name="connsiteX1527" fmla="*/ 4282711 w 6569477"/>
              <a:gd name="connsiteY1527" fmla="*/ 6323514 h 6858000"/>
              <a:gd name="connsiteX1528" fmla="*/ 4308018 w 6569477"/>
              <a:gd name="connsiteY1528" fmla="*/ 6315078 h 6858000"/>
              <a:gd name="connsiteX1529" fmla="*/ 4299581 w 6569477"/>
              <a:gd name="connsiteY1529" fmla="*/ 6323514 h 6858000"/>
              <a:gd name="connsiteX1530" fmla="*/ 4291147 w 6569477"/>
              <a:gd name="connsiteY1530" fmla="*/ 6340386 h 6858000"/>
              <a:gd name="connsiteX1531" fmla="*/ 4308019 w 6569477"/>
              <a:gd name="connsiteY1531" fmla="*/ 6331950 h 6858000"/>
              <a:gd name="connsiteX1532" fmla="*/ 4316453 w 6569477"/>
              <a:gd name="connsiteY1532" fmla="*/ 6331950 h 6858000"/>
              <a:gd name="connsiteX1533" fmla="*/ 4282711 w 6569477"/>
              <a:gd name="connsiteY1533" fmla="*/ 6374128 h 6858000"/>
              <a:gd name="connsiteX1534" fmla="*/ 4544217 w 6569477"/>
              <a:gd name="connsiteY1534" fmla="*/ 6104187 h 6858000"/>
              <a:gd name="connsiteX1535" fmla="*/ 4569526 w 6569477"/>
              <a:gd name="connsiteY1535" fmla="*/ 6070442 h 6858000"/>
              <a:gd name="connsiteX1536" fmla="*/ 4577961 w 6569477"/>
              <a:gd name="connsiteY1536" fmla="*/ 6062009 h 6858000"/>
              <a:gd name="connsiteX1537" fmla="*/ 4683408 w 6569477"/>
              <a:gd name="connsiteY1537" fmla="*/ 5931256 h 6858000"/>
              <a:gd name="connsiteX1538" fmla="*/ 4748312 w 6569477"/>
              <a:gd name="connsiteY1538" fmla="*/ 5835198 h 6858000"/>
              <a:gd name="connsiteX1539" fmla="*/ 4751363 w 6569477"/>
              <a:gd name="connsiteY1539" fmla="*/ 5826231 h 6858000"/>
              <a:gd name="connsiteX1540" fmla="*/ 4767931 w 6569477"/>
              <a:gd name="connsiteY1540" fmla="*/ 5806085 h 6858000"/>
              <a:gd name="connsiteX1541" fmla="*/ 4768003 w 6569477"/>
              <a:gd name="connsiteY1541" fmla="*/ 5806053 h 6858000"/>
              <a:gd name="connsiteX1542" fmla="*/ 4788853 w 6569477"/>
              <a:gd name="connsiteY1542" fmla="*/ 5775196 h 6858000"/>
              <a:gd name="connsiteX1543" fmla="*/ 4792070 w 6569477"/>
              <a:gd name="connsiteY1543" fmla="*/ 5772856 h 6858000"/>
              <a:gd name="connsiteX1544" fmla="*/ 4793063 w 6569477"/>
              <a:gd name="connsiteY1544" fmla="*/ 5765638 h 6858000"/>
              <a:gd name="connsiteX1545" fmla="*/ 4796398 w 6569477"/>
              <a:gd name="connsiteY1545" fmla="*/ 5743259 h 6858000"/>
              <a:gd name="connsiteX1546" fmla="*/ 4843536 w 6569477"/>
              <a:gd name="connsiteY1546" fmla="*/ 5665159 h 6858000"/>
              <a:gd name="connsiteX1547" fmla="*/ 4878837 w 6569477"/>
              <a:gd name="connsiteY1547" fmla="*/ 5586387 h 6858000"/>
              <a:gd name="connsiteX1548" fmla="*/ 4895541 w 6569477"/>
              <a:gd name="connsiteY1548" fmla="*/ 5584956 h 6858000"/>
              <a:gd name="connsiteX1549" fmla="*/ 4981973 w 6569477"/>
              <a:gd name="connsiteY1549" fmla="*/ 5357045 h 6858000"/>
              <a:gd name="connsiteX1550" fmla="*/ 4962502 w 6569477"/>
              <a:gd name="connsiteY1550" fmla="*/ 5365447 h 6858000"/>
              <a:gd name="connsiteX1551" fmla="*/ 5038742 w 6569477"/>
              <a:gd name="connsiteY1551" fmla="*/ 5234354 h 6858000"/>
              <a:gd name="connsiteX1552" fmla="*/ 5031211 w 6569477"/>
              <a:gd name="connsiteY1552" fmla="*/ 5283813 h 6858000"/>
              <a:gd name="connsiteX1553" fmla="*/ 5033979 w 6569477"/>
              <a:gd name="connsiteY1553" fmla="*/ 5276843 h 6858000"/>
              <a:gd name="connsiteX1554" fmla="*/ 5038846 w 6569477"/>
              <a:gd name="connsiteY1554" fmla="*/ 5274743 h 6858000"/>
              <a:gd name="connsiteX1555" fmla="*/ 5033312 w 6569477"/>
              <a:gd name="connsiteY1555" fmla="*/ 5288683 h 6858000"/>
              <a:gd name="connsiteX1556" fmla="*/ 5035413 w 6569477"/>
              <a:gd name="connsiteY1556" fmla="*/ 5293552 h 6858000"/>
              <a:gd name="connsiteX1557" fmla="*/ 5030545 w 6569477"/>
              <a:gd name="connsiteY1557" fmla="*/ 5295653 h 6858000"/>
              <a:gd name="connsiteX1558" fmla="*/ 4972446 w 6569477"/>
              <a:gd name="connsiteY1558" fmla="*/ 5442024 h 6858000"/>
              <a:gd name="connsiteX1559" fmla="*/ 4918549 w 6569477"/>
              <a:gd name="connsiteY1559" fmla="*/ 5598134 h 6858000"/>
              <a:gd name="connsiteX1560" fmla="*/ 4906713 w 6569477"/>
              <a:gd name="connsiteY1560" fmla="*/ 5597465 h 6858000"/>
              <a:gd name="connsiteX1561" fmla="*/ 4886681 w 6569477"/>
              <a:gd name="connsiteY1561" fmla="*/ 5658095 h 6858000"/>
              <a:gd name="connsiteX1562" fmla="*/ 4846511 w 6569477"/>
              <a:gd name="connsiteY1562" fmla="*/ 5738966 h 6858000"/>
              <a:gd name="connsiteX1563" fmla="*/ 4800039 w 6569477"/>
              <a:gd name="connsiteY1563" fmla="*/ 5805228 h 6858000"/>
              <a:gd name="connsiteX1564" fmla="*/ 4796888 w 6569477"/>
              <a:gd name="connsiteY1564" fmla="*/ 5797923 h 6858000"/>
              <a:gd name="connsiteX1565" fmla="*/ 4793961 w 6569477"/>
              <a:gd name="connsiteY1565" fmla="*/ 5791139 h 6858000"/>
              <a:gd name="connsiteX1566" fmla="*/ 4788854 w 6569477"/>
              <a:gd name="connsiteY1566" fmla="*/ 5800502 h 6858000"/>
              <a:gd name="connsiteX1567" fmla="*/ 4788524 w 6569477"/>
              <a:gd name="connsiteY1567" fmla="*/ 5800530 h 6858000"/>
              <a:gd name="connsiteX1568" fmla="*/ 4772434 w 6569477"/>
              <a:gd name="connsiteY1568" fmla="*/ 5831127 h 6858000"/>
              <a:gd name="connsiteX1569" fmla="*/ 4771983 w 6569477"/>
              <a:gd name="connsiteY1569" fmla="*/ 5834245 h 6858000"/>
              <a:gd name="connsiteX1570" fmla="*/ 4770615 w 6569477"/>
              <a:gd name="connsiteY1570" fmla="*/ 5834587 h 6858000"/>
              <a:gd name="connsiteX1571" fmla="*/ 4763546 w 6569477"/>
              <a:gd name="connsiteY1571" fmla="*/ 5848027 h 6858000"/>
              <a:gd name="connsiteX1572" fmla="*/ 4763547 w 6569477"/>
              <a:gd name="connsiteY1572" fmla="*/ 5851116 h 6858000"/>
              <a:gd name="connsiteX1573" fmla="*/ 4729804 w 6569477"/>
              <a:gd name="connsiteY1573" fmla="*/ 5927037 h 6858000"/>
              <a:gd name="connsiteX1574" fmla="*/ 4738240 w 6569477"/>
              <a:gd name="connsiteY1574" fmla="*/ 5910164 h 6858000"/>
              <a:gd name="connsiteX1575" fmla="*/ 4738240 w 6569477"/>
              <a:gd name="connsiteY1575" fmla="*/ 5927039 h 6858000"/>
              <a:gd name="connsiteX1576" fmla="*/ 4755110 w 6569477"/>
              <a:gd name="connsiteY1576" fmla="*/ 5918603 h 6858000"/>
              <a:gd name="connsiteX1577" fmla="*/ 4755112 w 6569477"/>
              <a:gd name="connsiteY1577" fmla="*/ 5927039 h 6858000"/>
              <a:gd name="connsiteX1578" fmla="*/ 4746676 w 6569477"/>
              <a:gd name="connsiteY1578" fmla="*/ 5935473 h 6858000"/>
              <a:gd name="connsiteX1579" fmla="*/ 4746678 w 6569477"/>
              <a:gd name="connsiteY1579" fmla="*/ 5943907 h 6858000"/>
              <a:gd name="connsiteX1580" fmla="*/ 4721368 w 6569477"/>
              <a:gd name="connsiteY1580" fmla="*/ 5994521 h 6858000"/>
              <a:gd name="connsiteX1581" fmla="*/ 4721369 w 6569477"/>
              <a:gd name="connsiteY1581" fmla="*/ 6002959 h 6858000"/>
              <a:gd name="connsiteX1582" fmla="*/ 4729804 w 6569477"/>
              <a:gd name="connsiteY1582" fmla="*/ 5994523 h 6858000"/>
              <a:gd name="connsiteX1583" fmla="*/ 4738240 w 6569477"/>
              <a:gd name="connsiteY1583" fmla="*/ 5994523 h 6858000"/>
              <a:gd name="connsiteX1584" fmla="*/ 4653883 w 6569477"/>
              <a:gd name="connsiteY1584" fmla="*/ 6146366 h 6858000"/>
              <a:gd name="connsiteX1585" fmla="*/ 4561090 w 6569477"/>
              <a:gd name="connsiteY1585" fmla="*/ 6289771 h 6858000"/>
              <a:gd name="connsiteX1586" fmla="*/ 4561089 w 6569477"/>
              <a:gd name="connsiteY1586" fmla="*/ 6298205 h 6858000"/>
              <a:gd name="connsiteX1587" fmla="*/ 4552654 w 6569477"/>
              <a:gd name="connsiteY1587" fmla="*/ 6298207 h 6858000"/>
              <a:gd name="connsiteX1588" fmla="*/ 4552653 w 6569477"/>
              <a:gd name="connsiteY1588" fmla="*/ 6306643 h 6858000"/>
              <a:gd name="connsiteX1589" fmla="*/ 4544217 w 6569477"/>
              <a:gd name="connsiteY1589" fmla="*/ 6315080 h 6858000"/>
              <a:gd name="connsiteX1590" fmla="*/ 4527347 w 6569477"/>
              <a:gd name="connsiteY1590" fmla="*/ 6340384 h 6858000"/>
              <a:gd name="connsiteX1591" fmla="*/ 4527349 w 6569477"/>
              <a:gd name="connsiteY1591" fmla="*/ 6357257 h 6858000"/>
              <a:gd name="connsiteX1592" fmla="*/ 4544216 w 6569477"/>
              <a:gd name="connsiteY1592" fmla="*/ 6323514 h 6858000"/>
              <a:gd name="connsiteX1593" fmla="*/ 4552655 w 6569477"/>
              <a:gd name="connsiteY1593" fmla="*/ 6323514 h 6858000"/>
              <a:gd name="connsiteX1594" fmla="*/ 4552653 w 6569477"/>
              <a:gd name="connsiteY1594" fmla="*/ 6331950 h 6858000"/>
              <a:gd name="connsiteX1595" fmla="*/ 4561089 w 6569477"/>
              <a:gd name="connsiteY1595" fmla="*/ 6323512 h 6858000"/>
              <a:gd name="connsiteX1596" fmla="*/ 4561090 w 6569477"/>
              <a:gd name="connsiteY1596" fmla="*/ 6315079 h 6858000"/>
              <a:gd name="connsiteX1597" fmla="*/ 4569526 w 6569477"/>
              <a:gd name="connsiteY1597" fmla="*/ 6306641 h 6858000"/>
              <a:gd name="connsiteX1598" fmla="*/ 4586397 w 6569477"/>
              <a:gd name="connsiteY1598" fmla="*/ 6281336 h 6858000"/>
              <a:gd name="connsiteX1599" fmla="*/ 4586397 w 6569477"/>
              <a:gd name="connsiteY1599" fmla="*/ 6264464 h 6858000"/>
              <a:gd name="connsiteX1600" fmla="*/ 4603267 w 6569477"/>
              <a:gd name="connsiteY1600" fmla="*/ 6264464 h 6858000"/>
              <a:gd name="connsiteX1601" fmla="*/ 4628576 w 6569477"/>
              <a:gd name="connsiteY1601" fmla="*/ 6205416 h 6858000"/>
              <a:gd name="connsiteX1602" fmla="*/ 4696061 w 6569477"/>
              <a:gd name="connsiteY1602" fmla="*/ 6104186 h 6858000"/>
              <a:gd name="connsiteX1603" fmla="*/ 4687626 w 6569477"/>
              <a:gd name="connsiteY1603" fmla="*/ 6104185 h 6858000"/>
              <a:gd name="connsiteX1604" fmla="*/ 4704496 w 6569477"/>
              <a:gd name="connsiteY1604" fmla="*/ 6087316 h 6858000"/>
              <a:gd name="connsiteX1605" fmla="*/ 4704497 w 6569477"/>
              <a:gd name="connsiteY1605" fmla="*/ 6070444 h 6858000"/>
              <a:gd name="connsiteX1606" fmla="*/ 4712933 w 6569477"/>
              <a:gd name="connsiteY1606" fmla="*/ 6070444 h 6858000"/>
              <a:gd name="connsiteX1607" fmla="*/ 4729804 w 6569477"/>
              <a:gd name="connsiteY1607" fmla="*/ 6053573 h 6858000"/>
              <a:gd name="connsiteX1608" fmla="*/ 4770138 w 6569477"/>
              <a:gd name="connsiteY1608" fmla="*/ 5956299 h 6858000"/>
              <a:gd name="connsiteX1609" fmla="*/ 4783304 w 6569477"/>
              <a:gd name="connsiteY1609" fmla="*/ 5941648 h 6858000"/>
              <a:gd name="connsiteX1610" fmla="*/ 4783581 w 6569477"/>
              <a:gd name="connsiteY1610" fmla="*/ 5941799 h 6858000"/>
              <a:gd name="connsiteX1611" fmla="*/ 4788853 w 6569477"/>
              <a:gd name="connsiteY1611" fmla="*/ 5935473 h 6858000"/>
              <a:gd name="connsiteX1612" fmla="*/ 4783304 w 6569477"/>
              <a:gd name="connsiteY1612" fmla="*/ 5941648 h 6858000"/>
              <a:gd name="connsiteX1613" fmla="*/ 4771983 w 6569477"/>
              <a:gd name="connsiteY1613" fmla="*/ 5935471 h 6858000"/>
              <a:gd name="connsiteX1614" fmla="*/ 4873212 w 6569477"/>
              <a:gd name="connsiteY1614" fmla="*/ 5749889 h 6858000"/>
              <a:gd name="connsiteX1615" fmla="*/ 4949133 w 6569477"/>
              <a:gd name="connsiteY1615" fmla="*/ 5598046 h 6858000"/>
              <a:gd name="connsiteX1616" fmla="*/ 4957571 w 6569477"/>
              <a:gd name="connsiteY1616" fmla="*/ 5598047 h 6858000"/>
              <a:gd name="connsiteX1617" fmla="*/ 5008183 w 6569477"/>
              <a:gd name="connsiteY1617" fmla="*/ 5496818 h 6858000"/>
              <a:gd name="connsiteX1618" fmla="*/ 5008182 w 6569477"/>
              <a:gd name="connsiteY1618" fmla="*/ 5522123 h 6858000"/>
              <a:gd name="connsiteX1619" fmla="*/ 4999747 w 6569477"/>
              <a:gd name="connsiteY1619" fmla="*/ 5488384 h 6858000"/>
              <a:gd name="connsiteX1620" fmla="*/ 5067232 w 6569477"/>
              <a:gd name="connsiteY1620" fmla="*/ 5378718 h 6858000"/>
              <a:gd name="connsiteX1621" fmla="*/ 5075669 w 6569477"/>
              <a:gd name="connsiteY1621" fmla="*/ 5370283 h 6858000"/>
              <a:gd name="connsiteX1622" fmla="*/ 5075669 w 6569477"/>
              <a:gd name="connsiteY1622" fmla="*/ 5361848 h 6858000"/>
              <a:gd name="connsiteX1623" fmla="*/ 5067234 w 6569477"/>
              <a:gd name="connsiteY1623" fmla="*/ 5361848 h 6858000"/>
              <a:gd name="connsiteX1624" fmla="*/ 5075669 w 6569477"/>
              <a:gd name="connsiteY1624" fmla="*/ 5344976 h 6858000"/>
              <a:gd name="connsiteX1625" fmla="*/ 5075671 w 6569477"/>
              <a:gd name="connsiteY1625" fmla="*/ 5353411 h 6858000"/>
              <a:gd name="connsiteX1626" fmla="*/ 5084105 w 6569477"/>
              <a:gd name="connsiteY1626" fmla="*/ 5353411 h 6858000"/>
              <a:gd name="connsiteX1627" fmla="*/ 5084105 w 6569477"/>
              <a:gd name="connsiteY1627" fmla="*/ 5336541 h 6858000"/>
              <a:gd name="connsiteX1628" fmla="*/ 5092541 w 6569477"/>
              <a:gd name="connsiteY1628" fmla="*/ 5328103 h 6858000"/>
              <a:gd name="connsiteX1629" fmla="*/ 5092541 w 6569477"/>
              <a:gd name="connsiteY1629" fmla="*/ 5302798 h 6858000"/>
              <a:gd name="connsiteX1630" fmla="*/ 5100978 w 6569477"/>
              <a:gd name="connsiteY1630" fmla="*/ 5285927 h 6858000"/>
              <a:gd name="connsiteX1631" fmla="*/ 5092541 w 6569477"/>
              <a:gd name="connsiteY1631" fmla="*/ 5294363 h 6858000"/>
              <a:gd name="connsiteX1632" fmla="*/ 5084105 w 6569477"/>
              <a:gd name="connsiteY1632" fmla="*/ 5302796 h 6858000"/>
              <a:gd name="connsiteX1633" fmla="*/ 5084105 w 6569477"/>
              <a:gd name="connsiteY1633" fmla="*/ 5285927 h 6858000"/>
              <a:gd name="connsiteX1634" fmla="*/ 5109412 w 6569477"/>
              <a:gd name="connsiteY1634" fmla="*/ 5235313 h 6858000"/>
              <a:gd name="connsiteX1635" fmla="*/ 5151589 w 6569477"/>
              <a:gd name="connsiteY1635" fmla="*/ 5142520 h 6858000"/>
              <a:gd name="connsiteX1636" fmla="*/ 5160025 w 6569477"/>
              <a:gd name="connsiteY1636" fmla="*/ 5134084 h 6858000"/>
              <a:gd name="connsiteX1637" fmla="*/ 5160025 w 6569477"/>
              <a:gd name="connsiteY1637" fmla="*/ 5125649 h 6858000"/>
              <a:gd name="connsiteX1638" fmla="*/ 5176898 w 6569477"/>
              <a:gd name="connsiteY1638" fmla="*/ 5083470 h 6858000"/>
              <a:gd name="connsiteX1639" fmla="*/ 5185333 w 6569477"/>
              <a:gd name="connsiteY1639" fmla="*/ 5049729 h 6858000"/>
              <a:gd name="connsiteX1640" fmla="*/ 5219076 w 6569477"/>
              <a:gd name="connsiteY1640" fmla="*/ 4990679 h 6858000"/>
              <a:gd name="connsiteX1641" fmla="*/ 5227514 w 6569477"/>
              <a:gd name="connsiteY1641" fmla="*/ 4990679 h 6858000"/>
              <a:gd name="connsiteX1642" fmla="*/ 5227511 w 6569477"/>
              <a:gd name="connsiteY1642" fmla="*/ 4973806 h 6858000"/>
              <a:gd name="connsiteX1643" fmla="*/ 5227512 w 6569477"/>
              <a:gd name="connsiteY1643" fmla="*/ 4965372 h 6858000"/>
              <a:gd name="connsiteX1644" fmla="*/ 5219077 w 6569477"/>
              <a:gd name="connsiteY1644" fmla="*/ 4973806 h 6858000"/>
              <a:gd name="connsiteX1645" fmla="*/ 5244383 w 6569477"/>
              <a:gd name="connsiteY1645" fmla="*/ 4914756 h 6858000"/>
              <a:gd name="connsiteX1646" fmla="*/ 5252819 w 6569477"/>
              <a:gd name="connsiteY1646" fmla="*/ 4906320 h 6858000"/>
              <a:gd name="connsiteX1647" fmla="*/ 5252821 w 6569477"/>
              <a:gd name="connsiteY1647" fmla="*/ 4897886 h 6858000"/>
              <a:gd name="connsiteX1648" fmla="*/ 5269691 w 6569477"/>
              <a:gd name="connsiteY1648" fmla="*/ 4838836 h 6858000"/>
              <a:gd name="connsiteX1649" fmla="*/ 5269691 w 6569477"/>
              <a:gd name="connsiteY1649" fmla="*/ 4847272 h 6858000"/>
              <a:gd name="connsiteX1650" fmla="*/ 5269693 w 6569477"/>
              <a:gd name="connsiteY1650" fmla="*/ 4872579 h 6858000"/>
              <a:gd name="connsiteX1651" fmla="*/ 5278126 w 6569477"/>
              <a:gd name="connsiteY1651" fmla="*/ 4855707 h 6858000"/>
              <a:gd name="connsiteX1652" fmla="*/ 5286562 w 6569477"/>
              <a:gd name="connsiteY1652" fmla="*/ 4847272 h 6858000"/>
              <a:gd name="connsiteX1653" fmla="*/ 5278125 w 6569477"/>
              <a:gd name="connsiteY1653" fmla="*/ 4881015 h 6858000"/>
              <a:gd name="connsiteX1654" fmla="*/ 5294998 w 6569477"/>
              <a:gd name="connsiteY1654" fmla="*/ 4889450 h 6858000"/>
              <a:gd name="connsiteX1655" fmla="*/ 5320304 w 6569477"/>
              <a:gd name="connsiteY1655" fmla="*/ 4830400 h 6858000"/>
              <a:gd name="connsiteX1656" fmla="*/ 5328741 w 6569477"/>
              <a:gd name="connsiteY1656" fmla="*/ 4821963 h 6858000"/>
              <a:gd name="connsiteX1657" fmla="*/ 5328741 w 6569477"/>
              <a:gd name="connsiteY1657" fmla="*/ 4813530 h 6858000"/>
              <a:gd name="connsiteX1658" fmla="*/ 5328741 w 6569477"/>
              <a:gd name="connsiteY1658" fmla="*/ 4805093 h 6858000"/>
              <a:gd name="connsiteX1659" fmla="*/ 5320305 w 6569477"/>
              <a:gd name="connsiteY1659" fmla="*/ 4813527 h 6858000"/>
              <a:gd name="connsiteX1660" fmla="*/ 5320305 w 6569477"/>
              <a:gd name="connsiteY1660" fmla="*/ 4788222 h 6858000"/>
              <a:gd name="connsiteX1661" fmla="*/ 5311868 w 6569477"/>
              <a:gd name="connsiteY1661" fmla="*/ 4779784 h 6858000"/>
              <a:gd name="connsiteX1662" fmla="*/ 5294998 w 6569477"/>
              <a:gd name="connsiteY1662" fmla="*/ 4821963 h 6858000"/>
              <a:gd name="connsiteX1663" fmla="*/ 5294998 w 6569477"/>
              <a:gd name="connsiteY1663" fmla="*/ 4813529 h 6858000"/>
              <a:gd name="connsiteX1664" fmla="*/ 5286562 w 6569477"/>
              <a:gd name="connsiteY1664" fmla="*/ 4796658 h 6858000"/>
              <a:gd name="connsiteX1665" fmla="*/ 5279291 w 6569477"/>
              <a:gd name="connsiteY1665" fmla="*/ 4811201 h 6858000"/>
              <a:gd name="connsiteX1666" fmla="*/ 5280235 w 6569477"/>
              <a:gd name="connsiteY1666" fmla="*/ 4795603 h 6858000"/>
              <a:gd name="connsiteX1667" fmla="*/ 5294997 w 6569477"/>
              <a:gd name="connsiteY1667" fmla="*/ 4754479 h 6858000"/>
              <a:gd name="connsiteX1668" fmla="*/ 5269690 w 6569477"/>
              <a:gd name="connsiteY1668" fmla="*/ 4729170 h 6858000"/>
              <a:gd name="connsiteX1669" fmla="*/ 5278128 w 6569477"/>
              <a:gd name="connsiteY1669" fmla="*/ 4737607 h 6858000"/>
              <a:gd name="connsiteX1670" fmla="*/ 5286561 w 6569477"/>
              <a:gd name="connsiteY1670" fmla="*/ 4737608 h 6858000"/>
              <a:gd name="connsiteX1671" fmla="*/ 5294998 w 6569477"/>
              <a:gd name="connsiteY1671" fmla="*/ 4737608 h 6858000"/>
              <a:gd name="connsiteX1672" fmla="*/ 5294999 w 6569477"/>
              <a:gd name="connsiteY1672" fmla="*/ 4720736 h 6858000"/>
              <a:gd name="connsiteX1673" fmla="*/ 5295000 w 6569477"/>
              <a:gd name="connsiteY1673" fmla="*/ 4712301 h 6858000"/>
              <a:gd name="connsiteX1674" fmla="*/ 5311869 w 6569477"/>
              <a:gd name="connsiteY1674" fmla="*/ 4695429 h 6858000"/>
              <a:gd name="connsiteX1675" fmla="*/ 5311869 w 6569477"/>
              <a:gd name="connsiteY1675" fmla="*/ 4712299 h 6858000"/>
              <a:gd name="connsiteX1676" fmla="*/ 5320307 w 6569477"/>
              <a:gd name="connsiteY1676" fmla="*/ 4712301 h 6858000"/>
              <a:gd name="connsiteX1677" fmla="*/ 5328740 w 6569477"/>
              <a:gd name="connsiteY1677" fmla="*/ 4695429 h 6858000"/>
              <a:gd name="connsiteX1678" fmla="*/ 5328740 w 6569477"/>
              <a:gd name="connsiteY1678" fmla="*/ 4678557 h 6858000"/>
              <a:gd name="connsiteX1679" fmla="*/ 5311871 w 6569477"/>
              <a:gd name="connsiteY1679" fmla="*/ 4661688 h 6858000"/>
              <a:gd name="connsiteX1680" fmla="*/ 5303433 w 6569477"/>
              <a:gd name="connsiteY1680" fmla="*/ 4653252 h 6858000"/>
              <a:gd name="connsiteX1681" fmla="*/ 5294998 w 6569477"/>
              <a:gd name="connsiteY1681" fmla="*/ 4661688 h 6858000"/>
              <a:gd name="connsiteX1682" fmla="*/ 5303432 w 6569477"/>
              <a:gd name="connsiteY1682" fmla="*/ 4619508 h 6858000"/>
              <a:gd name="connsiteX1683" fmla="*/ 5303432 w 6569477"/>
              <a:gd name="connsiteY1683" fmla="*/ 4644816 h 6858000"/>
              <a:gd name="connsiteX1684" fmla="*/ 5320305 w 6569477"/>
              <a:gd name="connsiteY1684" fmla="*/ 4611072 h 6858000"/>
              <a:gd name="connsiteX1685" fmla="*/ 5328743 w 6569477"/>
              <a:gd name="connsiteY1685" fmla="*/ 4611070 h 6858000"/>
              <a:gd name="connsiteX1686" fmla="*/ 5328741 w 6569477"/>
              <a:gd name="connsiteY1686" fmla="*/ 4602637 h 6858000"/>
              <a:gd name="connsiteX1687" fmla="*/ 5328741 w 6569477"/>
              <a:gd name="connsiteY1687" fmla="*/ 4594202 h 6858000"/>
              <a:gd name="connsiteX1688" fmla="*/ 5320304 w 6569477"/>
              <a:gd name="connsiteY1688" fmla="*/ 4594202 h 6858000"/>
              <a:gd name="connsiteX1689" fmla="*/ 5337175 w 6569477"/>
              <a:gd name="connsiteY1689" fmla="*/ 4577331 h 6858000"/>
              <a:gd name="connsiteX1690" fmla="*/ 5337175 w 6569477"/>
              <a:gd name="connsiteY1690" fmla="*/ 4526717 h 6858000"/>
              <a:gd name="connsiteX1691" fmla="*/ 5337176 w 6569477"/>
              <a:gd name="connsiteY1691" fmla="*/ 4543586 h 6858000"/>
              <a:gd name="connsiteX1692" fmla="*/ 5354048 w 6569477"/>
              <a:gd name="connsiteY1692" fmla="*/ 4492974 h 6858000"/>
              <a:gd name="connsiteX1693" fmla="*/ 5362484 w 6569477"/>
              <a:gd name="connsiteY1693" fmla="*/ 4501408 h 6858000"/>
              <a:gd name="connsiteX1694" fmla="*/ 5362484 w 6569477"/>
              <a:gd name="connsiteY1694" fmla="*/ 4492972 h 6858000"/>
              <a:gd name="connsiteX1695" fmla="*/ 5370918 w 6569477"/>
              <a:gd name="connsiteY1695" fmla="*/ 4492974 h 6858000"/>
              <a:gd name="connsiteX1696" fmla="*/ 5379355 w 6569477"/>
              <a:gd name="connsiteY1696" fmla="*/ 4501407 h 6858000"/>
              <a:gd name="connsiteX1697" fmla="*/ 5362484 w 6569477"/>
              <a:gd name="connsiteY1697" fmla="*/ 4577331 h 6858000"/>
              <a:gd name="connsiteX1698" fmla="*/ 5354048 w 6569477"/>
              <a:gd name="connsiteY1698" fmla="*/ 4577331 h 6858000"/>
              <a:gd name="connsiteX1699" fmla="*/ 5345612 w 6569477"/>
              <a:gd name="connsiteY1699" fmla="*/ 4611072 h 6858000"/>
              <a:gd name="connsiteX1700" fmla="*/ 5362483 w 6569477"/>
              <a:gd name="connsiteY1700" fmla="*/ 4585763 h 6858000"/>
              <a:gd name="connsiteX1701" fmla="*/ 5354047 w 6569477"/>
              <a:gd name="connsiteY1701" fmla="*/ 4627944 h 6858000"/>
              <a:gd name="connsiteX1702" fmla="*/ 5345611 w 6569477"/>
              <a:gd name="connsiteY1702" fmla="*/ 4636382 h 6858000"/>
              <a:gd name="connsiteX1703" fmla="*/ 5345612 w 6569477"/>
              <a:gd name="connsiteY1703" fmla="*/ 4644813 h 6858000"/>
              <a:gd name="connsiteX1704" fmla="*/ 5354047 w 6569477"/>
              <a:gd name="connsiteY1704" fmla="*/ 4653250 h 6858000"/>
              <a:gd name="connsiteX1705" fmla="*/ 5362483 w 6569477"/>
              <a:gd name="connsiteY1705" fmla="*/ 4644815 h 6858000"/>
              <a:gd name="connsiteX1706" fmla="*/ 5370919 w 6569477"/>
              <a:gd name="connsiteY1706" fmla="*/ 4627945 h 6858000"/>
              <a:gd name="connsiteX1707" fmla="*/ 5370919 w 6569477"/>
              <a:gd name="connsiteY1707" fmla="*/ 4619508 h 6858000"/>
              <a:gd name="connsiteX1708" fmla="*/ 5362483 w 6569477"/>
              <a:gd name="connsiteY1708" fmla="*/ 4619508 h 6858000"/>
              <a:gd name="connsiteX1709" fmla="*/ 5387791 w 6569477"/>
              <a:gd name="connsiteY1709" fmla="*/ 4501408 h 6858000"/>
              <a:gd name="connsiteX1710" fmla="*/ 5396225 w 6569477"/>
              <a:gd name="connsiteY1710" fmla="*/ 4492972 h 6858000"/>
              <a:gd name="connsiteX1711" fmla="*/ 5396224 w 6569477"/>
              <a:gd name="connsiteY1711" fmla="*/ 4484538 h 6858000"/>
              <a:gd name="connsiteX1712" fmla="*/ 5396225 w 6569477"/>
              <a:gd name="connsiteY1712" fmla="*/ 4476102 h 6858000"/>
              <a:gd name="connsiteX1713" fmla="*/ 5413098 w 6569477"/>
              <a:gd name="connsiteY1713" fmla="*/ 4425488 h 6858000"/>
              <a:gd name="connsiteX1714" fmla="*/ 5404662 w 6569477"/>
              <a:gd name="connsiteY1714" fmla="*/ 4425486 h 6858000"/>
              <a:gd name="connsiteX1715" fmla="*/ 5413098 w 6569477"/>
              <a:gd name="connsiteY1715" fmla="*/ 4417053 h 6858000"/>
              <a:gd name="connsiteX1716" fmla="*/ 5421533 w 6569477"/>
              <a:gd name="connsiteY1716" fmla="*/ 4400179 h 6858000"/>
              <a:gd name="connsiteX1717" fmla="*/ 5413097 w 6569477"/>
              <a:gd name="connsiteY1717" fmla="*/ 4391743 h 6858000"/>
              <a:gd name="connsiteX1718" fmla="*/ 5421797 w 6569477"/>
              <a:gd name="connsiteY1718" fmla="*/ 4335463 h 6858000"/>
              <a:gd name="connsiteX1719" fmla="*/ 5430069 w 6569477"/>
              <a:gd name="connsiteY1719" fmla="*/ 4298454 h 6858000"/>
              <a:gd name="connsiteX1720" fmla="*/ 5422231 w 6569477"/>
              <a:gd name="connsiteY1720" fmla="*/ 4304885 h 6858000"/>
              <a:gd name="connsiteX1721" fmla="*/ 5412724 w 6569477"/>
              <a:gd name="connsiteY1721" fmla="*/ 4318695 h 6858000"/>
              <a:gd name="connsiteX1722" fmla="*/ 5410571 w 6569477"/>
              <a:gd name="connsiteY1722" fmla="*/ 4307033 h 6858000"/>
              <a:gd name="connsiteX1723" fmla="*/ 5411613 w 6569477"/>
              <a:gd name="connsiteY1723" fmla="*/ 4299607 h 6858000"/>
              <a:gd name="connsiteX1724" fmla="*/ 5410500 w 6569477"/>
              <a:gd name="connsiteY1724" fmla="*/ 4280519 h 6858000"/>
              <a:gd name="connsiteX1725" fmla="*/ 5417926 w 6569477"/>
              <a:gd name="connsiteY1725" fmla="*/ 4281562 h 6858000"/>
              <a:gd name="connsiteX1726" fmla="*/ 5423199 w 6569477"/>
              <a:gd name="connsiteY1726" fmla="*/ 4270944 h 6858000"/>
              <a:gd name="connsiteX1727" fmla="*/ 5425352 w 6569477"/>
              <a:gd name="connsiteY1727" fmla="*/ 4282606 h 6858000"/>
              <a:gd name="connsiteX1728" fmla="*/ 5424312 w 6569477"/>
              <a:gd name="connsiteY1728" fmla="*/ 4290032 h 6858000"/>
              <a:gd name="connsiteX1729" fmla="*/ 5435055 w 6569477"/>
              <a:gd name="connsiteY1729" fmla="*/ 4267818 h 6858000"/>
              <a:gd name="connsiteX1730" fmla="*/ 5436591 w 6569477"/>
              <a:gd name="connsiteY1730" fmla="*/ 4263308 h 6858000"/>
              <a:gd name="connsiteX1731" fmla="*/ 5439195 w 6569477"/>
              <a:gd name="connsiteY1731" fmla="*/ 4248207 h 6858000"/>
              <a:gd name="connsiteX1732" fmla="*/ 5438405 w 6569477"/>
              <a:gd name="connsiteY1732" fmla="*/ 4206160 h 6858000"/>
              <a:gd name="connsiteX1733" fmla="*/ 5446841 w 6569477"/>
              <a:gd name="connsiteY1733" fmla="*/ 4189290 h 6858000"/>
              <a:gd name="connsiteX1734" fmla="*/ 5446841 w 6569477"/>
              <a:gd name="connsiteY1734" fmla="*/ 4180852 h 6858000"/>
              <a:gd name="connsiteX1735" fmla="*/ 5438404 w 6569477"/>
              <a:gd name="connsiteY1735" fmla="*/ 4180854 h 6858000"/>
              <a:gd name="connsiteX1736" fmla="*/ 5455276 w 6569477"/>
              <a:gd name="connsiteY1736" fmla="*/ 4130240 h 6858000"/>
              <a:gd name="connsiteX1737" fmla="*/ 5455276 w 6569477"/>
              <a:gd name="connsiteY1737" fmla="*/ 4121804 h 6858000"/>
              <a:gd name="connsiteX1738" fmla="*/ 5455276 w 6569477"/>
              <a:gd name="connsiteY1738" fmla="*/ 4104933 h 6858000"/>
              <a:gd name="connsiteX1739" fmla="*/ 5455276 w 6569477"/>
              <a:gd name="connsiteY1739" fmla="*/ 4096497 h 6858000"/>
              <a:gd name="connsiteX1740" fmla="*/ 5463712 w 6569477"/>
              <a:gd name="connsiteY1740" fmla="*/ 4088062 h 6858000"/>
              <a:gd name="connsiteX1741" fmla="*/ 5463710 w 6569477"/>
              <a:gd name="connsiteY1741" fmla="*/ 4079626 h 6858000"/>
              <a:gd name="connsiteX1742" fmla="*/ 5463711 w 6569477"/>
              <a:gd name="connsiteY1742" fmla="*/ 4029012 h 6858000"/>
              <a:gd name="connsiteX1743" fmla="*/ 5463712 w 6569477"/>
              <a:gd name="connsiteY1743" fmla="*/ 4020574 h 6858000"/>
              <a:gd name="connsiteX1744" fmla="*/ 5463712 w 6569477"/>
              <a:gd name="connsiteY1744" fmla="*/ 4003705 h 6858000"/>
              <a:gd name="connsiteX1745" fmla="*/ 5463712 w 6569477"/>
              <a:gd name="connsiteY1745" fmla="*/ 3995269 h 6858000"/>
              <a:gd name="connsiteX1746" fmla="*/ 5463711 w 6569477"/>
              <a:gd name="connsiteY1746" fmla="*/ 3936219 h 6858000"/>
              <a:gd name="connsiteX1747" fmla="*/ 5480582 w 6569477"/>
              <a:gd name="connsiteY1747" fmla="*/ 3902476 h 6858000"/>
              <a:gd name="connsiteX1748" fmla="*/ 5489019 w 6569477"/>
              <a:gd name="connsiteY1748" fmla="*/ 3894042 h 6858000"/>
              <a:gd name="connsiteX1749" fmla="*/ 5489019 w 6569477"/>
              <a:gd name="connsiteY1749" fmla="*/ 3885606 h 6858000"/>
              <a:gd name="connsiteX1750" fmla="*/ 5480583 w 6569477"/>
              <a:gd name="connsiteY1750" fmla="*/ 3885606 h 6858000"/>
              <a:gd name="connsiteX1751" fmla="*/ 5480584 w 6569477"/>
              <a:gd name="connsiteY1751" fmla="*/ 3894040 h 6858000"/>
              <a:gd name="connsiteX1752" fmla="*/ 5472148 w 6569477"/>
              <a:gd name="connsiteY1752" fmla="*/ 3860298 h 6858000"/>
              <a:gd name="connsiteX1753" fmla="*/ 5489019 w 6569477"/>
              <a:gd name="connsiteY1753" fmla="*/ 3860299 h 6858000"/>
              <a:gd name="connsiteX1754" fmla="*/ 5496941 w 6569477"/>
              <a:gd name="connsiteY1754" fmla="*/ 3868220 h 6858000"/>
              <a:gd name="connsiteX1755" fmla="*/ 5493896 w 6569477"/>
              <a:gd name="connsiteY1755" fmla="*/ 3915262 h 6858000"/>
              <a:gd name="connsiteX1756" fmla="*/ 5497452 w 6569477"/>
              <a:gd name="connsiteY1756" fmla="*/ 4037447 h 6858000"/>
              <a:gd name="connsiteX1757" fmla="*/ 5489016 w 6569477"/>
              <a:gd name="connsiteY1757" fmla="*/ 4045883 h 6858000"/>
              <a:gd name="connsiteX1758" fmla="*/ 5489019 w 6569477"/>
              <a:gd name="connsiteY1758" fmla="*/ 4054319 h 6858000"/>
              <a:gd name="connsiteX1759" fmla="*/ 5489386 w 6569477"/>
              <a:gd name="connsiteY1759" fmla="*/ 4063858 h 6858000"/>
              <a:gd name="connsiteX1760" fmla="*/ 5490041 w 6569477"/>
              <a:gd name="connsiteY1760" fmla="*/ 4061970 h 6858000"/>
              <a:gd name="connsiteX1761" fmla="*/ 5508475 w 6569477"/>
              <a:gd name="connsiteY1761" fmla="*/ 4040599 h 6858000"/>
              <a:gd name="connsiteX1762" fmla="*/ 5508331 w 6569477"/>
              <a:gd name="connsiteY1762" fmla="*/ 3987570 h 6858000"/>
              <a:gd name="connsiteX1763" fmla="*/ 5535669 w 6569477"/>
              <a:gd name="connsiteY1763" fmla="*/ 3900538 h 6858000"/>
              <a:gd name="connsiteX1764" fmla="*/ 5551347 w 6569477"/>
              <a:gd name="connsiteY1764" fmla="*/ 3815654 h 6858000"/>
              <a:gd name="connsiteX1765" fmla="*/ 5567239 w 6569477"/>
              <a:gd name="connsiteY1765" fmla="*/ 3810315 h 6858000"/>
              <a:gd name="connsiteX1766" fmla="*/ 5597339 w 6569477"/>
              <a:gd name="connsiteY1766" fmla="*/ 3568431 h 6858000"/>
              <a:gd name="connsiteX1767" fmla="*/ 5580406 w 6569477"/>
              <a:gd name="connsiteY1767" fmla="*/ 3581198 h 6858000"/>
              <a:gd name="connsiteX1768" fmla="*/ 5623492 w 6569477"/>
              <a:gd name="connsiteY1768" fmla="*/ 3435797 h 6858000"/>
              <a:gd name="connsiteX1769" fmla="*/ 5627870 w 6569477"/>
              <a:gd name="connsiteY1769" fmla="*/ 3485634 h 6858000"/>
              <a:gd name="connsiteX1770" fmla="*/ 5628909 w 6569477"/>
              <a:gd name="connsiteY1770" fmla="*/ 3478208 h 6858000"/>
              <a:gd name="connsiteX1771" fmla="*/ 5633142 w 6569477"/>
              <a:gd name="connsiteY1771" fmla="*/ 3475016 h 6858000"/>
              <a:gd name="connsiteX1772" fmla="*/ 5631062 w 6569477"/>
              <a:gd name="connsiteY1772" fmla="*/ 3489870 h 6858000"/>
              <a:gd name="connsiteX1773" fmla="*/ 5634255 w 6569477"/>
              <a:gd name="connsiteY1773" fmla="*/ 3494104 h 6858000"/>
              <a:gd name="connsiteX1774" fmla="*/ 5630021 w 6569477"/>
              <a:gd name="connsiteY1774" fmla="*/ 3497296 h 6858000"/>
              <a:gd name="connsiteX1775" fmla="*/ 5608173 w 6569477"/>
              <a:gd name="connsiteY1775" fmla="*/ 3653253 h 6858000"/>
              <a:gd name="connsiteX1776" fmla="*/ 5592710 w 6569477"/>
              <a:gd name="connsiteY1776" fmla="*/ 3817680 h 6858000"/>
              <a:gd name="connsiteX1777" fmla="*/ 5581051 w 6569477"/>
              <a:gd name="connsiteY1777" fmla="*/ 3819828 h 6858000"/>
              <a:gd name="connsiteX1778" fmla="*/ 5575920 w 6569477"/>
              <a:gd name="connsiteY1778" fmla="*/ 3883475 h 6858000"/>
              <a:gd name="connsiteX1779" fmla="*/ 5563598 w 6569477"/>
              <a:gd name="connsiteY1779" fmla="*/ 3934280 h 6858000"/>
              <a:gd name="connsiteX1780" fmla="*/ 5562972 w 6569477"/>
              <a:gd name="connsiteY1780" fmla="*/ 3937349 h 6858000"/>
              <a:gd name="connsiteX1781" fmla="*/ 5571794 w 6569477"/>
              <a:gd name="connsiteY1781" fmla="*/ 3923038 h 6858000"/>
              <a:gd name="connsiteX1782" fmla="*/ 5623989 w 6569477"/>
              <a:gd name="connsiteY1782" fmla="*/ 3775941 h 6858000"/>
              <a:gd name="connsiteX1783" fmla="*/ 5632426 w 6569477"/>
              <a:gd name="connsiteY1783" fmla="*/ 3767506 h 6858000"/>
              <a:gd name="connsiteX1784" fmla="*/ 5640861 w 6569477"/>
              <a:gd name="connsiteY1784" fmla="*/ 3759071 h 6858000"/>
              <a:gd name="connsiteX1785" fmla="*/ 5649298 w 6569477"/>
              <a:gd name="connsiteY1785" fmla="*/ 3767505 h 6858000"/>
              <a:gd name="connsiteX1786" fmla="*/ 5649298 w 6569477"/>
              <a:gd name="connsiteY1786" fmla="*/ 3742197 h 6858000"/>
              <a:gd name="connsiteX1787" fmla="*/ 5683041 w 6569477"/>
              <a:gd name="connsiteY1787" fmla="*/ 3581921 h 6858000"/>
              <a:gd name="connsiteX1788" fmla="*/ 5691475 w 6569477"/>
              <a:gd name="connsiteY1788" fmla="*/ 3598792 h 6858000"/>
              <a:gd name="connsiteX1789" fmla="*/ 5732996 w 6569477"/>
              <a:gd name="connsiteY1789" fmla="*/ 3493610 h 6858000"/>
              <a:gd name="connsiteX1790" fmla="*/ 5733449 w 6569477"/>
              <a:gd name="connsiteY1790" fmla="*/ 3493806 h 6858000"/>
              <a:gd name="connsiteX1791" fmla="*/ 5734014 w 6569477"/>
              <a:gd name="connsiteY1791" fmla="*/ 3473633 h 6858000"/>
              <a:gd name="connsiteX1792" fmla="*/ 5730509 w 6569477"/>
              <a:gd name="connsiteY1792" fmla="*/ 3460815 h 6858000"/>
              <a:gd name="connsiteX1793" fmla="*/ 5743964 w 6569477"/>
              <a:gd name="connsiteY1793" fmla="*/ 3328941 h 6858000"/>
              <a:gd name="connsiteX1794" fmla="*/ 5761038 w 6569477"/>
              <a:gd name="connsiteY1794" fmla="*/ 3286983 h 6858000"/>
              <a:gd name="connsiteX1795" fmla="*/ 5751435 w 6569477"/>
              <a:gd name="connsiteY1795" fmla="*/ 3234831 h 6858000"/>
              <a:gd name="connsiteX1796" fmla="*/ 5762802 w 6569477"/>
              <a:gd name="connsiteY1796" fmla="*/ 3144319 h 6858000"/>
              <a:gd name="connsiteX1797" fmla="*/ 5763082 w 6569477"/>
              <a:gd name="connsiteY1797" fmla="*/ 3058000 h 6858000"/>
              <a:gd name="connsiteX1798" fmla="*/ 5777766 w 6569477"/>
              <a:gd name="connsiteY1798" fmla="*/ 3049910 h 6858000"/>
              <a:gd name="connsiteX1799" fmla="*/ 5764220 w 6569477"/>
              <a:gd name="connsiteY1799" fmla="*/ 2806537 h 6858000"/>
              <a:gd name="connsiteX1800" fmla="*/ 5759877 w 6569477"/>
              <a:gd name="connsiteY1800" fmla="*/ 2815776 h 6858000"/>
              <a:gd name="connsiteX1801" fmla="*/ 5758962 w 6569477"/>
              <a:gd name="connsiteY1801" fmla="*/ 2839583 h 6858000"/>
              <a:gd name="connsiteX1802" fmla="*/ 5750526 w 6569477"/>
              <a:gd name="connsiteY1802" fmla="*/ 2831148 h 6858000"/>
              <a:gd name="connsiteX1803" fmla="*/ 5750526 w 6569477"/>
              <a:gd name="connsiteY1803" fmla="*/ 2822713 h 6858000"/>
              <a:gd name="connsiteX1804" fmla="*/ 5750526 w 6569477"/>
              <a:gd name="connsiteY1804" fmla="*/ 2822277 h 6858000"/>
              <a:gd name="connsiteX1805" fmla="*/ 5749837 w 6569477"/>
              <a:gd name="connsiteY1805" fmla="*/ 2822120 h 6858000"/>
              <a:gd name="connsiteX1806" fmla="*/ 5747894 w 6569477"/>
              <a:gd name="connsiteY1806" fmla="*/ 2797782 h 6858000"/>
              <a:gd name="connsiteX1807" fmla="*/ 5743144 w 6569477"/>
              <a:gd name="connsiteY1807" fmla="*/ 2798460 h 6858000"/>
              <a:gd name="connsiteX1808" fmla="*/ 5742091 w 6569477"/>
              <a:gd name="connsiteY1808" fmla="*/ 2805842 h 6858000"/>
              <a:gd name="connsiteX1809" fmla="*/ 5742091 w 6569477"/>
              <a:gd name="connsiteY1809" fmla="*/ 2814279 h 6858000"/>
              <a:gd name="connsiteX1810" fmla="*/ 5742090 w 6569477"/>
              <a:gd name="connsiteY1810" fmla="*/ 2822713 h 6858000"/>
              <a:gd name="connsiteX1811" fmla="*/ 5733655 w 6569477"/>
              <a:gd name="connsiteY1811" fmla="*/ 2848019 h 6858000"/>
              <a:gd name="connsiteX1812" fmla="*/ 5742090 w 6569477"/>
              <a:gd name="connsiteY1812" fmla="*/ 2856452 h 6858000"/>
              <a:gd name="connsiteX1813" fmla="*/ 5742091 w 6569477"/>
              <a:gd name="connsiteY1813" fmla="*/ 2848019 h 6858000"/>
              <a:gd name="connsiteX1814" fmla="*/ 5750526 w 6569477"/>
              <a:gd name="connsiteY1814" fmla="*/ 2839583 h 6858000"/>
              <a:gd name="connsiteX1815" fmla="*/ 5750526 w 6569477"/>
              <a:gd name="connsiteY1815" fmla="*/ 2864888 h 6858000"/>
              <a:gd name="connsiteX1816" fmla="*/ 5750525 w 6569477"/>
              <a:gd name="connsiteY1816" fmla="*/ 2873326 h 6858000"/>
              <a:gd name="connsiteX1817" fmla="*/ 5708345 w 6569477"/>
              <a:gd name="connsiteY1817" fmla="*/ 2940812 h 6858000"/>
              <a:gd name="connsiteX1818" fmla="*/ 5699912 w 6569477"/>
              <a:gd name="connsiteY1818" fmla="*/ 2839583 h 6858000"/>
              <a:gd name="connsiteX1819" fmla="*/ 5689894 w 6569477"/>
              <a:gd name="connsiteY1819" fmla="*/ 2840110 h 6858000"/>
              <a:gd name="connsiteX1820" fmla="*/ 5683185 w 6569477"/>
              <a:gd name="connsiteY1820" fmla="*/ 2849917 h 6858000"/>
              <a:gd name="connsiteX1821" fmla="*/ 5682885 w 6569477"/>
              <a:gd name="connsiteY1821" fmla="*/ 2853046 h 6858000"/>
              <a:gd name="connsiteX1822" fmla="*/ 5680651 w 6569477"/>
              <a:gd name="connsiteY1822" fmla="*/ 2856536 h 6858000"/>
              <a:gd name="connsiteX1823" fmla="*/ 5680060 w 6569477"/>
              <a:gd name="connsiteY1823" fmla="*/ 2855859 h 6858000"/>
              <a:gd name="connsiteX1824" fmla="*/ 5676293 w 6569477"/>
              <a:gd name="connsiteY1824" fmla="*/ 2863103 h 6858000"/>
              <a:gd name="connsiteX1825" fmla="*/ 5680760 w 6569477"/>
              <a:gd name="connsiteY1825" fmla="*/ 2886509 h 6858000"/>
              <a:gd name="connsiteX1826" fmla="*/ 5688352 w 6569477"/>
              <a:gd name="connsiteY1826" fmla="*/ 2910389 h 6858000"/>
              <a:gd name="connsiteX1827" fmla="*/ 5696772 w 6569477"/>
              <a:gd name="connsiteY1827" fmla="*/ 3000293 h 6858000"/>
              <a:gd name="connsiteX1828" fmla="*/ 5692141 w 6569477"/>
              <a:gd name="connsiteY1828" fmla="*/ 3081094 h 6858000"/>
              <a:gd name="connsiteX1829" fmla="*/ 5679091 w 6569477"/>
              <a:gd name="connsiteY1829" fmla="*/ 3071991 h 6858000"/>
              <a:gd name="connsiteX1830" fmla="*/ 5688029 w 6569477"/>
              <a:gd name="connsiteY1830" fmla="*/ 3207504 h 6858000"/>
              <a:gd name="connsiteX1831" fmla="*/ 5692217 w 6569477"/>
              <a:gd name="connsiteY1831" fmla="*/ 3359096 h 6858000"/>
              <a:gd name="connsiteX1832" fmla="*/ 5673101 w 6569477"/>
              <a:gd name="connsiteY1832" fmla="*/ 3358689 h 6858000"/>
              <a:gd name="connsiteX1833" fmla="*/ 5668351 w 6569477"/>
              <a:gd name="connsiteY1833" fmla="*/ 3374768 h 6858000"/>
              <a:gd name="connsiteX1834" fmla="*/ 5662684 w 6569477"/>
              <a:gd name="connsiteY1834" fmla="*/ 3364351 h 6858000"/>
              <a:gd name="connsiteX1835" fmla="*/ 5661368 w 6569477"/>
              <a:gd name="connsiteY1835" fmla="*/ 3356969 h 6858000"/>
              <a:gd name="connsiteX1836" fmla="*/ 5654384 w 6569477"/>
              <a:gd name="connsiteY1836" fmla="*/ 3339170 h 6858000"/>
              <a:gd name="connsiteX1837" fmla="*/ 5661768 w 6569477"/>
              <a:gd name="connsiteY1837" fmla="*/ 3337856 h 6858000"/>
              <a:gd name="connsiteX1838" fmla="*/ 5663483 w 6569477"/>
              <a:gd name="connsiteY1838" fmla="*/ 3326125 h 6858000"/>
              <a:gd name="connsiteX1839" fmla="*/ 5669150 w 6569477"/>
              <a:gd name="connsiteY1839" fmla="*/ 3336542 h 6858000"/>
              <a:gd name="connsiteX1840" fmla="*/ 5670467 w 6569477"/>
              <a:gd name="connsiteY1840" fmla="*/ 3343924 h 6858000"/>
              <a:gd name="connsiteX1841" fmla="*/ 5666398 w 6569477"/>
              <a:gd name="connsiteY1841" fmla="*/ 3257055 h 6858000"/>
              <a:gd name="connsiteX1842" fmla="*/ 5661810 w 6569477"/>
              <a:gd name="connsiteY1842" fmla="*/ 3124576 h 6858000"/>
              <a:gd name="connsiteX1843" fmla="*/ 5673025 w 6569477"/>
              <a:gd name="connsiteY1843" fmla="*/ 3080687 h 6858000"/>
              <a:gd name="connsiteX1844" fmla="*/ 5656425 w 6569477"/>
              <a:gd name="connsiteY1844" fmla="*/ 3030323 h 6858000"/>
              <a:gd name="connsiteX1845" fmla="*/ 5655388 w 6569477"/>
              <a:gd name="connsiteY1845" fmla="*/ 2939106 h 6858000"/>
              <a:gd name="connsiteX1846" fmla="*/ 5643936 w 6569477"/>
              <a:gd name="connsiteY1846" fmla="*/ 2853549 h 6858000"/>
              <a:gd name="connsiteX1847" fmla="*/ 5657385 w 6569477"/>
              <a:gd name="connsiteY1847" fmla="*/ 2843539 h 6858000"/>
              <a:gd name="connsiteX1848" fmla="*/ 5657146 w 6569477"/>
              <a:gd name="connsiteY1848" fmla="*/ 2841276 h 6858000"/>
              <a:gd name="connsiteX1849" fmla="*/ 5648243 w 6569477"/>
              <a:gd name="connsiteY1849" fmla="*/ 2809663 h 6858000"/>
              <a:gd name="connsiteX1850" fmla="*/ 5581811 w 6569477"/>
              <a:gd name="connsiteY1850" fmla="*/ 2670869 h 6858000"/>
              <a:gd name="connsiteX1851" fmla="*/ 5581812 w 6569477"/>
              <a:gd name="connsiteY1851" fmla="*/ 2662431 h 6858000"/>
              <a:gd name="connsiteX1852" fmla="*/ 5581812 w 6569477"/>
              <a:gd name="connsiteY1852" fmla="*/ 2645563 h 6858000"/>
              <a:gd name="connsiteX1853" fmla="*/ 5573376 w 6569477"/>
              <a:gd name="connsiteY1853" fmla="*/ 2637125 h 6858000"/>
              <a:gd name="connsiteX1854" fmla="*/ 5548068 w 6569477"/>
              <a:gd name="connsiteY1854" fmla="*/ 2544335 h 6858000"/>
              <a:gd name="connsiteX1855" fmla="*/ 5539634 w 6569477"/>
              <a:gd name="connsiteY1855" fmla="*/ 2510592 h 6858000"/>
              <a:gd name="connsiteX1856" fmla="*/ 5531197 w 6569477"/>
              <a:gd name="connsiteY1856" fmla="*/ 2502157 h 6858000"/>
              <a:gd name="connsiteX1857" fmla="*/ 5531198 w 6569477"/>
              <a:gd name="connsiteY1857" fmla="*/ 2493721 h 6858000"/>
              <a:gd name="connsiteX1858" fmla="*/ 5522761 w 6569477"/>
              <a:gd name="connsiteY1858" fmla="*/ 2493721 h 6858000"/>
              <a:gd name="connsiteX1859" fmla="*/ 5522762 w 6569477"/>
              <a:gd name="connsiteY1859" fmla="*/ 2485285 h 6858000"/>
              <a:gd name="connsiteX1860" fmla="*/ 5505889 w 6569477"/>
              <a:gd name="connsiteY1860" fmla="*/ 2451543 h 6858000"/>
              <a:gd name="connsiteX1861" fmla="*/ 5497455 w 6569477"/>
              <a:gd name="connsiteY1861" fmla="*/ 2476850 h 6858000"/>
              <a:gd name="connsiteX1862" fmla="*/ 5480584 w 6569477"/>
              <a:gd name="connsiteY1862" fmla="*/ 2459978 h 6858000"/>
              <a:gd name="connsiteX1863" fmla="*/ 5472147 w 6569477"/>
              <a:gd name="connsiteY1863" fmla="*/ 2384058 h 6858000"/>
              <a:gd name="connsiteX1864" fmla="*/ 5404661 w 6569477"/>
              <a:gd name="connsiteY1864" fmla="*/ 2181601 h 6858000"/>
              <a:gd name="connsiteX1865" fmla="*/ 5387791 w 6569477"/>
              <a:gd name="connsiteY1865" fmla="*/ 2130985 h 6858000"/>
              <a:gd name="connsiteX1866" fmla="*/ 5328740 w 6569477"/>
              <a:gd name="connsiteY1866" fmla="*/ 1962273 h 6858000"/>
              <a:gd name="connsiteX1867" fmla="*/ 5328741 w 6569477"/>
              <a:gd name="connsiteY1867" fmla="*/ 1936967 h 6858000"/>
              <a:gd name="connsiteX1868" fmla="*/ 5311869 w 6569477"/>
              <a:gd name="connsiteY1868" fmla="*/ 1920096 h 6858000"/>
              <a:gd name="connsiteX1869" fmla="*/ 5320307 w 6569477"/>
              <a:gd name="connsiteY1869" fmla="*/ 1911660 h 6858000"/>
              <a:gd name="connsiteX1870" fmla="*/ 5269693 w 6569477"/>
              <a:gd name="connsiteY1870" fmla="*/ 1793560 h 6858000"/>
              <a:gd name="connsiteX1871" fmla="*/ 5286562 w 6569477"/>
              <a:gd name="connsiteY1871" fmla="*/ 1793561 h 6858000"/>
              <a:gd name="connsiteX1872" fmla="*/ 5261255 w 6569477"/>
              <a:gd name="connsiteY1872" fmla="*/ 1768254 h 6858000"/>
              <a:gd name="connsiteX1873" fmla="*/ 5235948 w 6569477"/>
              <a:gd name="connsiteY1873" fmla="*/ 1709201 h 6858000"/>
              <a:gd name="connsiteX1874" fmla="*/ 5235947 w 6569477"/>
              <a:gd name="connsiteY1874" fmla="*/ 1700769 h 6858000"/>
              <a:gd name="connsiteX1875" fmla="*/ 5244383 w 6569477"/>
              <a:gd name="connsiteY1875" fmla="*/ 1700769 h 6858000"/>
              <a:gd name="connsiteX1876" fmla="*/ 5252819 w 6569477"/>
              <a:gd name="connsiteY1876" fmla="*/ 1700767 h 6858000"/>
              <a:gd name="connsiteX1877" fmla="*/ 5252819 w 6569477"/>
              <a:gd name="connsiteY1877" fmla="*/ 1692332 h 6858000"/>
              <a:gd name="connsiteX1878" fmla="*/ 5244383 w 6569477"/>
              <a:gd name="connsiteY1878" fmla="*/ 1650153 h 6858000"/>
              <a:gd name="connsiteX1879" fmla="*/ 5252818 w 6569477"/>
              <a:gd name="connsiteY1879" fmla="*/ 1650152 h 6858000"/>
              <a:gd name="connsiteX1880" fmla="*/ 5252819 w 6569477"/>
              <a:gd name="connsiteY1880" fmla="*/ 1641718 h 6858000"/>
              <a:gd name="connsiteX1881" fmla="*/ 5244385 w 6569477"/>
              <a:gd name="connsiteY1881" fmla="*/ 1633283 h 6858000"/>
              <a:gd name="connsiteX1882" fmla="*/ 5176900 w 6569477"/>
              <a:gd name="connsiteY1882" fmla="*/ 1473003 h 6858000"/>
              <a:gd name="connsiteX1883" fmla="*/ 5084104 w 6569477"/>
              <a:gd name="connsiteY1883" fmla="*/ 1312727 h 6858000"/>
              <a:gd name="connsiteX1884" fmla="*/ 5055633 w 6569477"/>
              <a:gd name="connsiteY1884" fmla="*/ 1250514 h 6858000"/>
              <a:gd name="connsiteX1885" fmla="*/ 5041658 w 6569477"/>
              <a:gd name="connsiteY1885" fmla="*/ 1226599 h 6858000"/>
              <a:gd name="connsiteX1886" fmla="*/ 5093541 w 6569477"/>
              <a:gd name="connsiteY1886" fmla="*/ 1340967 h 6858000"/>
              <a:gd name="connsiteX1887" fmla="*/ 5398999 w 6569477"/>
              <a:gd name="connsiteY1887" fmla="*/ 2412246 h 6858000"/>
              <a:gd name="connsiteX1888" fmla="*/ 5458394 w 6569477"/>
              <a:gd name="connsiteY1888" fmla="*/ 2833367 h 6858000"/>
              <a:gd name="connsiteX1889" fmla="*/ 5448705 w 6569477"/>
              <a:gd name="connsiteY1889" fmla="*/ 2871734 h 6858000"/>
              <a:gd name="connsiteX1890" fmla="*/ 5431304 w 6569477"/>
              <a:gd name="connsiteY1890" fmla="*/ 2855892 h 6858000"/>
              <a:gd name="connsiteX1891" fmla="*/ 5100400 w 6569477"/>
              <a:gd name="connsiteY1891" fmla="*/ 1533070 h 6858000"/>
              <a:gd name="connsiteX1892" fmla="*/ 4793286 w 6569477"/>
              <a:gd name="connsiteY1892" fmla="*/ 888652 h 6858000"/>
              <a:gd name="connsiteX1893" fmla="*/ 4754611 w 6569477"/>
              <a:gd name="connsiteY1893" fmla="*/ 811200 h 6858000"/>
              <a:gd name="connsiteX1894" fmla="*/ 4736788 w 6569477"/>
              <a:gd name="connsiteY1894" fmla="*/ 782554 h 6858000"/>
              <a:gd name="connsiteX1895" fmla="*/ 4722369 w 6569477"/>
              <a:gd name="connsiteY1895" fmla="*/ 785144 h 6858000"/>
              <a:gd name="connsiteX1896" fmla="*/ 4716525 w 6569477"/>
              <a:gd name="connsiteY1896" fmla="*/ 831944 h 6858000"/>
              <a:gd name="connsiteX1897" fmla="*/ 4878628 w 6569477"/>
              <a:gd name="connsiteY1897" fmla="*/ 1128191 h 6858000"/>
              <a:gd name="connsiteX1898" fmla="*/ 5018643 w 6569477"/>
              <a:gd name="connsiteY1898" fmla="*/ 1444415 h 6858000"/>
              <a:gd name="connsiteX1899" fmla="*/ 5107372 w 6569477"/>
              <a:gd name="connsiteY1899" fmla="*/ 1685936 h 6858000"/>
              <a:gd name="connsiteX1900" fmla="*/ 5109411 w 6569477"/>
              <a:gd name="connsiteY1900" fmla="*/ 1683895 h 6858000"/>
              <a:gd name="connsiteX1901" fmla="*/ 5151590 w 6569477"/>
              <a:gd name="connsiteY1901" fmla="*/ 1785122 h 6858000"/>
              <a:gd name="connsiteX1902" fmla="*/ 5143154 w 6569477"/>
              <a:gd name="connsiteY1902" fmla="*/ 1785122 h 6858000"/>
              <a:gd name="connsiteX1903" fmla="*/ 5134721 w 6569477"/>
              <a:gd name="connsiteY1903" fmla="*/ 1751382 h 6858000"/>
              <a:gd name="connsiteX1904" fmla="*/ 5122261 w 6569477"/>
              <a:gd name="connsiteY1904" fmla="*/ 1726462 h 6858000"/>
              <a:gd name="connsiteX1905" fmla="*/ 5136116 w 6569477"/>
              <a:gd name="connsiteY1905" fmla="*/ 1764180 h 6858000"/>
              <a:gd name="connsiteX1906" fmla="*/ 5157687 w 6569477"/>
              <a:gd name="connsiteY1906" fmla="*/ 1838582 h 6858000"/>
              <a:gd name="connsiteX1907" fmla="*/ 5167407 w 6569477"/>
              <a:gd name="connsiteY1907" fmla="*/ 1843119 h 6858000"/>
              <a:gd name="connsiteX1908" fmla="*/ 5176898 w 6569477"/>
              <a:gd name="connsiteY1908" fmla="*/ 1844173 h 6858000"/>
              <a:gd name="connsiteX1909" fmla="*/ 5176898 w 6569477"/>
              <a:gd name="connsiteY1909" fmla="*/ 1861046 h 6858000"/>
              <a:gd name="connsiteX1910" fmla="*/ 5168464 w 6569477"/>
              <a:gd name="connsiteY1910" fmla="*/ 1861046 h 6858000"/>
              <a:gd name="connsiteX1911" fmla="*/ 5168463 w 6569477"/>
              <a:gd name="connsiteY1911" fmla="*/ 1869480 h 6858000"/>
              <a:gd name="connsiteX1912" fmla="*/ 5168462 w 6569477"/>
              <a:gd name="connsiteY1912" fmla="*/ 1875756 h 6858000"/>
              <a:gd name="connsiteX1913" fmla="*/ 5229895 w 6569477"/>
              <a:gd name="connsiteY1913" fmla="*/ 2087656 h 6858000"/>
              <a:gd name="connsiteX1914" fmla="*/ 5242098 w 6569477"/>
              <a:gd name="connsiteY1914" fmla="*/ 2145617 h 6858000"/>
              <a:gd name="connsiteX1915" fmla="*/ 5261255 w 6569477"/>
              <a:gd name="connsiteY1915" fmla="*/ 2173166 h 6858000"/>
              <a:gd name="connsiteX1916" fmla="*/ 5278125 w 6569477"/>
              <a:gd name="connsiteY1916" fmla="*/ 2215342 h 6858000"/>
              <a:gd name="connsiteX1917" fmla="*/ 5286562 w 6569477"/>
              <a:gd name="connsiteY1917" fmla="*/ 2265959 h 6858000"/>
              <a:gd name="connsiteX1918" fmla="*/ 5303433 w 6569477"/>
              <a:gd name="connsiteY1918" fmla="*/ 2325006 h 6858000"/>
              <a:gd name="connsiteX1919" fmla="*/ 5320305 w 6569477"/>
              <a:gd name="connsiteY1919" fmla="*/ 2409365 h 6858000"/>
              <a:gd name="connsiteX1920" fmla="*/ 5337176 w 6569477"/>
              <a:gd name="connsiteY1920" fmla="*/ 2459978 h 6858000"/>
              <a:gd name="connsiteX1921" fmla="*/ 5337176 w 6569477"/>
              <a:gd name="connsiteY1921" fmla="*/ 2468415 h 6858000"/>
              <a:gd name="connsiteX1922" fmla="*/ 5354048 w 6569477"/>
              <a:gd name="connsiteY1922" fmla="*/ 2535897 h 6858000"/>
              <a:gd name="connsiteX1923" fmla="*/ 5370919 w 6569477"/>
              <a:gd name="connsiteY1923" fmla="*/ 2594947 h 6858000"/>
              <a:gd name="connsiteX1924" fmla="*/ 5379353 w 6569477"/>
              <a:gd name="connsiteY1924" fmla="*/ 2620256 h 6858000"/>
              <a:gd name="connsiteX1925" fmla="*/ 5379355 w 6569477"/>
              <a:gd name="connsiteY1925" fmla="*/ 2628692 h 6858000"/>
              <a:gd name="connsiteX1926" fmla="*/ 5370919 w 6569477"/>
              <a:gd name="connsiteY1926" fmla="*/ 2653998 h 6858000"/>
              <a:gd name="connsiteX1927" fmla="*/ 5370919 w 6569477"/>
              <a:gd name="connsiteY1927" fmla="*/ 2662431 h 6858000"/>
              <a:gd name="connsiteX1928" fmla="*/ 5379355 w 6569477"/>
              <a:gd name="connsiteY1928" fmla="*/ 2679304 h 6858000"/>
              <a:gd name="connsiteX1929" fmla="*/ 5387791 w 6569477"/>
              <a:gd name="connsiteY1929" fmla="*/ 2679306 h 6858000"/>
              <a:gd name="connsiteX1930" fmla="*/ 5387790 w 6569477"/>
              <a:gd name="connsiteY1930" fmla="*/ 2721484 h 6858000"/>
              <a:gd name="connsiteX1931" fmla="*/ 5396226 w 6569477"/>
              <a:gd name="connsiteY1931" fmla="*/ 2729919 h 6858000"/>
              <a:gd name="connsiteX1932" fmla="*/ 5396226 w 6569477"/>
              <a:gd name="connsiteY1932" fmla="*/ 2721484 h 6858000"/>
              <a:gd name="connsiteX1933" fmla="*/ 5387791 w 6569477"/>
              <a:gd name="connsiteY1933" fmla="*/ 2679306 h 6858000"/>
              <a:gd name="connsiteX1934" fmla="*/ 5396226 w 6569477"/>
              <a:gd name="connsiteY1934" fmla="*/ 2679306 h 6858000"/>
              <a:gd name="connsiteX1935" fmla="*/ 5396225 w 6569477"/>
              <a:gd name="connsiteY1935" fmla="*/ 2696176 h 6858000"/>
              <a:gd name="connsiteX1936" fmla="*/ 5396226 w 6569477"/>
              <a:gd name="connsiteY1936" fmla="*/ 2704613 h 6858000"/>
              <a:gd name="connsiteX1937" fmla="*/ 5404662 w 6569477"/>
              <a:gd name="connsiteY1937" fmla="*/ 2729919 h 6858000"/>
              <a:gd name="connsiteX1938" fmla="*/ 5404661 w 6569477"/>
              <a:gd name="connsiteY1938" fmla="*/ 2763661 h 6858000"/>
              <a:gd name="connsiteX1939" fmla="*/ 5396224 w 6569477"/>
              <a:gd name="connsiteY1939" fmla="*/ 2755225 h 6858000"/>
              <a:gd name="connsiteX1940" fmla="*/ 5396225 w 6569477"/>
              <a:gd name="connsiteY1940" fmla="*/ 2772097 h 6858000"/>
              <a:gd name="connsiteX1941" fmla="*/ 5396225 w 6569477"/>
              <a:gd name="connsiteY1941" fmla="*/ 2788969 h 6858000"/>
              <a:gd name="connsiteX1942" fmla="*/ 5404662 w 6569477"/>
              <a:gd name="connsiteY1942" fmla="*/ 2814279 h 6858000"/>
              <a:gd name="connsiteX1943" fmla="*/ 5404661 w 6569477"/>
              <a:gd name="connsiteY1943" fmla="*/ 2831146 h 6858000"/>
              <a:gd name="connsiteX1944" fmla="*/ 5413098 w 6569477"/>
              <a:gd name="connsiteY1944" fmla="*/ 2839583 h 6858000"/>
              <a:gd name="connsiteX1945" fmla="*/ 5421533 w 6569477"/>
              <a:gd name="connsiteY1945" fmla="*/ 2864890 h 6858000"/>
              <a:gd name="connsiteX1946" fmla="*/ 5421534 w 6569477"/>
              <a:gd name="connsiteY1946" fmla="*/ 2881764 h 6858000"/>
              <a:gd name="connsiteX1947" fmla="*/ 5413098 w 6569477"/>
              <a:gd name="connsiteY1947" fmla="*/ 2890197 h 6858000"/>
              <a:gd name="connsiteX1948" fmla="*/ 5421534 w 6569477"/>
              <a:gd name="connsiteY1948" fmla="*/ 2898631 h 6858000"/>
              <a:gd name="connsiteX1949" fmla="*/ 5413098 w 6569477"/>
              <a:gd name="connsiteY1949" fmla="*/ 2915506 h 6858000"/>
              <a:gd name="connsiteX1950" fmla="*/ 5421534 w 6569477"/>
              <a:gd name="connsiteY1950" fmla="*/ 2932377 h 6858000"/>
              <a:gd name="connsiteX1951" fmla="*/ 5429969 w 6569477"/>
              <a:gd name="connsiteY1951" fmla="*/ 2923940 h 6858000"/>
              <a:gd name="connsiteX1952" fmla="*/ 5429969 w 6569477"/>
              <a:gd name="connsiteY1952" fmla="*/ 2949247 h 6858000"/>
              <a:gd name="connsiteX1953" fmla="*/ 5429967 w 6569477"/>
              <a:gd name="connsiteY1953" fmla="*/ 2957684 h 6858000"/>
              <a:gd name="connsiteX1954" fmla="*/ 5438405 w 6569477"/>
              <a:gd name="connsiteY1954" fmla="*/ 2991425 h 6858000"/>
              <a:gd name="connsiteX1955" fmla="*/ 5438405 w 6569477"/>
              <a:gd name="connsiteY1955" fmla="*/ 3025167 h 6858000"/>
              <a:gd name="connsiteX1956" fmla="*/ 5438405 w 6569477"/>
              <a:gd name="connsiteY1956" fmla="*/ 3050476 h 6858000"/>
              <a:gd name="connsiteX1957" fmla="*/ 5438405 w 6569477"/>
              <a:gd name="connsiteY1957" fmla="*/ 3101088 h 6858000"/>
              <a:gd name="connsiteX1958" fmla="*/ 5429969 w 6569477"/>
              <a:gd name="connsiteY1958" fmla="*/ 3126398 h 6858000"/>
              <a:gd name="connsiteX1959" fmla="*/ 5421534 w 6569477"/>
              <a:gd name="connsiteY1959" fmla="*/ 3117961 h 6858000"/>
              <a:gd name="connsiteX1960" fmla="*/ 5413096 w 6569477"/>
              <a:gd name="connsiteY1960" fmla="*/ 3109525 h 6858000"/>
              <a:gd name="connsiteX1961" fmla="*/ 5413098 w 6569477"/>
              <a:gd name="connsiteY1961" fmla="*/ 3117961 h 6858000"/>
              <a:gd name="connsiteX1962" fmla="*/ 5413098 w 6569477"/>
              <a:gd name="connsiteY1962" fmla="*/ 3126395 h 6858000"/>
              <a:gd name="connsiteX1963" fmla="*/ 5421533 w 6569477"/>
              <a:gd name="connsiteY1963" fmla="*/ 3134833 h 6858000"/>
              <a:gd name="connsiteX1964" fmla="*/ 5429969 w 6569477"/>
              <a:gd name="connsiteY1964" fmla="*/ 3143265 h 6858000"/>
              <a:gd name="connsiteX1965" fmla="*/ 5438404 w 6569477"/>
              <a:gd name="connsiteY1965" fmla="*/ 3143266 h 6858000"/>
              <a:gd name="connsiteX1966" fmla="*/ 5446840 w 6569477"/>
              <a:gd name="connsiteY1966" fmla="*/ 3101088 h 6858000"/>
              <a:gd name="connsiteX1967" fmla="*/ 5446838 w 6569477"/>
              <a:gd name="connsiteY1967" fmla="*/ 3092654 h 6858000"/>
              <a:gd name="connsiteX1968" fmla="*/ 5446840 w 6569477"/>
              <a:gd name="connsiteY1968" fmla="*/ 3058912 h 6858000"/>
              <a:gd name="connsiteX1969" fmla="*/ 5446841 w 6569477"/>
              <a:gd name="connsiteY1969" fmla="*/ 3042041 h 6858000"/>
              <a:gd name="connsiteX1970" fmla="*/ 5455276 w 6569477"/>
              <a:gd name="connsiteY1970" fmla="*/ 3084216 h 6858000"/>
              <a:gd name="connsiteX1971" fmla="*/ 5463712 w 6569477"/>
              <a:gd name="connsiteY1971" fmla="*/ 3134833 h 6858000"/>
              <a:gd name="connsiteX1972" fmla="*/ 5455276 w 6569477"/>
              <a:gd name="connsiteY1972" fmla="*/ 3151703 h 6858000"/>
              <a:gd name="connsiteX1973" fmla="*/ 5455276 w 6569477"/>
              <a:gd name="connsiteY1973" fmla="*/ 3168573 h 6858000"/>
              <a:gd name="connsiteX1974" fmla="*/ 5455273 w 6569477"/>
              <a:gd name="connsiteY1974" fmla="*/ 3210751 h 6858000"/>
              <a:gd name="connsiteX1975" fmla="*/ 5446841 w 6569477"/>
              <a:gd name="connsiteY1975" fmla="*/ 3202314 h 6858000"/>
              <a:gd name="connsiteX1976" fmla="*/ 5438405 w 6569477"/>
              <a:gd name="connsiteY1976" fmla="*/ 3202316 h 6858000"/>
              <a:gd name="connsiteX1977" fmla="*/ 5438405 w 6569477"/>
              <a:gd name="connsiteY1977" fmla="*/ 3210751 h 6858000"/>
              <a:gd name="connsiteX1978" fmla="*/ 5438405 w 6569477"/>
              <a:gd name="connsiteY1978" fmla="*/ 3219184 h 6858000"/>
              <a:gd name="connsiteX1979" fmla="*/ 5446841 w 6569477"/>
              <a:gd name="connsiteY1979" fmla="*/ 3227621 h 6858000"/>
              <a:gd name="connsiteX1980" fmla="*/ 5446840 w 6569477"/>
              <a:gd name="connsiteY1980" fmla="*/ 3236060 h 6858000"/>
              <a:gd name="connsiteX1981" fmla="*/ 5446841 w 6569477"/>
              <a:gd name="connsiteY1981" fmla="*/ 3244494 h 6858000"/>
              <a:gd name="connsiteX1982" fmla="*/ 5455276 w 6569477"/>
              <a:gd name="connsiteY1982" fmla="*/ 3278235 h 6858000"/>
              <a:gd name="connsiteX1983" fmla="*/ 5455276 w 6569477"/>
              <a:gd name="connsiteY1983" fmla="*/ 3320416 h 6858000"/>
              <a:gd name="connsiteX1984" fmla="*/ 5446841 w 6569477"/>
              <a:gd name="connsiteY1984" fmla="*/ 3328851 h 6858000"/>
              <a:gd name="connsiteX1985" fmla="*/ 5438403 w 6569477"/>
              <a:gd name="connsiteY1985" fmla="*/ 3320416 h 6858000"/>
              <a:gd name="connsiteX1986" fmla="*/ 5429968 w 6569477"/>
              <a:gd name="connsiteY1986" fmla="*/ 3219187 h 6858000"/>
              <a:gd name="connsiteX1987" fmla="*/ 5429969 w 6569477"/>
              <a:gd name="connsiteY1987" fmla="*/ 3210749 h 6858000"/>
              <a:gd name="connsiteX1988" fmla="*/ 5421534 w 6569477"/>
              <a:gd name="connsiteY1988" fmla="*/ 3219187 h 6858000"/>
              <a:gd name="connsiteX1989" fmla="*/ 5429969 w 6569477"/>
              <a:gd name="connsiteY1989" fmla="*/ 3320416 h 6858000"/>
              <a:gd name="connsiteX1990" fmla="*/ 5404661 w 6569477"/>
              <a:gd name="connsiteY1990" fmla="*/ 3337285 h 6858000"/>
              <a:gd name="connsiteX1991" fmla="*/ 5387791 w 6569477"/>
              <a:gd name="connsiteY1991" fmla="*/ 3430080 h 6858000"/>
              <a:gd name="connsiteX1992" fmla="*/ 5320304 w 6569477"/>
              <a:gd name="connsiteY1992" fmla="*/ 3767504 h 6858000"/>
              <a:gd name="connsiteX1993" fmla="*/ 5320305 w 6569477"/>
              <a:gd name="connsiteY1993" fmla="*/ 3775942 h 6858000"/>
              <a:gd name="connsiteX1994" fmla="*/ 5320305 w 6569477"/>
              <a:gd name="connsiteY1994" fmla="*/ 3784378 h 6858000"/>
              <a:gd name="connsiteX1995" fmla="*/ 5328741 w 6569477"/>
              <a:gd name="connsiteY1995" fmla="*/ 3775940 h 6858000"/>
              <a:gd name="connsiteX1996" fmla="*/ 5396226 w 6569477"/>
              <a:gd name="connsiteY1996" fmla="*/ 3446949 h 6858000"/>
              <a:gd name="connsiteX1997" fmla="*/ 5396226 w 6569477"/>
              <a:gd name="connsiteY1997" fmla="*/ 3455387 h 6858000"/>
              <a:gd name="connsiteX1998" fmla="*/ 5413098 w 6569477"/>
              <a:gd name="connsiteY1998" fmla="*/ 3438513 h 6858000"/>
              <a:gd name="connsiteX1999" fmla="*/ 5413098 w 6569477"/>
              <a:gd name="connsiteY1999" fmla="*/ 3463820 h 6858000"/>
              <a:gd name="connsiteX2000" fmla="*/ 5404662 w 6569477"/>
              <a:gd name="connsiteY2000" fmla="*/ 3463821 h 6858000"/>
              <a:gd name="connsiteX2001" fmla="*/ 5404662 w 6569477"/>
              <a:gd name="connsiteY2001" fmla="*/ 3472258 h 6858000"/>
              <a:gd name="connsiteX2002" fmla="*/ 5404661 w 6569477"/>
              <a:gd name="connsiteY2002" fmla="*/ 3480692 h 6858000"/>
              <a:gd name="connsiteX2003" fmla="*/ 5413098 w 6569477"/>
              <a:gd name="connsiteY2003" fmla="*/ 3480691 h 6858000"/>
              <a:gd name="connsiteX2004" fmla="*/ 5404662 w 6569477"/>
              <a:gd name="connsiteY2004" fmla="*/ 3522869 h 6858000"/>
              <a:gd name="connsiteX2005" fmla="*/ 5404662 w 6569477"/>
              <a:gd name="connsiteY2005" fmla="*/ 3539744 h 6858000"/>
              <a:gd name="connsiteX2006" fmla="*/ 5404662 w 6569477"/>
              <a:gd name="connsiteY2006" fmla="*/ 3565051 h 6858000"/>
              <a:gd name="connsiteX2007" fmla="*/ 5404662 w 6569477"/>
              <a:gd name="connsiteY2007" fmla="*/ 3573483 h 6858000"/>
              <a:gd name="connsiteX2008" fmla="*/ 5396226 w 6569477"/>
              <a:gd name="connsiteY2008" fmla="*/ 3581921 h 6858000"/>
              <a:gd name="connsiteX2009" fmla="*/ 5396226 w 6569477"/>
              <a:gd name="connsiteY2009" fmla="*/ 3598792 h 6858000"/>
              <a:gd name="connsiteX2010" fmla="*/ 5404662 w 6569477"/>
              <a:gd name="connsiteY2010" fmla="*/ 3607228 h 6858000"/>
              <a:gd name="connsiteX2011" fmla="*/ 5404662 w 6569477"/>
              <a:gd name="connsiteY2011" fmla="*/ 3809683 h 6858000"/>
              <a:gd name="connsiteX2012" fmla="*/ 5387791 w 6569477"/>
              <a:gd name="connsiteY2012" fmla="*/ 3902475 h 6858000"/>
              <a:gd name="connsiteX2013" fmla="*/ 5396226 w 6569477"/>
              <a:gd name="connsiteY2013" fmla="*/ 3894042 h 6858000"/>
              <a:gd name="connsiteX2014" fmla="*/ 5379355 w 6569477"/>
              <a:gd name="connsiteY2014" fmla="*/ 4062754 h 6858000"/>
              <a:gd name="connsiteX2015" fmla="*/ 5387791 w 6569477"/>
              <a:gd name="connsiteY2015" fmla="*/ 4071190 h 6858000"/>
              <a:gd name="connsiteX2016" fmla="*/ 5379355 w 6569477"/>
              <a:gd name="connsiteY2016" fmla="*/ 4113369 h 6858000"/>
              <a:gd name="connsiteX2017" fmla="*/ 5370919 w 6569477"/>
              <a:gd name="connsiteY2017" fmla="*/ 4121804 h 6858000"/>
              <a:gd name="connsiteX2018" fmla="*/ 5379355 w 6569477"/>
              <a:gd name="connsiteY2018" fmla="*/ 4138676 h 6858000"/>
              <a:gd name="connsiteX2019" fmla="*/ 5370918 w 6569477"/>
              <a:gd name="connsiteY2019" fmla="*/ 4189288 h 6858000"/>
              <a:gd name="connsiteX2020" fmla="*/ 5370916 w 6569477"/>
              <a:gd name="connsiteY2020" fmla="*/ 4197726 h 6858000"/>
              <a:gd name="connsiteX2021" fmla="*/ 5362483 w 6569477"/>
              <a:gd name="connsiteY2021" fmla="*/ 4223033 h 6858000"/>
              <a:gd name="connsiteX2022" fmla="*/ 5362484 w 6569477"/>
              <a:gd name="connsiteY2022" fmla="*/ 4231465 h 6858000"/>
              <a:gd name="connsiteX2023" fmla="*/ 5362484 w 6569477"/>
              <a:gd name="connsiteY2023" fmla="*/ 4239904 h 6858000"/>
              <a:gd name="connsiteX2024" fmla="*/ 5328741 w 6569477"/>
              <a:gd name="connsiteY2024" fmla="*/ 4383310 h 6858000"/>
              <a:gd name="connsiteX2025" fmla="*/ 5328741 w 6569477"/>
              <a:gd name="connsiteY2025" fmla="*/ 4408617 h 6858000"/>
              <a:gd name="connsiteX2026" fmla="*/ 5328743 w 6569477"/>
              <a:gd name="connsiteY2026" fmla="*/ 4417053 h 6858000"/>
              <a:gd name="connsiteX2027" fmla="*/ 5328743 w 6569477"/>
              <a:gd name="connsiteY2027" fmla="*/ 4450795 h 6858000"/>
              <a:gd name="connsiteX2028" fmla="*/ 5294997 w 6569477"/>
              <a:gd name="connsiteY2028" fmla="*/ 4543588 h 6858000"/>
              <a:gd name="connsiteX2029" fmla="*/ 5185332 w 6569477"/>
              <a:gd name="connsiteY2029" fmla="*/ 4897886 h 6858000"/>
              <a:gd name="connsiteX2030" fmla="*/ 5185333 w 6569477"/>
              <a:gd name="connsiteY2030" fmla="*/ 4906322 h 6858000"/>
              <a:gd name="connsiteX2031" fmla="*/ 5176898 w 6569477"/>
              <a:gd name="connsiteY2031" fmla="*/ 4914756 h 6858000"/>
              <a:gd name="connsiteX2032" fmla="*/ 5113630 w 6569477"/>
              <a:gd name="connsiteY2032" fmla="*/ 5026528 h 6858000"/>
              <a:gd name="connsiteX2033" fmla="*/ 5057164 w 6569477"/>
              <a:gd name="connsiteY2033" fmla="*/ 5137575 h 6858000"/>
              <a:gd name="connsiteX2034" fmla="*/ 5058139 w 6569477"/>
              <a:gd name="connsiteY2034" fmla="*/ 5135139 h 6858000"/>
              <a:gd name="connsiteX2035" fmla="*/ 5067233 w 6569477"/>
              <a:gd name="connsiteY2035" fmla="*/ 5108777 h 6858000"/>
              <a:gd name="connsiteX2036" fmla="*/ 5075669 w 6569477"/>
              <a:gd name="connsiteY2036" fmla="*/ 5091906 h 6858000"/>
              <a:gd name="connsiteX2037" fmla="*/ 5100977 w 6569477"/>
              <a:gd name="connsiteY2037" fmla="*/ 5032856 h 6858000"/>
              <a:gd name="connsiteX2038" fmla="*/ 5143155 w 6569477"/>
              <a:gd name="connsiteY2038" fmla="*/ 4931629 h 6858000"/>
              <a:gd name="connsiteX2039" fmla="*/ 5151590 w 6569477"/>
              <a:gd name="connsiteY2039" fmla="*/ 4914756 h 6858000"/>
              <a:gd name="connsiteX2040" fmla="*/ 5160025 w 6569477"/>
              <a:gd name="connsiteY2040" fmla="*/ 4897886 h 6858000"/>
              <a:gd name="connsiteX2041" fmla="*/ 5151590 w 6569477"/>
              <a:gd name="connsiteY2041" fmla="*/ 4889450 h 6858000"/>
              <a:gd name="connsiteX2042" fmla="*/ 5126283 w 6569477"/>
              <a:gd name="connsiteY2042" fmla="*/ 4923193 h 6858000"/>
              <a:gd name="connsiteX2043" fmla="*/ 5126282 w 6569477"/>
              <a:gd name="connsiteY2043" fmla="*/ 4931629 h 6858000"/>
              <a:gd name="connsiteX2044" fmla="*/ 5058797 w 6569477"/>
              <a:gd name="connsiteY2044" fmla="*/ 5083468 h 6858000"/>
              <a:gd name="connsiteX2045" fmla="*/ 5058797 w 6569477"/>
              <a:gd name="connsiteY2045" fmla="*/ 5091906 h 6858000"/>
              <a:gd name="connsiteX2046" fmla="*/ 5025055 w 6569477"/>
              <a:gd name="connsiteY2046" fmla="*/ 5134082 h 6858000"/>
              <a:gd name="connsiteX2047" fmla="*/ 4999746 w 6569477"/>
              <a:gd name="connsiteY2047" fmla="*/ 5184698 h 6858000"/>
              <a:gd name="connsiteX2048" fmla="*/ 4954406 w 6569477"/>
              <a:gd name="connsiteY2048" fmla="*/ 5285927 h 6858000"/>
              <a:gd name="connsiteX2049" fmla="*/ 4900498 w 6569477"/>
              <a:gd name="connsiteY2049" fmla="*/ 5370762 h 6858000"/>
              <a:gd name="connsiteX2050" fmla="*/ 4898519 w 6569477"/>
              <a:gd name="connsiteY2050" fmla="*/ 5361848 h 6858000"/>
              <a:gd name="connsiteX2051" fmla="*/ 4662316 w 6569477"/>
              <a:gd name="connsiteY2051" fmla="*/ 5749889 h 6858000"/>
              <a:gd name="connsiteX2052" fmla="*/ 4653884 w 6569477"/>
              <a:gd name="connsiteY2052" fmla="*/ 5749889 h 6858000"/>
              <a:gd name="connsiteX2053" fmla="*/ 4653883 w 6569477"/>
              <a:gd name="connsiteY2053" fmla="*/ 5758325 h 6858000"/>
              <a:gd name="connsiteX2054" fmla="*/ 4653883 w 6569477"/>
              <a:gd name="connsiteY2054" fmla="*/ 5766759 h 6858000"/>
              <a:gd name="connsiteX2055" fmla="*/ 4620140 w 6569477"/>
              <a:gd name="connsiteY2055" fmla="*/ 5792066 h 6858000"/>
              <a:gd name="connsiteX2056" fmla="*/ 4552653 w 6569477"/>
              <a:gd name="connsiteY2056" fmla="*/ 5910164 h 6858000"/>
              <a:gd name="connsiteX2057" fmla="*/ 4552654 w 6569477"/>
              <a:gd name="connsiteY2057" fmla="*/ 5884859 h 6858000"/>
              <a:gd name="connsiteX2058" fmla="*/ 4527347 w 6569477"/>
              <a:gd name="connsiteY2058" fmla="*/ 5943909 h 6858000"/>
              <a:gd name="connsiteX2059" fmla="*/ 4518911 w 6569477"/>
              <a:gd name="connsiteY2059" fmla="*/ 5935473 h 6858000"/>
              <a:gd name="connsiteX2060" fmla="*/ 4417681 w 6569477"/>
              <a:gd name="connsiteY2060" fmla="*/ 6078880 h 6858000"/>
              <a:gd name="connsiteX2061" fmla="*/ 4409247 w 6569477"/>
              <a:gd name="connsiteY2061" fmla="*/ 6078880 h 6858000"/>
              <a:gd name="connsiteX2062" fmla="*/ 4316454 w 6569477"/>
              <a:gd name="connsiteY2062" fmla="*/ 6180105 h 6858000"/>
              <a:gd name="connsiteX2063" fmla="*/ 4206789 w 6569477"/>
              <a:gd name="connsiteY2063" fmla="*/ 6306641 h 6858000"/>
              <a:gd name="connsiteX2064" fmla="*/ 4142466 w 6569477"/>
              <a:gd name="connsiteY2064" fmla="*/ 6360420 h 6858000"/>
              <a:gd name="connsiteX2065" fmla="*/ 4080254 w 6569477"/>
              <a:gd name="connsiteY2065" fmla="*/ 6424489 h 6858000"/>
              <a:gd name="connsiteX2066" fmla="*/ 4080254 w 6569477"/>
              <a:gd name="connsiteY2066" fmla="*/ 6416307 h 6858000"/>
              <a:gd name="connsiteX2067" fmla="*/ 4071818 w 6569477"/>
              <a:gd name="connsiteY2067" fmla="*/ 6424743 h 6858000"/>
              <a:gd name="connsiteX2068" fmla="*/ 4063381 w 6569477"/>
              <a:gd name="connsiteY2068" fmla="*/ 6441614 h 6858000"/>
              <a:gd name="connsiteX2069" fmla="*/ 4063381 w 6569477"/>
              <a:gd name="connsiteY2069" fmla="*/ 6433176 h 6858000"/>
              <a:gd name="connsiteX2070" fmla="*/ 4012767 w 6569477"/>
              <a:gd name="connsiteY2070" fmla="*/ 6483791 h 6858000"/>
              <a:gd name="connsiteX2071" fmla="*/ 4012768 w 6569477"/>
              <a:gd name="connsiteY2071" fmla="*/ 6492227 h 6858000"/>
              <a:gd name="connsiteX2072" fmla="*/ 4004330 w 6569477"/>
              <a:gd name="connsiteY2072" fmla="*/ 6509098 h 6858000"/>
              <a:gd name="connsiteX2073" fmla="*/ 4004330 w 6569477"/>
              <a:gd name="connsiteY2073" fmla="*/ 6492227 h 6858000"/>
              <a:gd name="connsiteX2074" fmla="*/ 3979024 w 6569477"/>
              <a:gd name="connsiteY2074" fmla="*/ 6517534 h 6858000"/>
              <a:gd name="connsiteX2075" fmla="*/ 3979025 w 6569477"/>
              <a:gd name="connsiteY2075" fmla="*/ 6509096 h 6858000"/>
              <a:gd name="connsiteX2076" fmla="*/ 3979024 w 6569477"/>
              <a:gd name="connsiteY2076" fmla="*/ 6500664 h 6858000"/>
              <a:gd name="connsiteX2077" fmla="*/ 3970588 w 6569477"/>
              <a:gd name="connsiteY2077" fmla="*/ 6500664 h 6858000"/>
              <a:gd name="connsiteX2078" fmla="*/ 3970588 w 6569477"/>
              <a:gd name="connsiteY2078" fmla="*/ 6517534 h 6858000"/>
              <a:gd name="connsiteX2079" fmla="*/ 3970590 w 6569477"/>
              <a:gd name="connsiteY2079" fmla="*/ 6525971 h 6858000"/>
              <a:gd name="connsiteX2080" fmla="*/ 3962153 w 6569477"/>
              <a:gd name="connsiteY2080" fmla="*/ 6534407 h 6858000"/>
              <a:gd name="connsiteX2081" fmla="*/ 3953718 w 6569477"/>
              <a:gd name="connsiteY2081" fmla="*/ 6534407 h 6858000"/>
              <a:gd name="connsiteX2082" fmla="*/ 3945280 w 6569477"/>
              <a:gd name="connsiteY2082" fmla="*/ 6534407 h 6858000"/>
              <a:gd name="connsiteX2083" fmla="*/ 3945281 w 6569477"/>
              <a:gd name="connsiteY2083" fmla="*/ 6542841 h 6858000"/>
              <a:gd name="connsiteX2084" fmla="*/ 3945280 w 6569477"/>
              <a:gd name="connsiteY2084" fmla="*/ 6551277 h 6858000"/>
              <a:gd name="connsiteX2085" fmla="*/ 3919974 w 6569477"/>
              <a:gd name="connsiteY2085" fmla="*/ 6568148 h 6858000"/>
              <a:gd name="connsiteX2086" fmla="*/ 3919976 w 6569477"/>
              <a:gd name="connsiteY2086" fmla="*/ 6559714 h 6858000"/>
              <a:gd name="connsiteX2087" fmla="*/ 3911538 w 6569477"/>
              <a:gd name="connsiteY2087" fmla="*/ 6568148 h 6858000"/>
              <a:gd name="connsiteX2088" fmla="*/ 3903102 w 6569477"/>
              <a:gd name="connsiteY2088" fmla="*/ 6576584 h 6858000"/>
              <a:gd name="connsiteX2089" fmla="*/ 3894667 w 6569477"/>
              <a:gd name="connsiteY2089" fmla="*/ 6593455 h 6858000"/>
              <a:gd name="connsiteX2090" fmla="*/ 3894667 w 6569477"/>
              <a:gd name="connsiteY2090" fmla="*/ 6585021 h 6858000"/>
              <a:gd name="connsiteX2091" fmla="*/ 3860924 w 6569477"/>
              <a:gd name="connsiteY2091" fmla="*/ 6601891 h 6858000"/>
              <a:gd name="connsiteX2092" fmla="*/ 3860924 w 6569477"/>
              <a:gd name="connsiteY2092" fmla="*/ 6585021 h 6858000"/>
              <a:gd name="connsiteX2093" fmla="*/ 3827181 w 6569477"/>
              <a:gd name="connsiteY2093" fmla="*/ 6610327 h 6858000"/>
              <a:gd name="connsiteX2094" fmla="*/ 3827182 w 6569477"/>
              <a:gd name="connsiteY2094" fmla="*/ 6601891 h 6858000"/>
              <a:gd name="connsiteX2095" fmla="*/ 3835618 w 6569477"/>
              <a:gd name="connsiteY2095" fmla="*/ 6593455 h 6858000"/>
              <a:gd name="connsiteX2096" fmla="*/ 3835617 w 6569477"/>
              <a:gd name="connsiteY2096" fmla="*/ 6585021 h 6858000"/>
              <a:gd name="connsiteX2097" fmla="*/ 3827181 w 6569477"/>
              <a:gd name="connsiteY2097" fmla="*/ 6593455 h 6858000"/>
              <a:gd name="connsiteX2098" fmla="*/ 3818745 w 6569477"/>
              <a:gd name="connsiteY2098" fmla="*/ 6601891 h 6858000"/>
              <a:gd name="connsiteX2099" fmla="*/ 3810309 w 6569477"/>
              <a:gd name="connsiteY2099" fmla="*/ 6618762 h 6858000"/>
              <a:gd name="connsiteX2100" fmla="*/ 3827181 w 6569477"/>
              <a:gd name="connsiteY2100" fmla="*/ 6618762 h 6858000"/>
              <a:gd name="connsiteX2101" fmla="*/ 3818745 w 6569477"/>
              <a:gd name="connsiteY2101" fmla="*/ 6627198 h 6858000"/>
              <a:gd name="connsiteX2102" fmla="*/ 3776566 w 6569477"/>
              <a:gd name="connsiteY2102" fmla="*/ 6677812 h 6858000"/>
              <a:gd name="connsiteX2103" fmla="*/ 3810308 w 6569477"/>
              <a:gd name="connsiteY2103" fmla="*/ 6669377 h 6858000"/>
              <a:gd name="connsiteX2104" fmla="*/ 3776566 w 6569477"/>
              <a:gd name="connsiteY2104" fmla="*/ 6694684 h 6858000"/>
              <a:gd name="connsiteX2105" fmla="*/ 3751259 w 6569477"/>
              <a:gd name="connsiteY2105" fmla="*/ 6719991 h 6858000"/>
              <a:gd name="connsiteX2106" fmla="*/ 3734388 w 6569477"/>
              <a:gd name="connsiteY2106" fmla="*/ 6728426 h 6858000"/>
              <a:gd name="connsiteX2107" fmla="*/ 3734390 w 6569477"/>
              <a:gd name="connsiteY2107" fmla="*/ 6711555 h 6858000"/>
              <a:gd name="connsiteX2108" fmla="*/ 3700645 w 6569477"/>
              <a:gd name="connsiteY2108" fmla="*/ 6745297 h 6858000"/>
              <a:gd name="connsiteX2109" fmla="*/ 3692211 w 6569477"/>
              <a:gd name="connsiteY2109" fmla="*/ 6736862 h 6858000"/>
              <a:gd name="connsiteX2110" fmla="*/ 3700645 w 6569477"/>
              <a:gd name="connsiteY2110" fmla="*/ 6728426 h 6858000"/>
              <a:gd name="connsiteX2111" fmla="*/ 3700645 w 6569477"/>
              <a:gd name="connsiteY2111" fmla="*/ 6719990 h 6858000"/>
              <a:gd name="connsiteX2112" fmla="*/ 3692209 w 6569477"/>
              <a:gd name="connsiteY2112" fmla="*/ 6719991 h 6858000"/>
              <a:gd name="connsiteX2113" fmla="*/ 3683775 w 6569477"/>
              <a:gd name="connsiteY2113" fmla="*/ 6728426 h 6858000"/>
              <a:gd name="connsiteX2114" fmla="*/ 3683775 w 6569477"/>
              <a:gd name="connsiteY2114" fmla="*/ 6736862 h 6858000"/>
              <a:gd name="connsiteX2115" fmla="*/ 3675338 w 6569477"/>
              <a:gd name="connsiteY2115" fmla="*/ 6745298 h 6858000"/>
              <a:gd name="connsiteX2116" fmla="*/ 3666902 w 6569477"/>
              <a:gd name="connsiteY2116" fmla="*/ 6753735 h 6858000"/>
              <a:gd name="connsiteX2117" fmla="*/ 3658466 w 6569477"/>
              <a:gd name="connsiteY2117" fmla="*/ 6753734 h 6858000"/>
              <a:gd name="connsiteX2118" fmla="*/ 3658466 w 6569477"/>
              <a:gd name="connsiteY2118" fmla="*/ 6762169 h 6858000"/>
              <a:gd name="connsiteX2119" fmla="*/ 3650032 w 6569477"/>
              <a:gd name="connsiteY2119" fmla="*/ 6762169 h 6858000"/>
              <a:gd name="connsiteX2120" fmla="*/ 3650030 w 6569477"/>
              <a:gd name="connsiteY2120" fmla="*/ 6753734 h 6858000"/>
              <a:gd name="connsiteX2121" fmla="*/ 3658466 w 6569477"/>
              <a:gd name="connsiteY2121" fmla="*/ 6736862 h 6858000"/>
              <a:gd name="connsiteX2122" fmla="*/ 3675338 w 6569477"/>
              <a:gd name="connsiteY2122" fmla="*/ 6719991 h 6858000"/>
              <a:gd name="connsiteX2123" fmla="*/ 3666902 w 6569477"/>
              <a:gd name="connsiteY2123" fmla="*/ 6719989 h 6858000"/>
              <a:gd name="connsiteX2124" fmla="*/ 3658466 w 6569477"/>
              <a:gd name="connsiteY2124" fmla="*/ 6728426 h 6858000"/>
              <a:gd name="connsiteX2125" fmla="*/ 3633159 w 6569477"/>
              <a:gd name="connsiteY2125" fmla="*/ 6753734 h 6858000"/>
              <a:gd name="connsiteX2126" fmla="*/ 3633159 w 6569477"/>
              <a:gd name="connsiteY2126" fmla="*/ 6762169 h 6858000"/>
              <a:gd name="connsiteX2127" fmla="*/ 3616289 w 6569477"/>
              <a:gd name="connsiteY2127" fmla="*/ 6787476 h 6858000"/>
              <a:gd name="connsiteX2128" fmla="*/ 3561456 w 6569477"/>
              <a:gd name="connsiteY2128" fmla="*/ 6826490 h 6858000"/>
              <a:gd name="connsiteX2129" fmla="*/ 3523349 w 6569477"/>
              <a:gd name="connsiteY2129" fmla="*/ 6858000 h 6858000"/>
              <a:gd name="connsiteX2130" fmla="*/ 0 w 6569477"/>
              <a:gd name="connsiteY213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Lst>
            <a:rect l="l" t="t" r="r" b="b"/>
            <a:pathLst>
              <a:path w="6569477" h="6858000">
                <a:moveTo>
                  <a:pt x="4117221" y="6784486"/>
                </a:moveTo>
                <a:cubicBezTo>
                  <a:pt x="4097055" y="6807977"/>
                  <a:pt x="4081509" y="6827275"/>
                  <a:pt x="4065123" y="6846362"/>
                </a:cubicBezTo>
                <a:lnTo>
                  <a:pt x="4054153" y="6858000"/>
                </a:lnTo>
                <a:lnTo>
                  <a:pt x="4025354" y="6858000"/>
                </a:lnTo>
                <a:lnTo>
                  <a:pt x="4042817" y="6837081"/>
                </a:lnTo>
                <a:cubicBezTo>
                  <a:pt x="4069049" y="6805855"/>
                  <a:pt x="4098350" y="6774394"/>
                  <a:pt x="4117221" y="6784486"/>
                </a:cubicBezTo>
                <a:close/>
                <a:moveTo>
                  <a:pt x="4098863" y="6687079"/>
                </a:moveTo>
                <a:cubicBezTo>
                  <a:pt x="4088750" y="6727370"/>
                  <a:pt x="4048418" y="6774353"/>
                  <a:pt x="4016483" y="6816306"/>
                </a:cubicBezTo>
                <a:cubicBezTo>
                  <a:pt x="4000945" y="6828467"/>
                  <a:pt x="3984565" y="6842201"/>
                  <a:pt x="3967818" y="6856958"/>
                </a:cubicBezTo>
                <a:lnTo>
                  <a:pt x="3966685" y="6858000"/>
                </a:lnTo>
                <a:lnTo>
                  <a:pt x="3929841" y="6858000"/>
                </a:lnTo>
                <a:lnTo>
                  <a:pt x="4004165" y="6784103"/>
                </a:lnTo>
                <a:cubicBezTo>
                  <a:pt x="4033963" y="6753771"/>
                  <a:pt x="4065258" y="6721474"/>
                  <a:pt x="4098863" y="6687079"/>
                </a:cubicBezTo>
                <a:close/>
                <a:moveTo>
                  <a:pt x="5739924" y="6488019"/>
                </a:moveTo>
                <a:cubicBezTo>
                  <a:pt x="5746811" y="6488017"/>
                  <a:pt x="5746811" y="6488017"/>
                  <a:pt x="5746811" y="6494900"/>
                </a:cubicBezTo>
                <a:cubicBezTo>
                  <a:pt x="5746701" y="6495341"/>
                  <a:pt x="5746590" y="6495782"/>
                  <a:pt x="5746479" y="6496223"/>
                </a:cubicBezTo>
                <a:lnTo>
                  <a:pt x="5739923" y="6501783"/>
                </a:lnTo>
                <a:lnTo>
                  <a:pt x="5739923" y="6494900"/>
                </a:lnTo>
                <a:close/>
                <a:moveTo>
                  <a:pt x="4189806" y="6433624"/>
                </a:moveTo>
                <a:lnTo>
                  <a:pt x="4188863" y="6437396"/>
                </a:lnTo>
                <a:cubicBezTo>
                  <a:pt x="4187809" y="6439505"/>
                  <a:pt x="4185699" y="6441614"/>
                  <a:pt x="4181480" y="6441614"/>
                </a:cubicBezTo>
                <a:close/>
                <a:moveTo>
                  <a:pt x="4190270" y="6433178"/>
                </a:moveTo>
                <a:lnTo>
                  <a:pt x="4189806" y="6433624"/>
                </a:lnTo>
                <a:lnTo>
                  <a:pt x="4189918" y="6433179"/>
                </a:lnTo>
                <a:close/>
                <a:moveTo>
                  <a:pt x="4080254" y="6424489"/>
                </a:moveTo>
                <a:lnTo>
                  <a:pt x="4080253" y="6424742"/>
                </a:lnTo>
                <a:lnTo>
                  <a:pt x="4071818" y="6433178"/>
                </a:lnTo>
                <a:close/>
                <a:moveTo>
                  <a:pt x="4239510" y="6367480"/>
                </a:moveTo>
                <a:lnTo>
                  <a:pt x="4236315" y="6373075"/>
                </a:lnTo>
                <a:lnTo>
                  <a:pt x="4232912" y="6373925"/>
                </a:lnTo>
                <a:lnTo>
                  <a:pt x="4238687" y="6368327"/>
                </a:lnTo>
                <a:close/>
                <a:moveTo>
                  <a:pt x="4265838" y="6340386"/>
                </a:moveTo>
                <a:lnTo>
                  <a:pt x="4239510" y="6367480"/>
                </a:lnTo>
                <a:lnTo>
                  <a:pt x="4240531" y="6365693"/>
                </a:lnTo>
                <a:lnTo>
                  <a:pt x="4248968" y="6357257"/>
                </a:lnTo>
                <a:cubicBezTo>
                  <a:pt x="4248968" y="6348821"/>
                  <a:pt x="4257404" y="6348819"/>
                  <a:pt x="4265838" y="6340386"/>
                </a:cubicBezTo>
                <a:close/>
                <a:moveTo>
                  <a:pt x="4291147" y="6272900"/>
                </a:moveTo>
                <a:lnTo>
                  <a:pt x="4299581" y="6272900"/>
                </a:lnTo>
                <a:lnTo>
                  <a:pt x="4308018" y="6272900"/>
                </a:lnTo>
                <a:lnTo>
                  <a:pt x="4291147" y="6289772"/>
                </a:lnTo>
                <a:lnTo>
                  <a:pt x="4274273" y="6306643"/>
                </a:lnTo>
                <a:lnTo>
                  <a:pt x="4257404" y="6323512"/>
                </a:lnTo>
                <a:lnTo>
                  <a:pt x="4257404" y="6331950"/>
                </a:lnTo>
                <a:cubicBezTo>
                  <a:pt x="4240531" y="6340386"/>
                  <a:pt x="4232097" y="6357257"/>
                  <a:pt x="4215224" y="6374128"/>
                </a:cubicBezTo>
                <a:lnTo>
                  <a:pt x="4215223" y="6382562"/>
                </a:lnTo>
                <a:cubicBezTo>
                  <a:pt x="4215224" y="6391000"/>
                  <a:pt x="4223663" y="6382564"/>
                  <a:pt x="4223663" y="6382564"/>
                </a:cubicBezTo>
                <a:lnTo>
                  <a:pt x="4232099" y="6374128"/>
                </a:lnTo>
                <a:lnTo>
                  <a:pt x="4232912" y="6373925"/>
                </a:lnTo>
                <a:lnTo>
                  <a:pt x="4215378" y="6390919"/>
                </a:lnTo>
                <a:lnTo>
                  <a:pt x="4215224" y="6391000"/>
                </a:lnTo>
                <a:cubicBezTo>
                  <a:pt x="4215216" y="6391030"/>
                  <a:pt x="4215206" y="6391059"/>
                  <a:pt x="4215199" y="6391088"/>
                </a:cubicBezTo>
                <a:lnTo>
                  <a:pt x="4213115" y="6393108"/>
                </a:lnTo>
                <a:cubicBezTo>
                  <a:pt x="4198353" y="6405763"/>
                  <a:pt x="4189918" y="6407872"/>
                  <a:pt x="4198356" y="6382564"/>
                </a:cubicBezTo>
                <a:cubicBezTo>
                  <a:pt x="4164611" y="6433179"/>
                  <a:pt x="4147738" y="6441614"/>
                  <a:pt x="4113994" y="6475357"/>
                </a:cubicBezTo>
                <a:lnTo>
                  <a:pt x="4122431" y="6475355"/>
                </a:lnTo>
                <a:lnTo>
                  <a:pt x="4097125" y="6500664"/>
                </a:lnTo>
                <a:lnTo>
                  <a:pt x="4088687" y="6500664"/>
                </a:lnTo>
                <a:lnTo>
                  <a:pt x="4088688" y="6509098"/>
                </a:lnTo>
                <a:lnTo>
                  <a:pt x="4080256" y="6509098"/>
                </a:lnTo>
                <a:cubicBezTo>
                  <a:pt x="4071819" y="6517534"/>
                  <a:pt x="4071818" y="6525971"/>
                  <a:pt x="4063383" y="6525971"/>
                </a:cubicBezTo>
                <a:cubicBezTo>
                  <a:pt x="4063381" y="6534407"/>
                  <a:pt x="4054944" y="6534407"/>
                  <a:pt x="4054946" y="6542841"/>
                </a:cubicBezTo>
                <a:cubicBezTo>
                  <a:pt x="4046511" y="6542841"/>
                  <a:pt x="4046513" y="6551277"/>
                  <a:pt x="4046513" y="6551277"/>
                </a:cubicBezTo>
                <a:lnTo>
                  <a:pt x="4021201" y="6576584"/>
                </a:lnTo>
                <a:cubicBezTo>
                  <a:pt x="4021202" y="6579396"/>
                  <a:pt x="4021202" y="6582209"/>
                  <a:pt x="4021203" y="6585021"/>
                </a:cubicBezTo>
                <a:cubicBezTo>
                  <a:pt x="4021203" y="6585021"/>
                  <a:pt x="4012767" y="6585019"/>
                  <a:pt x="4012768" y="6593455"/>
                </a:cubicBezTo>
                <a:cubicBezTo>
                  <a:pt x="3987460" y="6610327"/>
                  <a:pt x="3962152" y="6635634"/>
                  <a:pt x="3936845" y="6660941"/>
                </a:cubicBezTo>
                <a:lnTo>
                  <a:pt x="3928411" y="6652505"/>
                </a:lnTo>
                <a:lnTo>
                  <a:pt x="3936844" y="6644069"/>
                </a:lnTo>
                <a:cubicBezTo>
                  <a:pt x="3945281" y="6644071"/>
                  <a:pt x="3945281" y="6635634"/>
                  <a:pt x="3945281" y="6635634"/>
                </a:cubicBezTo>
                <a:lnTo>
                  <a:pt x="3936845" y="6635634"/>
                </a:lnTo>
                <a:lnTo>
                  <a:pt x="3928411" y="6644072"/>
                </a:lnTo>
                <a:lnTo>
                  <a:pt x="3919975" y="6652505"/>
                </a:lnTo>
                <a:lnTo>
                  <a:pt x="3919975" y="6660941"/>
                </a:lnTo>
                <a:lnTo>
                  <a:pt x="3919974" y="6669377"/>
                </a:lnTo>
                <a:cubicBezTo>
                  <a:pt x="3894667" y="6686249"/>
                  <a:pt x="3869359" y="6711555"/>
                  <a:pt x="3844054" y="6728426"/>
                </a:cubicBezTo>
                <a:cubicBezTo>
                  <a:pt x="3844052" y="6731237"/>
                  <a:pt x="3844053" y="6734049"/>
                  <a:pt x="3844051" y="6736860"/>
                </a:cubicBezTo>
                <a:cubicBezTo>
                  <a:pt x="3785002" y="6779041"/>
                  <a:pt x="3734388" y="6821217"/>
                  <a:pt x="3675339" y="6854962"/>
                </a:cubicBezTo>
                <a:lnTo>
                  <a:pt x="3671147" y="6858000"/>
                </a:lnTo>
                <a:lnTo>
                  <a:pt x="3532438" y="6858000"/>
                </a:lnTo>
                <a:lnTo>
                  <a:pt x="3566728" y="6830708"/>
                </a:lnTo>
                <a:cubicBezTo>
                  <a:pt x="3584654" y="6817000"/>
                  <a:pt x="3603634" y="6804347"/>
                  <a:pt x="3624722" y="6795912"/>
                </a:cubicBezTo>
                <a:lnTo>
                  <a:pt x="3633161" y="6787476"/>
                </a:lnTo>
                <a:lnTo>
                  <a:pt x="3633160" y="6779041"/>
                </a:lnTo>
                <a:lnTo>
                  <a:pt x="3641596" y="6779041"/>
                </a:lnTo>
                <a:lnTo>
                  <a:pt x="3641596" y="6787476"/>
                </a:lnTo>
                <a:cubicBezTo>
                  <a:pt x="3658466" y="6787476"/>
                  <a:pt x="3666902" y="6779042"/>
                  <a:pt x="3683775" y="6770605"/>
                </a:cubicBezTo>
                <a:lnTo>
                  <a:pt x="3683775" y="6762169"/>
                </a:lnTo>
                <a:cubicBezTo>
                  <a:pt x="3709082" y="6770605"/>
                  <a:pt x="3666902" y="6779042"/>
                  <a:pt x="3675339" y="6787476"/>
                </a:cubicBezTo>
                <a:cubicBezTo>
                  <a:pt x="3683776" y="6779041"/>
                  <a:pt x="3717515" y="6762169"/>
                  <a:pt x="3742824" y="6736862"/>
                </a:cubicBezTo>
                <a:cubicBezTo>
                  <a:pt x="3751259" y="6728426"/>
                  <a:pt x="3768131" y="6711555"/>
                  <a:pt x="3785001" y="6703120"/>
                </a:cubicBezTo>
                <a:cubicBezTo>
                  <a:pt x="3793440" y="6694684"/>
                  <a:pt x="3810310" y="6677812"/>
                  <a:pt x="3827182" y="6669377"/>
                </a:cubicBezTo>
                <a:cubicBezTo>
                  <a:pt x="3852487" y="6644072"/>
                  <a:pt x="3877794" y="6635634"/>
                  <a:pt x="3903102" y="6601891"/>
                </a:cubicBezTo>
                <a:cubicBezTo>
                  <a:pt x="3911538" y="6593455"/>
                  <a:pt x="3928411" y="6585021"/>
                  <a:pt x="3928411" y="6585021"/>
                </a:cubicBezTo>
                <a:cubicBezTo>
                  <a:pt x="3936845" y="6576584"/>
                  <a:pt x="3945280" y="6576584"/>
                  <a:pt x="3945281" y="6568148"/>
                </a:cubicBezTo>
                <a:cubicBezTo>
                  <a:pt x="3953718" y="6568149"/>
                  <a:pt x="3953718" y="6568149"/>
                  <a:pt x="3962152" y="6559714"/>
                </a:cubicBezTo>
                <a:lnTo>
                  <a:pt x="3987461" y="6534407"/>
                </a:lnTo>
                <a:cubicBezTo>
                  <a:pt x="3987461" y="6542841"/>
                  <a:pt x="4012768" y="6517534"/>
                  <a:pt x="4012768" y="6517534"/>
                </a:cubicBezTo>
                <a:cubicBezTo>
                  <a:pt x="4021201" y="6509098"/>
                  <a:pt x="4029637" y="6500662"/>
                  <a:pt x="4029637" y="6492227"/>
                </a:cubicBezTo>
                <a:lnTo>
                  <a:pt x="4038075" y="6492227"/>
                </a:lnTo>
                <a:cubicBezTo>
                  <a:pt x="4122431" y="6433176"/>
                  <a:pt x="4223660" y="6340387"/>
                  <a:pt x="4291147" y="6272900"/>
                </a:cubicBezTo>
                <a:close/>
                <a:moveTo>
                  <a:pt x="4561089" y="6171673"/>
                </a:moveTo>
                <a:lnTo>
                  <a:pt x="4556321" y="6179312"/>
                </a:lnTo>
                <a:lnTo>
                  <a:pt x="4554763" y="6179053"/>
                </a:lnTo>
                <a:cubicBezTo>
                  <a:pt x="4554763" y="6178000"/>
                  <a:pt x="4556872" y="6175890"/>
                  <a:pt x="4561089" y="6171673"/>
                </a:cubicBezTo>
                <a:close/>
                <a:moveTo>
                  <a:pt x="4671175" y="5979022"/>
                </a:moveTo>
                <a:lnTo>
                  <a:pt x="4669173" y="5981473"/>
                </a:lnTo>
                <a:cubicBezTo>
                  <a:pt x="4661263" y="5988195"/>
                  <a:pt x="4658099" y="5981871"/>
                  <a:pt x="4645447" y="5994524"/>
                </a:cubicBezTo>
                <a:cubicBezTo>
                  <a:pt x="4643338" y="5998741"/>
                  <a:pt x="4643337" y="6000322"/>
                  <a:pt x="4644391" y="6000718"/>
                </a:cubicBezTo>
                <a:lnTo>
                  <a:pt x="4645606" y="6000505"/>
                </a:lnTo>
                <a:lnTo>
                  <a:pt x="4646686" y="5998475"/>
                </a:lnTo>
                <a:lnTo>
                  <a:pt x="4647927" y="6000099"/>
                </a:lnTo>
                <a:lnTo>
                  <a:pt x="4649663" y="5999795"/>
                </a:lnTo>
                <a:cubicBezTo>
                  <a:pt x="4651773" y="5999268"/>
                  <a:pt x="4653882" y="5999004"/>
                  <a:pt x="4654936" y="6000454"/>
                </a:cubicBezTo>
                <a:lnTo>
                  <a:pt x="4654647" y="6003455"/>
                </a:lnTo>
                <a:lnTo>
                  <a:pt x="4658944" y="5998240"/>
                </a:lnTo>
                <a:close/>
                <a:moveTo>
                  <a:pt x="5823292" y="5722907"/>
                </a:moveTo>
                <a:lnTo>
                  <a:pt x="5800797" y="5768179"/>
                </a:lnTo>
                <a:lnTo>
                  <a:pt x="5806978" y="5758327"/>
                </a:lnTo>
                <a:cubicBezTo>
                  <a:pt x="5810514" y="5753116"/>
                  <a:pt x="5814328" y="5748237"/>
                  <a:pt x="5818310" y="5744909"/>
                </a:cubicBezTo>
                <a:cubicBezTo>
                  <a:pt x="5819855" y="5741362"/>
                  <a:pt x="5821177" y="5736874"/>
                  <a:pt x="5822096" y="5732580"/>
                </a:cubicBezTo>
                <a:close/>
                <a:moveTo>
                  <a:pt x="5907073" y="5708785"/>
                </a:moveTo>
                <a:lnTo>
                  <a:pt x="5869741" y="5783136"/>
                </a:lnTo>
                <a:cubicBezTo>
                  <a:pt x="5858084" y="5809655"/>
                  <a:pt x="5848657" y="5836145"/>
                  <a:pt x="5842500" y="5863847"/>
                </a:cubicBezTo>
                <a:cubicBezTo>
                  <a:pt x="5785921" y="5947223"/>
                  <a:pt x="5733692" y="5981849"/>
                  <a:pt x="5690433" y="6081162"/>
                </a:cubicBezTo>
                <a:cubicBezTo>
                  <a:pt x="5680683" y="6080287"/>
                  <a:pt x="5669193" y="6098913"/>
                  <a:pt x="5663883" y="6103351"/>
                </a:cubicBezTo>
                <a:lnTo>
                  <a:pt x="5636415" y="6152111"/>
                </a:lnTo>
                <a:lnTo>
                  <a:pt x="5637318" y="6151784"/>
                </a:lnTo>
                <a:cubicBezTo>
                  <a:pt x="5630397" y="6165631"/>
                  <a:pt x="5624342" y="6178180"/>
                  <a:pt x="5618612" y="6190081"/>
                </a:cubicBezTo>
                <a:lnTo>
                  <a:pt x="5611094" y="6205514"/>
                </a:lnTo>
                <a:lnTo>
                  <a:pt x="5619596" y="6194628"/>
                </a:lnTo>
                <a:cubicBezTo>
                  <a:pt x="5624904" y="6187044"/>
                  <a:pt x="5630569" y="6177954"/>
                  <a:pt x="5636991" y="6166061"/>
                </a:cubicBezTo>
                <a:cubicBezTo>
                  <a:pt x="5643774" y="6164691"/>
                  <a:pt x="5645145" y="6171478"/>
                  <a:pt x="5657339" y="6161951"/>
                </a:cubicBezTo>
                <a:cubicBezTo>
                  <a:pt x="5651927" y="6170107"/>
                  <a:pt x="5660082" y="6175522"/>
                  <a:pt x="5638432" y="6208150"/>
                </a:cubicBezTo>
                <a:cubicBezTo>
                  <a:pt x="5666863" y="6174154"/>
                  <a:pt x="5692554" y="6126583"/>
                  <a:pt x="5718245" y="6079013"/>
                </a:cubicBezTo>
                <a:cubicBezTo>
                  <a:pt x="5745305" y="6038231"/>
                  <a:pt x="5770995" y="5990662"/>
                  <a:pt x="5802168" y="5970237"/>
                </a:cubicBezTo>
                <a:cubicBezTo>
                  <a:pt x="5833200" y="5879207"/>
                  <a:pt x="5877868" y="5820741"/>
                  <a:pt x="5917053" y="5735129"/>
                </a:cubicBezTo>
                <a:cubicBezTo>
                  <a:pt x="5923764" y="5698455"/>
                  <a:pt x="5887250" y="5762338"/>
                  <a:pt x="5902116" y="5731083"/>
                </a:cubicBezTo>
                <a:close/>
                <a:moveTo>
                  <a:pt x="5917201" y="5634092"/>
                </a:moveTo>
                <a:lnTo>
                  <a:pt x="5891750" y="5667883"/>
                </a:lnTo>
                <a:cubicBezTo>
                  <a:pt x="5851164" y="5717451"/>
                  <a:pt x="5813675" y="5755549"/>
                  <a:pt x="5781231" y="5830035"/>
                </a:cubicBezTo>
                <a:cubicBezTo>
                  <a:pt x="5776356" y="5829597"/>
                  <a:pt x="5771046" y="5834035"/>
                  <a:pt x="5766290" y="5839137"/>
                </a:cubicBezTo>
                <a:lnTo>
                  <a:pt x="5764238" y="5841451"/>
                </a:lnTo>
                <a:lnTo>
                  <a:pt x="5588834" y="6142779"/>
                </a:lnTo>
                <a:lnTo>
                  <a:pt x="5549933" y="6201116"/>
                </a:lnTo>
                <a:lnTo>
                  <a:pt x="5547357" y="6207173"/>
                </a:lnTo>
                <a:lnTo>
                  <a:pt x="5529789" y="6231324"/>
                </a:lnTo>
                <a:lnTo>
                  <a:pt x="5464244" y="6329615"/>
                </a:lnTo>
                <a:lnTo>
                  <a:pt x="5402037" y="6435651"/>
                </a:lnTo>
                <a:cubicBezTo>
                  <a:pt x="5402037" y="6435651"/>
                  <a:pt x="5402037" y="6435651"/>
                  <a:pt x="5408957" y="6435651"/>
                </a:cubicBezTo>
                <a:cubicBezTo>
                  <a:pt x="5408957" y="6428728"/>
                  <a:pt x="5415877" y="6421804"/>
                  <a:pt x="5422798" y="6428728"/>
                </a:cubicBezTo>
                <a:lnTo>
                  <a:pt x="5421385" y="6432963"/>
                </a:lnTo>
                <a:lnTo>
                  <a:pt x="5408956" y="6449499"/>
                </a:lnTo>
                <a:cubicBezTo>
                  <a:pt x="5415877" y="6449499"/>
                  <a:pt x="5415877" y="6449499"/>
                  <a:pt x="5415877" y="6449499"/>
                </a:cubicBezTo>
                <a:lnTo>
                  <a:pt x="5421385" y="6432963"/>
                </a:lnTo>
                <a:lnTo>
                  <a:pt x="5487674" y="6344780"/>
                </a:lnTo>
                <a:lnTo>
                  <a:pt x="5495039" y="6334691"/>
                </a:lnTo>
                <a:lnTo>
                  <a:pt x="5485269" y="6342855"/>
                </a:lnTo>
                <a:cubicBezTo>
                  <a:pt x="5480829" y="6337541"/>
                  <a:pt x="5480829" y="6337541"/>
                  <a:pt x="5480829" y="6337541"/>
                </a:cubicBezTo>
                <a:cubicBezTo>
                  <a:pt x="5482568" y="6318042"/>
                  <a:pt x="5499368" y="6294978"/>
                  <a:pt x="5525918" y="6272793"/>
                </a:cubicBezTo>
                <a:cubicBezTo>
                  <a:pt x="5548027" y="6245292"/>
                  <a:pt x="5570136" y="6217791"/>
                  <a:pt x="5577186" y="6193853"/>
                </a:cubicBezTo>
                <a:cubicBezTo>
                  <a:pt x="5585150" y="6187197"/>
                  <a:pt x="5591787" y="6181650"/>
                  <a:pt x="5598425" y="6176103"/>
                </a:cubicBezTo>
                <a:lnTo>
                  <a:pt x="5613302" y="6163670"/>
                </a:lnTo>
                <a:lnTo>
                  <a:pt x="5616665" y="6159249"/>
                </a:lnTo>
                <a:lnTo>
                  <a:pt x="5619814" y="6158111"/>
                </a:lnTo>
                <a:lnTo>
                  <a:pt x="5641844" y="6122335"/>
                </a:lnTo>
                <a:cubicBezTo>
                  <a:pt x="5660984" y="6091112"/>
                  <a:pt x="5672914" y="6070992"/>
                  <a:pt x="5694784" y="6032412"/>
                </a:cubicBezTo>
                <a:cubicBezTo>
                  <a:pt x="5698354" y="6047475"/>
                  <a:pt x="5711583" y="6009349"/>
                  <a:pt x="5727512" y="5996037"/>
                </a:cubicBezTo>
                <a:cubicBezTo>
                  <a:pt x="5733692" y="5981849"/>
                  <a:pt x="5736302" y="5952599"/>
                  <a:pt x="5723942" y="5980974"/>
                </a:cubicBezTo>
                <a:cubicBezTo>
                  <a:pt x="5743352" y="5928661"/>
                  <a:pt x="5783130" y="5868347"/>
                  <a:pt x="5822911" y="5808034"/>
                </a:cubicBezTo>
                <a:cubicBezTo>
                  <a:pt x="5840579" y="5775220"/>
                  <a:pt x="5859358" y="5743736"/>
                  <a:pt x="5877583" y="5711587"/>
                </a:cubicBezTo>
                <a:close/>
                <a:moveTo>
                  <a:pt x="6242698" y="5517691"/>
                </a:moveTo>
                <a:cubicBezTo>
                  <a:pt x="6235812" y="5552099"/>
                  <a:pt x="6228924" y="5607154"/>
                  <a:pt x="6208261" y="5662208"/>
                </a:cubicBezTo>
                <a:cubicBezTo>
                  <a:pt x="6187600" y="5717261"/>
                  <a:pt x="6166938" y="5758552"/>
                  <a:pt x="6146276" y="5765433"/>
                </a:cubicBezTo>
                <a:cubicBezTo>
                  <a:pt x="6153164" y="5765433"/>
                  <a:pt x="6153164" y="5765433"/>
                  <a:pt x="6153163" y="5772316"/>
                </a:cubicBezTo>
                <a:cubicBezTo>
                  <a:pt x="6146276" y="5779197"/>
                  <a:pt x="6146274" y="5792962"/>
                  <a:pt x="6139388" y="5792960"/>
                </a:cubicBezTo>
                <a:cubicBezTo>
                  <a:pt x="6139388" y="5792960"/>
                  <a:pt x="6139387" y="5799843"/>
                  <a:pt x="6132502" y="5799841"/>
                </a:cubicBezTo>
                <a:lnTo>
                  <a:pt x="6139387" y="5799843"/>
                </a:lnTo>
                <a:cubicBezTo>
                  <a:pt x="6153163" y="5813605"/>
                  <a:pt x="6125611" y="5854896"/>
                  <a:pt x="6098063" y="5903069"/>
                </a:cubicBezTo>
                <a:cubicBezTo>
                  <a:pt x="6098064" y="5905363"/>
                  <a:pt x="6098064" y="5907656"/>
                  <a:pt x="6098064" y="5909950"/>
                </a:cubicBezTo>
                <a:cubicBezTo>
                  <a:pt x="6104951" y="5909952"/>
                  <a:pt x="6104951" y="5909952"/>
                  <a:pt x="6098065" y="5916833"/>
                </a:cubicBezTo>
                <a:lnTo>
                  <a:pt x="6098065" y="5923714"/>
                </a:lnTo>
                <a:lnTo>
                  <a:pt x="6091178" y="5923714"/>
                </a:lnTo>
                <a:lnTo>
                  <a:pt x="6098065" y="5930597"/>
                </a:lnTo>
                <a:cubicBezTo>
                  <a:pt x="6091178" y="5944360"/>
                  <a:pt x="6098064" y="5951241"/>
                  <a:pt x="6084290" y="5985651"/>
                </a:cubicBezTo>
                <a:cubicBezTo>
                  <a:pt x="6098065" y="5985649"/>
                  <a:pt x="6111840" y="5944360"/>
                  <a:pt x="6118727" y="5965005"/>
                </a:cubicBezTo>
                <a:cubicBezTo>
                  <a:pt x="6115284" y="5971886"/>
                  <a:pt x="6115284" y="5975328"/>
                  <a:pt x="6115283" y="5978768"/>
                </a:cubicBezTo>
                <a:lnTo>
                  <a:pt x="6113562" y="5985649"/>
                </a:lnTo>
                <a:lnTo>
                  <a:pt x="6111840" y="5985651"/>
                </a:lnTo>
                <a:lnTo>
                  <a:pt x="6111840" y="5992530"/>
                </a:lnTo>
                <a:lnTo>
                  <a:pt x="6113562" y="5985649"/>
                </a:lnTo>
                <a:lnTo>
                  <a:pt x="6118727" y="5985649"/>
                </a:lnTo>
                <a:lnTo>
                  <a:pt x="6118727" y="5992532"/>
                </a:lnTo>
                <a:lnTo>
                  <a:pt x="6118727" y="5999413"/>
                </a:lnTo>
                <a:cubicBezTo>
                  <a:pt x="6111840" y="6006295"/>
                  <a:pt x="6104952" y="6020059"/>
                  <a:pt x="6098065" y="6033823"/>
                </a:cubicBezTo>
                <a:lnTo>
                  <a:pt x="6091178" y="6040704"/>
                </a:lnTo>
                <a:cubicBezTo>
                  <a:pt x="6091178" y="6040704"/>
                  <a:pt x="6091178" y="6047587"/>
                  <a:pt x="6084290" y="6054467"/>
                </a:cubicBezTo>
                <a:lnTo>
                  <a:pt x="6077403" y="6061350"/>
                </a:lnTo>
                <a:cubicBezTo>
                  <a:pt x="6077403" y="6054467"/>
                  <a:pt x="6077403" y="6054467"/>
                  <a:pt x="6084290" y="6047585"/>
                </a:cubicBezTo>
                <a:cubicBezTo>
                  <a:pt x="6084290" y="6047585"/>
                  <a:pt x="6084290" y="6040704"/>
                  <a:pt x="6091178" y="6033821"/>
                </a:cubicBezTo>
                <a:cubicBezTo>
                  <a:pt x="6077403" y="6047585"/>
                  <a:pt x="6070516" y="6061350"/>
                  <a:pt x="6056740" y="6068231"/>
                </a:cubicBezTo>
                <a:lnTo>
                  <a:pt x="6036078" y="6047587"/>
                </a:lnTo>
                <a:cubicBezTo>
                  <a:pt x="5987867" y="6150811"/>
                  <a:pt x="5953431" y="6233393"/>
                  <a:pt x="5884558" y="6329737"/>
                </a:cubicBezTo>
                <a:cubicBezTo>
                  <a:pt x="5884558" y="6336619"/>
                  <a:pt x="5884558" y="6336619"/>
                  <a:pt x="5877670" y="6343502"/>
                </a:cubicBezTo>
                <a:lnTo>
                  <a:pt x="5870783" y="6350383"/>
                </a:lnTo>
                <a:cubicBezTo>
                  <a:pt x="5857007" y="6384793"/>
                  <a:pt x="5829458" y="6426082"/>
                  <a:pt x="5801910" y="6460490"/>
                </a:cubicBezTo>
                <a:cubicBezTo>
                  <a:pt x="5788135" y="6494900"/>
                  <a:pt x="5760585" y="6549953"/>
                  <a:pt x="5719261" y="6598128"/>
                </a:cubicBezTo>
                <a:cubicBezTo>
                  <a:pt x="5684825" y="6653181"/>
                  <a:pt x="5643500" y="6701354"/>
                  <a:pt x="5615952" y="6728880"/>
                </a:cubicBezTo>
                <a:cubicBezTo>
                  <a:pt x="5591846" y="6759847"/>
                  <a:pt x="5566018" y="6792535"/>
                  <a:pt x="5540191" y="6825223"/>
                </a:cubicBezTo>
                <a:lnTo>
                  <a:pt x="5514417" y="6858000"/>
                </a:lnTo>
                <a:lnTo>
                  <a:pt x="5432172" y="6858000"/>
                </a:lnTo>
                <a:lnTo>
                  <a:pt x="5485092" y="6818343"/>
                </a:lnTo>
                <a:lnTo>
                  <a:pt x="5498867" y="6832106"/>
                </a:lnTo>
                <a:cubicBezTo>
                  <a:pt x="5512642" y="6818343"/>
                  <a:pt x="5533303" y="6797699"/>
                  <a:pt x="5547078" y="6777051"/>
                </a:cubicBezTo>
                <a:lnTo>
                  <a:pt x="5540191" y="6777052"/>
                </a:lnTo>
                <a:cubicBezTo>
                  <a:pt x="5540191" y="6783935"/>
                  <a:pt x="5533304" y="6790816"/>
                  <a:pt x="5533303" y="6783935"/>
                </a:cubicBezTo>
                <a:lnTo>
                  <a:pt x="5533304" y="6777052"/>
                </a:lnTo>
                <a:cubicBezTo>
                  <a:pt x="5526416" y="6777052"/>
                  <a:pt x="5512641" y="6797699"/>
                  <a:pt x="5512641" y="6783935"/>
                </a:cubicBezTo>
                <a:cubicBezTo>
                  <a:pt x="5526416" y="6756405"/>
                  <a:pt x="5533304" y="6763288"/>
                  <a:pt x="5547078" y="6742645"/>
                </a:cubicBezTo>
                <a:lnTo>
                  <a:pt x="5547077" y="6735761"/>
                </a:lnTo>
                <a:lnTo>
                  <a:pt x="5553964" y="6735759"/>
                </a:lnTo>
                <a:cubicBezTo>
                  <a:pt x="5553965" y="6728877"/>
                  <a:pt x="5560853" y="6721997"/>
                  <a:pt x="5560853" y="6721997"/>
                </a:cubicBezTo>
                <a:lnTo>
                  <a:pt x="5567740" y="6721999"/>
                </a:lnTo>
                <a:cubicBezTo>
                  <a:pt x="5574627" y="6701353"/>
                  <a:pt x="5595289" y="6666943"/>
                  <a:pt x="5615951" y="6639417"/>
                </a:cubicBezTo>
                <a:cubicBezTo>
                  <a:pt x="5643501" y="6611890"/>
                  <a:pt x="5664163" y="6591243"/>
                  <a:pt x="5677937" y="6591244"/>
                </a:cubicBezTo>
                <a:lnTo>
                  <a:pt x="5684824" y="6584361"/>
                </a:lnTo>
                <a:cubicBezTo>
                  <a:pt x="5684825" y="6577480"/>
                  <a:pt x="5691712" y="6570599"/>
                  <a:pt x="5698599" y="6570599"/>
                </a:cubicBezTo>
                <a:lnTo>
                  <a:pt x="5698600" y="6577480"/>
                </a:lnTo>
                <a:lnTo>
                  <a:pt x="5691712" y="6584363"/>
                </a:lnTo>
                <a:lnTo>
                  <a:pt x="5691711" y="6591244"/>
                </a:lnTo>
                <a:cubicBezTo>
                  <a:pt x="5712373" y="6563718"/>
                  <a:pt x="5705487" y="6563719"/>
                  <a:pt x="5719261" y="6543072"/>
                </a:cubicBezTo>
                <a:lnTo>
                  <a:pt x="5712373" y="6549953"/>
                </a:lnTo>
                <a:lnTo>
                  <a:pt x="5712373" y="6543070"/>
                </a:lnTo>
                <a:lnTo>
                  <a:pt x="5712374" y="6536189"/>
                </a:lnTo>
                <a:cubicBezTo>
                  <a:pt x="5712374" y="6536189"/>
                  <a:pt x="5705486" y="6549955"/>
                  <a:pt x="5698599" y="6543072"/>
                </a:cubicBezTo>
                <a:cubicBezTo>
                  <a:pt x="5712374" y="6522426"/>
                  <a:pt x="5726148" y="6501781"/>
                  <a:pt x="5733036" y="6508664"/>
                </a:cubicBezTo>
                <a:lnTo>
                  <a:pt x="5739923" y="6501783"/>
                </a:lnTo>
                <a:cubicBezTo>
                  <a:pt x="5743368" y="6501782"/>
                  <a:pt x="5745089" y="6500061"/>
                  <a:pt x="5745949" y="6498341"/>
                </a:cubicBezTo>
                <a:lnTo>
                  <a:pt x="5746479" y="6496223"/>
                </a:lnTo>
                <a:lnTo>
                  <a:pt x="5774791" y="6472212"/>
                </a:lnTo>
                <a:cubicBezTo>
                  <a:pt x="5808367" y="6438984"/>
                  <a:pt x="5838069" y="6395114"/>
                  <a:pt x="5863896" y="6343502"/>
                </a:cubicBezTo>
                <a:lnTo>
                  <a:pt x="5870782" y="6336621"/>
                </a:lnTo>
                <a:cubicBezTo>
                  <a:pt x="5870783" y="6329737"/>
                  <a:pt x="5877670" y="6322854"/>
                  <a:pt x="5877670" y="6322854"/>
                </a:cubicBezTo>
                <a:lnTo>
                  <a:pt x="5877670" y="6329736"/>
                </a:lnTo>
                <a:cubicBezTo>
                  <a:pt x="5882836" y="6314253"/>
                  <a:pt x="5891875" y="6291028"/>
                  <a:pt x="5896073" y="6274575"/>
                </a:cubicBezTo>
                <a:lnTo>
                  <a:pt x="5897128" y="6268192"/>
                </a:lnTo>
                <a:lnTo>
                  <a:pt x="5897471" y="6267801"/>
                </a:lnTo>
                <a:cubicBezTo>
                  <a:pt x="5898332" y="6266081"/>
                  <a:pt x="5898331" y="6264361"/>
                  <a:pt x="5898331" y="6260920"/>
                </a:cubicBezTo>
                <a:lnTo>
                  <a:pt x="5897128" y="6268192"/>
                </a:lnTo>
                <a:lnTo>
                  <a:pt x="5891445" y="6274682"/>
                </a:lnTo>
                <a:lnTo>
                  <a:pt x="5884558" y="6274684"/>
                </a:lnTo>
                <a:cubicBezTo>
                  <a:pt x="5884558" y="6267801"/>
                  <a:pt x="5884558" y="6267801"/>
                  <a:pt x="5891444" y="6260922"/>
                </a:cubicBezTo>
                <a:lnTo>
                  <a:pt x="5891445" y="6258416"/>
                </a:lnTo>
                <a:lnTo>
                  <a:pt x="5894028" y="6254899"/>
                </a:lnTo>
                <a:cubicBezTo>
                  <a:pt x="5896610" y="6252317"/>
                  <a:pt x="5898332" y="6250597"/>
                  <a:pt x="5898332" y="6247155"/>
                </a:cubicBezTo>
                <a:lnTo>
                  <a:pt x="5891444" y="6254039"/>
                </a:lnTo>
                <a:lnTo>
                  <a:pt x="5891445" y="6258416"/>
                </a:lnTo>
                <a:lnTo>
                  <a:pt x="5884558" y="6267801"/>
                </a:lnTo>
                <a:cubicBezTo>
                  <a:pt x="5912107" y="6178338"/>
                  <a:pt x="5987867" y="6081995"/>
                  <a:pt x="6022303" y="5992532"/>
                </a:cubicBezTo>
                <a:cubicBezTo>
                  <a:pt x="6029192" y="5992532"/>
                  <a:pt x="6042966" y="5965005"/>
                  <a:pt x="6049854" y="5958122"/>
                </a:cubicBezTo>
                <a:cubicBezTo>
                  <a:pt x="6042966" y="5958122"/>
                  <a:pt x="6042966" y="5958122"/>
                  <a:pt x="6042968" y="5944358"/>
                </a:cubicBezTo>
                <a:cubicBezTo>
                  <a:pt x="6042968" y="5944358"/>
                  <a:pt x="6049853" y="5944360"/>
                  <a:pt x="6049853" y="5937477"/>
                </a:cubicBezTo>
                <a:cubicBezTo>
                  <a:pt x="6049853" y="5930595"/>
                  <a:pt x="6056743" y="5930595"/>
                  <a:pt x="6056739" y="5923714"/>
                </a:cubicBezTo>
                <a:cubicBezTo>
                  <a:pt x="6077401" y="5872101"/>
                  <a:pt x="6094190" y="5851455"/>
                  <a:pt x="6110010" y="5829842"/>
                </a:cubicBezTo>
                <a:lnTo>
                  <a:pt x="6122376" y="5811522"/>
                </a:lnTo>
                <a:lnTo>
                  <a:pt x="6124752" y="5810165"/>
                </a:lnTo>
                <a:cubicBezTo>
                  <a:pt x="6125613" y="5808444"/>
                  <a:pt x="6125614" y="5806724"/>
                  <a:pt x="6125614" y="5806724"/>
                </a:cubicBezTo>
                <a:lnTo>
                  <a:pt x="6122376" y="5811522"/>
                </a:lnTo>
                <a:lnTo>
                  <a:pt x="6118726" y="5813605"/>
                </a:lnTo>
                <a:cubicBezTo>
                  <a:pt x="6118726" y="5813605"/>
                  <a:pt x="6111839" y="5813605"/>
                  <a:pt x="6111839" y="5806722"/>
                </a:cubicBezTo>
                <a:lnTo>
                  <a:pt x="6118725" y="5799843"/>
                </a:lnTo>
                <a:cubicBezTo>
                  <a:pt x="6118726" y="5797549"/>
                  <a:pt x="6118725" y="5795254"/>
                  <a:pt x="6118726" y="5792960"/>
                </a:cubicBezTo>
                <a:cubicBezTo>
                  <a:pt x="6118727" y="5758552"/>
                  <a:pt x="6160050" y="5675970"/>
                  <a:pt x="6180713" y="5682851"/>
                </a:cubicBezTo>
                <a:cubicBezTo>
                  <a:pt x="6194488" y="5634682"/>
                  <a:pt x="6215149" y="5558980"/>
                  <a:pt x="6242698" y="5517691"/>
                </a:cubicBezTo>
                <a:close/>
                <a:moveTo>
                  <a:pt x="6031724" y="5503741"/>
                </a:moveTo>
                <a:lnTo>
                  <a:pt x="6030787" y="5503894"/>
                </a:lnTo>
                <a:cubicBezTo>
                  <a:pt x="6022529" y="5508681"/>
                  <a:pt x="6009423" y="5521326"/>
                  <a:pt x="6006746" y="5510028"/>
                </a:cubicBezTo>
                <a:cubicBezTo>
                  <a:pt x="5991077" y="5547935"/>
                  <a:pt x="5974518" y="5582076"/>
                  <a:pt x="5958107" y="5613697"/>
                </a:cubicBezTo>
                <a:lnTo>
                  <a:pt x="5918354" y="5687414"/>
                </a:lnTo>
                <a:lnTo>
                  <a:pt x="5923128" y="5688762"/>
                </a:lnTo>
                <a:cubicBezTo>
                  <a:pt x="5933239" y="5686389"/>
                  <a:pt x="5945430" y="5674655"/>
                  <a:pt x="5945484" y="5701131"/>
                </a:cubicBezTo>
                <a:cubicBezTo>
                  <a:pt x="5967133" y="5668507"/>
                  <a:pt x="5990082" y="5607363"/>
                  <a:pt x="6002207" y="5562534"/>
                </a:cubicBezTo>
                <a:close/>
                <a:moveTo>
                  <a:pt x="4900498" y="5370762"/>
                </a:moveTo>
                <a:cubicBezTo>
                  <a:pt x="4900541" y="5370954"/>
                  <a:pt x="4900584" y="5371147"/>
                  <a:pt x="4900627" y="5371339"/>
                </a:cubicBezTo>
                <a:cubicBezTo>
                  <a:pt x="4898519" y="5376610"/>
                  <a:pt x="4894301" y="5382936"/>
                  <a:pt x="4890083" y="5387153"/>
                </a:cubicBezTo>
                <a:close/>
                <a:moveTo>
                  <a:pt x="6059700" y="5339561"/>
                </a:moveTo>
                <a:lnTo>
                  <a:pt x="6048904" y="5362569"/>
                </a:lnTo>
                <a:cubicBezTo>
                  <a:pt x="6016082" y="5425810"/>
                  <a:pt x="5983851" y="5478970"/>
                  <a:pt x="5960539" y="5532008"/>
                </a:cubicBezTo>
                <a:lnTo>
                  <a:pt x="5934065" y="5610445"/>
                </a:lnTo>
                <a:lnTo>
                  <a:pt x="5937012" y="5610037"/>
                </a:lnTo>
                <a:cubicBezTo>
                  <a:pt x="5940222" y="5608483"/>
                  <a:pt x="5943987" y="5607592"/>
                  <a:pt x="5948427" y="5612905"/>
                </a:cubicBezTo>
                <a:cubicBezTo>
                  <a:pt x="5985506" y="5527779"/>
                  <a:pt x="6012925" y="5495840"/>
                  <a:pt x="6012835" y="5441778"/>
                </a:cubicBezTo>
                <a:cubicBezTo>
                  <a:pt x="6035815" y="5404527"/>
                  <a:pt x="6038424" y="5375275"/>
                  <a:pt x="6060534" y="5347774"/>
                </a:cubicBezTo>
                <a:close/>
                <a:moveTo>
                  <a:pt x="5092541" y="5302798"/>
                </a:moveTo>
                <a:cubicBezTo>
                  <a:pt x="5100976" y="5311232"/>
                  <a:pt x="5092540" y="5319670"/>
                  <a:pt x="5084105" y="5311234"/>
                </a:cubicBezTo>
                <a:cubicBezTo>
                  <a:pt x="5092539" y="5311234"/>
                  <a:pt x="5092539" y="5311234"/>
                  <a:pt x="5092541" y="5302798"/>
                </a:cubicBezTo>
                <a:close/>
                <a:moveTo>
                  <a:pt x="4274497" y="5281926"/>
                </a:moveTo>
                <a:lnTo>
                  <a:pt x="4273967" y="5284044"/>
                </a:lnTo>
                <a:cubicBezTo>
                  <a:pt x="4273105" y="5285765"/>
                  <a:pt x="4271385" y="5287485"/>
                  <a:pt x="4267941" y="5287486"/>
                </a:cubicBezTo>
                <a:close/>
                <a:moveTo>
                  <a:pt x="6147025" y="5207320"/>
                </a:moveTo>
                <a:lnTo>
                  <a:pt x="6127664" y="5251775"/>
                </a:lnTo>
                <a:lnTo>
                  <a:pt x="6127242" y="5251844"/>
                </a:lnTo>
                <a:lnTo>
                  <a:pt x="6127919" y="5262990"/>
                </a:lnTo>
                <a:lnTo>
                  <a:pt x="6131360" y="5253356"/>
                </a:lnTo>
                <a:close/>
                <a:moveTo>
                  <a:pt x="5028123" y="5195433"/>
                </a:moveTo>
                <a:lnTo>
                  <a:pt x="5025054" y="5201570"/>
                </a:lnTo>
                <a:lnTo>
                  <a:pt x="5025055" y="5210004"/>
                </a:lnTo>
                <a:lnTo>
                  <a:pt x="5016618" y="5218441"/>
                </a:lnTo>
                <a:cubicBezTo>
                  <a:pt x="5016618" y="5210006"/>
                  <a:pt x="5025054" y="5201570"/>
                  <a:pt x="5016619" y="5201568"/>
                </a:cubicBezTo>
                <a:close/>
                <a:moveTo>
                  <a:pt x="5038512" y="5179677"/>
                </a:moveTo>
                <a:lnTo>
                  <a:pt x="5030458" y="5194189"/>
                </a:lnTo>
                <a:lnTo>
                  <a:pt x="5028123" y="5195433"/>
                </a:lnTo>
                <a:lnTo>
                  <a:pt x="5033492" y="5184698"/>
                </a:lnTo>
                <a:close/>
                <a:moveTo>
                  <a:pt x="5051826" y="5150955"/>
                </a:moveTo>
                <a:lnTo>
                  <a:pt x="5058797" y="5150956"/>
                </a:lnTo>
                <a:cubicBezTo>
                  <a:pt x="5050363" y="5159393"/>
                  <a:pt x="5041926" y="5167825"/>
                  <a:pt x="5041926" y="5176263"/>
                </a:cubicBezTo>
                <a:lnTo>
                  <a:pt x="5038512" y="5179677"/>
                </a:lnTo>
                <a:lnTo>
                  <a:pt x="5045089" y="5167825"/>
                </a:lnTo>
                <a:close/>
                <a:moveTo>
                  <a:pt x="5057164" y="5137575"/>
                </a:moveTo>
                <a:lnTo>
                  <a:pt x="5051826" y="5150955"/>
                </a:lnTo>
                <a:lnTo>
                  <a:pt x="5050362" y="5150956"/>
                </a:lnTo>
                <a:close/>
                <a:moveTo>
                  <a:pt x="4431848" y="5083476"/>
                </a:moveTo>
                <a:lnTo>
                  <a:pt x="4414009" y="5091602"/>
                </a:lnTo>
                <a:lnTo>
                  <a:pt x="4405686" y="5115441"/>
                </a:lnTo>
                <a:lnTo>
                  <a:pt x="4405685" y="5108559"/>
                </a:lnTo>
                <a:cubicBezTo>
                  <a:pt x="4405685" y="5108559"/>
                  <a:pt x="4398800" y="5115440"/>
                  <a:pt x="4398800" y="5122323"/>
                </a:cubicBezTo>
                <a:cubicBezTo>
                  <a:pt x="4391913" y="5122321"/>
                  <a:pt x="4391913" y="5129203"/>
                  <a:pt x="4391913" y="5129203"/>
                </a:cubicBezTo>
                <a:cubicBezTo>
                  <a:pt x="4366085" y="5180817"/>
                  <a:pt x="4336384" y="5224688"/>
                  <a:pt x="4302808" y="5257916"/>
                </a:cubicBezTo>
                <a:lnTo>
                  <a:pt x="4274497" y="5281926"/>
                </a:lnTo>
                <a:cubicBezTo>
                  <a:pt x="4274606" y="5281485"/>
                  <a:pt x="4274718" y="5281045"/>
                  <a:pt x="4274828" y="5280603"/>
                </a:cubicBezTo>
                <a:lnTo>
                  <a:pt x="4267941" y="5273721"/>
                </a:lnTo>
                <a:lnTo>
                  <a:pt x="4267941" y="5280603"/>
                </a:lnTo>
                <a:lnTo>
                  <a:pt x="4267941" y="5287486"/>
                </a:lnTo>
                <a:cubicBezTo>
                  <a:pt x="4261052" y="5287486"/>
                  <a:pt x="4261052" y="5294367"/>
                  <a:pt x="4261052" y="5294367"/>
                </a:cubicBezTo>
                <a:cubicBezTo>
                  <a:pt x="4254166" y="5287484"/>
                  <a:pt x="4240390" y="5308129"/>
                  <a:pt x="4226617" y="5328775"/>
                </a:cubicBezTo>
                <a:cubicBezTo>
                  <a:pt x="4233504" y="5335658"/>
                  <a:pt x="4240390" y="5321894"/>
                  <a:pt x="4240390" y="5321894"/>
                </a:cubicBezTo>
                <a:lnTo>
                  <a:pt x="4240389" y="5328775"/>
                </a:lnTo>
                <a:lnTo>
                  <a:pt x="4240390" y="5335658"/>
                </a:lnTo>
                <a:lnTo>
                  <a:pt x="4247279" y="5328773"/>
                </a:lnTo>
                <a:cubicBezTo>
                  <a:pt x="4233504" y="5349420"/>
                  <a:pt x="4240389" y="5349418"/>
                  <a:pt x="4219728" y="5376947"/>
                </a:cubicBezTo>
                <a:lnTo>
                  <a:pt x="4219727" y="5370066"/>
                </a:lnTo>
                <a:lnTo>
                  <a:pt x="4226616" y="5363185"/>
                </a:lnTo>
                <a:lnTo>
                  <a:pt x="4226617" y="5356304"/>
                </a:lnTo>
                <a:cubicBezTo>
                  <a:pt x="4219728" y="5356302"/>
                  <a:pt x="4212841" y="5363185"/>
                  <a:pt x="4212842" y="5370066"/>
                </a:cubicBezTo>
                <a:cubicBezTo>
                  <a:pt x="4212842" y="5370066"/>
                  <a:pt x="4205955" y="5370066"/>
                  <a:pt x="4205955" y="5376946"/>
                </a:cubicBezTo>
                <a:cubicBezTo>
                  <a:pt x="4192180" y="5376946"/>
                  <a:pt x="4171517" y="5397591"/>
                  <a:pt x="4143968" y="5425119"/>
                </a:cubicBezTo>
                <a:cubicBezTo>
                  <a:pt x="4133638" y="5438882"/>
                  <a:pt x="4123306" y="5454368"/>
                  <a:pt x="4114698" y="5468991"/>
                </a:cubicBezTo>
                <a:lnTo>
                  <a:pt x="4106774" y="5485182"/>
                </a:lnTo>
                <a:cubicBezTo>
                  <a:pt x="4106494" y="5496768"/>
                  <a:pt x="4106214" y="5508354"/>
                  <a:pt x="4105934" y="5519940"/>
                </a:cubicBezTo>
                <a:cubicBezTo>
                  <a:pt x="4100502" y="5538609"/>
                  <a:pt x="4090414" y="5554501"/>
                  <a:pt x="4076469" y="5566880"/>
                </a:cubicBezTo>
                <a:lnTo>
                  <a:pt x="4038190" y="5604898"/>
                </a:lnTo>
                <a:lnTo>
                  <a:pt x="4036241" y="5607124"/>
                </a:lnTo>
                <a:lnTo>
                  <a:pt x="4050421" y="5633545"/>
                </a:lnTo>
                <a:lnTo>
                  <a:pt x="4143968" y="5514583"/>
                </a:lnTo>
                <a:cubicBezTo>
                  <a:pt x="4171518" y="5487054"/>
                  <a:pt x="4212841" y="5438884"/>
                  <a:pt x="4247279" y="5383830"/>
                </a:cubicBezTo>
                <a:cubicBezTo>
                  <a:pt x="4288602" y="5335658"/>
                  <a:pt x="4316152" y="5280601"/>
                  <a:pt x="4329927" y="5246195"/>
                </a:cubicBezTo>
                <a:cubicBezTo>
                  <a:pt x="4357475" y="5211785"/>
                  <a:pt x="4385024" y="5170496"/>
                  <a:pt x="4398800" y="5136086"/>
                </a:cubicBezTo>
                <a:cubicBezTo>
                  <a:pt x="4398800" y="5136086"/>
                  <a:pt x="4405686" y="5136084"/>
                  <a:pt x="4405686" y="5129203"/>
                </a:cubicBezTo>
                <a:cubicBezTo>
                  <a:pt x="4412575" y="5122321"/>
                  <a:pt x="4412575" y="5122321"/>
                  <a:pt x="4412575" y="5115438"/>
                </a:cubicBezTo>
                <a:close/>
                <a:moveTo>
                  <a:pt x="4424641" y="5024444"/>
                </a:moveTo>
                <a:lnTo>
                  <a:pt x="4412574" y="5053506"/>
                </a:lnTo>
                <a:lnTo>
                  <a:pt x="4419461" y="5044121"/>
                </a:lnTo>
                <a:lnTo>
                  <a:pt x="4419461" y="5046624"/>
                </a:lnTo>
                <a:cubicBezTo>
                  <a:pt x="4412574" y="5053506"/>
                  <a:pt x="4412574" y="5053506"/>
                  <a:pt x="4412574" y="5060387"/>
                </a:cubicBezTo>
                <a:lnTo>
                  <a:pt x="4416932" y="5060387"/>
                </a:lnTo>
                <a:lnTo>
                  <a:pt x="4420817" y="5042274"/>
                </a:lnTo>
                <a:lnTo>
                  <a:pt x="4419461" y="5044121"/>
                </a:lnTo>
                <a:lnTo>
                  <a:pt x="4419462" y="5039742"/>
                </a:lnTo>
                <a:lnTo>
                  <a:pt x="4421877" y="5037328"/>
                </a:lnTo>
                <a:close/>
                <a:moveTo>
                  <a:pt x="6184910" y="5000207"/>
                </a:moveTo>
                <a:lnTo>
                  <a:pt x="6182308" y="5002382"/>
                </a:lnTo>
                <a:lnTo>
                  <a:pt x="6184369" y="5004325"/>
                </a:lnTo>
                <a:lnTo>
                  <a:pt x="6185038" y="5003800"/>
                </a:lnTo>
                <a:close/>
                <a:moveTo>
                  <a:pt x="4530169" y="4904952"/>
                </a:moveTo>
                <a:lnTo>
                  <a:pt x="4471060" y="5018446"/>
                </a:lnTo>
                <a:lnTo>
                  <a:pt x="4496083" y="4976946"/>
                </a:lnTo>
                <a:close/>
                <a:moveTo>
                  <a:pt x="5279291" y="4811201"/>
                </a:moveTo>
                <a:cubicBezTo>
                  <a:pt x="5278903" y="4817600"/>
                  <a:pt x="5278514" y="4823999"/>
                  <a:pt x="5278126" y="4830398"/>
                </a:cubicBezTo>
                <a:lnTo>
                  <a:pt x="5278126" y="4821965"/>
                </a:lnTo>
                <a:lnTo>
                  <a:pt x="5278125" y="4813529"/>
                </a:lnTo>
                <a:close/>
                <a:moveTo>
                  <a:pt x="4639857" y="4771353"/>
                </a:moveTo>
                <a:lnTo>
                  <a:pt x="4641578" y="4771353"/>
                </a:lnTo>
                <a:lnTo>
                  <a:pt x="4639859" y="4778235"/>
                </a:lnTo>
                <a:cubicBezTo>
                  <a:pt x="4639858" y="4775941"/>
                  <a:pt x="4639858" y="4773647"/>
                  <a:pt x="4639857" y="4771353"/>
                </a:cubicBezTo>
                <a:close/>
                <a:moveTo>
                  <a:pt x="6300040" y="4758666"/>
                </a:moveTo>
                <a:lnTo>
                  <a:pt x="6294570" y="4787455"/>
                </a:lnTo>
                <a:lnTo>
                  <a:pt x="6297038" y="4785392"/>
                </a:lnTo>
                <a:cubicBezTo>
                  <a:pt x="6300781" y="4770985"/>
                  <a:pt x="6302097" y="4763118"/>
                  <a:pt x="6301896" y="4759338"/>
                </a:cubicBezTo>
                <a:close/>
                <a:moveTo>
                  <a:pt x="4624114" y="4714333"/>
                </a:moveTo>
                <a:lnTo>
                  <a:pt x="4608083" y="4755346"/>
                </a:lnTo>
                <a:lnTo>
                  <a:pt x="4566989" y="4834251"/>
                </a:lnTo>
                <a:lnTo>
                  <a:pt x="4579591" y="4838449"/>
                </a:lnTo>
                <a:cubicBezTo>
                  <a:pt x="4581313" y="4843611"/>
                  <a:pt x="4581316" y="4850494"/>
                  <a:pt x="4584759" y="4853934"/>
                </a:cubicBezTo>
                <a:cubicBezTo>
                  <a:pt x="4598533" y="4847051"/>
                  <a:pt x="4605421" y="4833288"/>
                  <a:pt x="4619195" y="4819526"/>
                </a:cubicBezTo>
                <a:cubicBezTo>
                  <a:pt x="4612308" y="4826405"/>
                  <a:pt x="4612310" y="4833285"/>
                  <a:pt x="4612310" y="4833285"/>
                </a:cubicBezTo>
                <a:cubicBezTo>
                  <a:pt x="4605419" y="4840171"/>
                  <a:pt x="4605419" y="4840171"/>
                  <a:pt x="4605419" y="4847052"/>
                </a:cubicBezTo>
                <a:cubicBezTo>
                  <a:pt x="4612307" y="4847051"/>
                  <a:pt x="4612308" y="4840169"/>
                  <a:pt x="4612308" y="4840169"/>
                </a:cubicBezTo>
                <a:cubicBezTo>
                  <a:pt x="4619195" y="4833288"/>
                  <a:pt x="4619195" y="4826408"/>
                  <a:pt x="4619195" y="4826408"/>
                </a:cubicBezTo>
                <a:lnTo>
                  <a:pt x="4626081" y="4819526"/>
                </a:lnTo>
                <a:cubicBezTo>
                  <a:pt x="4632969" y="4805761"/>
                  <a:pt x="4639857" y="4791997"/>
                  <a:pt x="4646742" y="4785116"/>
                </a:cubicBezTo>
                <a:lnTo>
                  <a:pt x="4646742" y="4778236"/>
                </a:lnTo>
                <a:lnTo>
                  <a:pt x="4646742" y="4771353"/>
                </a:lnTo>
                <a:lnTo>
                  <a:pt x="4641578" y="4771353"/>
                </a:lnTo>
                <a:lnTo>
                  <a:pt x="4643300" y="4764470"/>
                </a:lnTo>
                <a:cubicBezTo>
                  <a:pt x="4643300" y="4761032"/>
                  <a:pt x="4643300" y="4757588"/>
                  <a:pt x="4646744" y="4750706"/>
                </a:cubicBezTo>
                <a:cubicBezTo>
                  <a:pt x="4639857" y="4730062"/>
                  <a:pt x="4626083" y="4771351"/>
                  <a:pt x="4612308" y="4771353"/>
                </a:cubicBezTo>
                <a:cubicBezTo>
                  <a:pt x="4626083" y="4736944"/>
                  <a:pt x="4619194" y="4730062"/>
                  <a:pt x="4626081" y="4716301"/>
                </a:cubicBezTo>
                <a:close/>
                <a:moveTo>
                  <a:pt x="4626083" y="4709296"/>
                </a:moveTo>
                <a:cubicBezTo>
                  <a:pt x="4626067" y="4709336"/>
                  <a:pt x="4626052" y="4709378"/>
                  <a:pt x="4626036" y="4709417"/>
                </a:cubicBezTo>
                <a:lnTo>
                  <a:pt x="4626083" y="4709417"/>
                </a:lnTo>
                <a:close/>
                <a:moveTo>
                  <a:pt x="4669890" y="4597214"/>
                </a:moveTo>
                <a:lnTo>
                  <a:pt x="4652597" y="4641464"/>
                </a:lnTo>
                <a:lnTo>
                  <a:pt x="4662239" y="4624254"/>
                </a:lnTo>
                <a:cubicBezTo>
                  <a:pt x="4666546" y="4615223"/>
                  <a:pt x="4669558" y="4607264"/>
                  <a:pt x="4670635" y="4600705"/>
                </a:cubicBezTo>
                <a:close/>
                <a:moveTo>
                  <a:pt x="6312651" y="4449732"/>
                </a:moveTo>
                <a:lnTo>
                  <a:pt x="6267859" y="4610691"/>
                </a:lnTo>
                <a:cubicBezTo>
                  <a:pt x="6241042" y="4697704"/>
                  <a:pt x="6212145" y="4784388"/>
                  <a:pt x="6182372" y="4871073"/>
                </a:cubicBezTo>
                <a:cubicBezTo>
                  <a:pt x="6104876" y="5094353"/>
                  <a:pt x="6019006" y="5313199"/>
                  <a:pt x="5921253" y="5525765"/>
                </a:cubicBezTo>
                <a:lnTo>
                  <a:pt x="5877945" y="5612921"/>
                </a:lnTo>
                <a:lnTo>
                  <a:pt x="5913709" y="5556906"/>
                </a:lnTo>
                <a:cubicBezTo>
                  <a:pt x="5949047" y="5491279"/>
                  <a:pt x="5988825" y="5430967"/>
                  <a:pt x="6019724" y="5360027"/>
                </a:cubicBezTo>
                <a:cubicBezTo>
                  <a:pt x="6024165" y="5365339"/>
                  <a:pt x="6030345" y="5351151"/>
                  <a:pt x="6039225" y="5361777"/>
                </a:cubicBezTo>
                <a:lnTo>
                  <a:pt x="6048547" y="5341824"/>
                </a:lnTo>
                <a:lnTo>
                  <a:pt x="6046345" y="5341588"/>
                </a:lnTo>
                <a:cubicBezTo>
                  <a:pt x="6058704" y="5313213"/>
                  <a:pt x="6071063" y="5284837"/>
                  <a:pt x="6084294" y="5246712"/>
                </a:cubicBezTo>
                <a:lnTo>
                  <a:pt x="6089991" y="5252078"/>
                </a:lnTo>
                <a:lnTo>
                  <a:pt x="6098822" y="5228225"/>
                </a:lnTo>
                <a:cubicBezTo>
                  <a:pt x="6101958" y="5216299"/>
                  <a:pt x="6103654" y="5204166"/>
                  <a:pt x="6103633" y="5190650"/>
                </a:cubicBezTo>
                <a:cubicBezTo>
                  <a:pt x="6126613" y="5153399"/>
                  <a:pt x="6129222" y="5124147"/>
                  <a:pt x="6151332" y="5096646"/>
                </a:cubicBezTo>
                <a:cubicBezTo>
                  <a:pt x="6153073" y="5077147"/>
                  <a:pt x="6141582" y="5095771"/>
                  <a:pt x="6137143" y="5090460"/>
                </a:cubicBezTo>
                <a:cubicBezTo>
                  <a:pt x="6143321" y="5076272"/>
                  <a:pt x="6149502" y="5062085"/>
                  <a:pt x="6155791" y="5046678"/>
                </a:cubicBezTo>
                <a:lnTo>
                  <a:pt x="6163274" y="5026869"/>
                </a:lnTo>
                <a:lnTo>
                  <a:pt x="6160038" y="5031146"/>
                </a:lnTo>
                <a:cubicBezTo>
                  <a:pt x="6158433" y="5031923"/>
                  <a:pt x="6157709" y="5029708"/>
                  <a:pt x="6158362" y="5022395"/>
                </a:cubicBezTo>
                <a:cubicBezTo>
                  <a:pt x="6161842" y="4983395"/>
                  <a:pt x="6165322" y="4944393"/>
                  <a:pt x="6191781" y="4868143"/>
                </a:cubicBezTo>
                <a:cubicBezTo>
                  <a:pt x="6211280" y="4869891"/>
                  <a:pt x="6198049" y="4908018"/>
                  <a:pt x="6200750" y="4932832"/>
                </a:cubicBezTo>
                <a:cubicBezTo>
                  <a:pt x="6205191" y="4938144"/>
                  <a:pt x="6208670" y="4899143"/>
                  <a:pt x="6218420" y="4900018"/>
                </a:cubicBezTo>
                <a:cubicBezTo>
                  <a:pt x="6220160" y="4880517"/>
                  <a:pt x="6227210" y="4856578"/>
                  <a:pt x="6222771" y="4851267"/>
                </a:cubicBezTo>
                <a:cubicBezTo>
                  <a:pt x="6264200" y="4717389"/>
                  <a:pt x="6264889" y="4599513"/>
                  <a:pt x="6309018" y="4490449"/>
                </a:cubicBezTo>
                <a:cubicBezTo>
                  <a:pt x="6310322" y="4475824"/>
                  <a:pt x="6311410" y="4463635"/>
                  <a:pt x="6312390" y="4452667"/>
                </a:cubicBezTo>
                <a:close/>
                <a:moveTo>
                  <a:pt x="4770714" y="4303393"/>
                </a:moveTo>
                <a:lnTo>
                  <a:pt x="4768098" y="4309185"/>
                </a:lnTo>
                <a:lnTo>
                  <a:pt x="4730786" y="4441413"/>
                </a:lnTo>
                <a:lnTo>
                  <a:pt x="4697881" y="4525604"/>
                </a:lnTo>
                <a:lnTo>
                  <a:pt x="4705286" y="4517587"/>
                </a:lnTo>
                <a:cubicBezTo>
                  <a:pt x="4715618" y="4499524"/>
                  <a:pt x="4725948" y="4475437"/>
                  <a:pt x="4736280" y="4447908"/>
                </a:cubicBezTo>
                <a:cubicBezTo>
                  <a:pt x="4756941" y="4392857"/>
                  <a:pt x="4763829" y="4337801"/>
                  <a:pt x="4770714" y="4303393"/>
                </a:cubicBezTo>
                <a:close/>
                <a:moveTo>
                  <a:pt x="5516941" y="4034216"/>
                </a:moveTo>
                <a:lnTo>
                  <a:pt x="5516585" y="4035638"/>
                </a:lnTo>
                <a:lnTo>
                  <a:pt x="5517415" y="4034843"/>
                </a:lnTo>
                <a:close/>
                <a:moveTo>
                  <a:pt x="4464361" y="3887629"/>
                </a:moveTo>
                <a:lnTo>
                  <a:pt x="4447219" y="3951032"/>
                </a:lnTo>
                <a:lnTo>
                  <a:pt x="4449788" y="3945610"/>
                </a:lnTo>
                <a:lnTo>
                  <a:pt x="4458042" y="3931642"/>
                </a:lnTo>
                <a:close/>
                <a:moveTo>
                  <a:pt x="5497455" y="3860297"/>
                </a:moveTo>
                <a:lnTo>
                  <a:pt x="5497454" y="3868735"/>
                </a:lnTo>
                <a:lnTo>
                  <a:pt x="5496941" y="3868220"/>
                </a:lnTo>
                <a:close/>
                <a:moveTo>
                  <a:pt x="5489018" y="3851862"/>
                </a:moveTo>
                <a:lnTo>
                  <a:pt x="5489416" y="3851862"/>
                </a:lnTo>
                <a:cubicBezTo>
                  <a:pt x="5489283" y="3854674"/>
                  <a:pt x="5489151" y="3857487"/>
                  <a:pt x="5489019" y="3860299"/>
                </a:cubicBezTo>
                <a:close/>
                <a:moveTo>
                  <a:pt x="5911079" y="3772494"/>
                </a:moveTo>
                <a:lnTo>
                  <a:pt x="5910807" y="3775940"/>
                </a:lnTo>
                <a:lnTo>
                  <a:pt x="5911685" y="3774713"/>
                </a:lnTo>
                <a:close/>
                <a:moveTo>
                  <a:pt x="6449798" y="3769517"/>
                </a:moveTo>
                <a:cubicBezTo>
                  <a:pt x="6445753" y="3768386"/>
                  <a:pt x="6441387" y="3774290"/>
                  <a:pt x="6435579" y="3779144"/>
                </a:cubicBezTo>
                <a:lnTo>
                  <a:pt x="6426392" y="3784213"/>
                </a:lnTo>
                <a:lnTo>
                  <a:pt x="6421513" y="3924977"/>
                </a:lnTo>
                <a:cubicBezTo>
                  <a:pt x="6417826" y="3973174"/>
                  <a:pt x="6412367" y="4020596"/>
                  <a:pt x="6405797" y="4066691"/>
                </a:cubicBezTo>
                <a:cubicBezTo>
                  <a:pt x="6404055" y="4086191"/>
                  <a:pt x="6407626" y="4101254"/>
                  <a:pt x="6410326" y="4126067"/>
                </a:cubicBezTo>
                <a:cubicBezTo>
                  <a:pt x="6404191" y="4167287"/>
                  <a:pt x="6400036" y="4200085"/>
                  <a:pt x="6395881" y="4232882"/>
                </a:cubicBezTo>
                <a:lnTo>
                  <a:pt x="6391736" y="4265027"/>
                </a:lnTo>
                <a:lnTo>
                  <a:pt x="6399816" y="4239321"/>
                </a:lnTo>
                <a:cubicBezTo>
                  <a:pt x="6402426" y="4210069"/>
                  <a:pt x="6404166" y="4190570"/>
                  <a:pt x="6405907" y="4171069"/>
                </a:cubicBezTo>
                <a:cubicBezTo>
                  <a:pt x="6420004" y="4123193"/>
                  <a:pt x="6413827" y="4137380"/>
                  <a:pt x="6428796" y="4079755"/>
                </a:cubicBezTo>
                <a:cubicBezTo>
                  <a:pt x="6429666" y="4070005"/>
                  <a:pt x="6419916" y="4069130"/>
                  <a:pt x="6419916" y="4069130"/>
                </a:cubicBezTo>
                <a:cubicBezTo>
                  <a:pt x="6421567" y="3995566"/>
                  <a:pt x="6430355" y="3952129"/>
                  <a:pt x="6433836" y="3913127"/>
                </a:cubicBezTo>
                <a:cubicBezTo>
                  <a:pt x="6438187" y="3864376"/>
                  <a:pt x="6446106" y="3830688"/>
                  <a:pt x="6455766" y="3777500"/>
                </a:cubicBezTo>
                <a:cubicBezTo>
                  <a:pt x="6453763" y="3772406"/>
                  <a:pt x="6451821" y="3770082"/>
                  <a:pt x="6449798" y="3769517"/>
                </a:cubicBezTo>
                <a:close/>
                <a:moveTo>
                  <a:pt x="6431269" y="3677444"/>
                </a:moveTo>
                <a:lnTo>
                  <a:pt x="6429099" y="3684082"/>
                </a:lnTo>
                <a:lnTo>
                  <a:pt x="6428712" y="3698653"/>
                </a:lnTo>
                <a:lnTo>
                  <a:pt x="6430840" y="3685964"/>
                </a:lnTo>
                <a:close/>
                <a:moveTo>
                  <a:pt x="6441196" y="3504743"/>
                </a:moveTo>
                <a:cubicBezTo>
                  <a:pt x="6440326" y="3514494"/>
                  <a:pt x="6440326" y="3514494"/>
                  <a:pt x="6440326" y="3514494"/>
                </a:cubicBezTo>
                <a:lnTo>
                  <a:pt x="6440393" y="3514771"/>
                </a:lnTo>
                <a:lnTo>
                  <a:pt x="6438704" y="3535807"/>
                </a:lnTo>
                <a:lnTo>
                  <a:pt x="6440401" y="3531965"/>
                </a:lnTo>
                <a:lnTo>
                  <a:pt x="6441548" y="3519646"/>
                </a:lnTo>
                <a:lnTo>
                  <a:pt x="6440393" y="3514771"/>
                </a:lnTo>
                <a:close/>
                <a:moveTo>
                  <a:pt x="6458019" y="3495196"/>
                </a:moveTo>
                <a:lnTo>
                  <a:pt x="6453910" y="3495641"/>
                </a:lnTo>
                <a:lnTo>
                  <a:pt x="6451579" y="3538789"/>
                </a:lnTo>
                <a:cubicBezTo>
                  <a:pt x="6448227" y="3565675"/>
                  <a:pt x="6443387" y="3593794"/>
                  <a:pt x="6438544" y="3621912"/>
                </a:cubicBezTo>
                <a:lnTo>
                  <a:pt x="6434839" y="3651648"/>
                </a:lnTo>
                <a:lnTo>
                  <a:pt x="6440156" y="3649560"/>
                </a:lnTo>
                <a:cubicBezTo>
                  <a:pt x="6442701" y="3648560"/>
                  <a:pt x="6445356" y="3646342"/>
                  <a:pt x="6448445" y="3639248"/>
                </a:cubicBezTo>
                <a:cubicBezTo>
                  <a:pt x="6448011" y="3644122"/>
                  <a:pt x="6450232" y="3646779"/>
                  <a:pt x="6452125" y="3653091"/>
                </a:cubicBezTo>
                <a:lnTo>
                  <a:pt x="6452316" y="3654200"/>
                </a:lnTo>
                <a:lnTo>
                  <a:pt x="6453358" y="3623160"/>
                </a:lnTo>
                <a:cubicBezTo>
                  <a:pt x="6455499" y="3578510"/>
                  <a:pt x="6458086" y="3535744"/>
                  <a:pt x="6456256" y="3501181"/>
                </a:cubicBezTo>
                <a:cubicBezTo>
                  <a:pt x="6458910" y="3498962"/>
                  <a:pt x="6459129" y="3496524"/>
                  <a:pt x="6458019" y="3495196"/>
                </a:cubicBezTo>
                <a:close/>
                <a:moveTo>
                  <a:pt x="5472148" y="3455387"/>
                </a:moveTo>
                <a:lnTo>
                  <a:pt x="5480584" y="3463821"/>
                </a:lnTo>
                <a:lnTo>
                  <a:pt x="5472148" y="3463821"/>
                </a:lnTo>
                <a:close/>
                <a:moveTo>
                  <a:pt x="5489019" y="3362594"/>
                </a:moveTo>
                <a:cubicBezTo>
                  <a:pt x="5489018" y="3430080"/>
                  <a:pt x="5489018" y="3455387"/>
                  <a:pt x="5497455" y="3514435"/>
                </a:cubicBezTo>
                <a:cubicBezTo>
                  <a:pt x="5514328" y="3506001"/>
                  <a:pt x="5522761" y="3539745"/>
                  <a:pt x="5522761" y="3581921"/>
                </a:cubicBezTo>
                <a:cubicBezTo>
                  <a:pt x="5522760" y="3624099"/>
                  <a:pt x="5522762" y="3666276"/>
                  <a:pt x="5531197" y="3666278"/>
                </a:cubicBezTo>
                <a:cubicBezTo>
                  <a:pt x="5539634" y="3708456"/>
                  <a:pt x="5522762" y="3767506"/>
                  <a:pt x="5514328" y="3809685"/>
                </a:cubicBezTo>
                <a:lnTo>
                  <a:pt x="5505888" y="3801249"/>
                </a:lnTo>
                <a:cubicBezTo>
                  <a:pt x="5505890" y="3804061"/>
                  <a:pt x="5505890" y="3806873"/>
                  <a:pt x="5505890" y="3809685"/>
                </a:cubicBezTo>
                <a:lnTo>
                  <a:pt x="5497454" y="3843426"/>
                </a:lnTo>
                <a:lnTo>
                  <a:pt x="5497455" y="3851862"/>
                </a:lnTo>
                <a:lnTo>
                  <a:pt x="5489416" y="3851862"/>
                </a:lnTo>
                <a:cubicBezTo>
                  <a:pt x="5489634" y="3847250"/>
                  <a:pt x="5489855" y="3842636"/>
                  <a:pt x="5490073" y="3838023"/>
                </a:cubicBezTo>
                <a:cubicBezTo>
                  <a:pt x="5486911" y="3823392"/>
                  <a:pt x="5474255" y="3826554"/>
                  <a:pt x="5480584" y="3801246"/>
                </a:cubicBezTo>
                <a:cubicBezTo>
                  <a:pt x="5489018" y="3801247"/>
                  <a:pt x="5489018" y="3801247"/>
                  <a:pt x="5489019" y="3792812"/>
                </a:cubicBezTo>
                <a:lnTo>
                  <a:pt x="5489019" y="3784378"/>
                </a:lnTo>
                <a:cubicBezTo>
                  <a:pt x="5497455" y="3784378"/>
                  <a:pt x="5497455" y="3784378"/>
                  <a:pt x="5497455" y="3775942"/>
                </a:cubicBezTo>
                <a:lnTo>
                  <a:pt x="5497455" y="3767506"/>
                </a:lnTo>
                <a:cubicBezTo>
                  <a:pt x="5489019" y="3767506"/>
                  <a:pt x="5489019" y="3775942"/>
                  <a:pt x="5489019" y="3767506"/>
                </a:cubicBezTo>
                <a:cubicBezTo>
                  <a:pt x="5489018" y="3742199"/>
                  <a:pt x="5497455" y="3716890"/>
                  <a:pt x="5480584" y="3700021"/>
                </a:cubicBezTo>
                <a:cubicBezTo>
                  <a:pt x="5489018" y="3708454"/>
                  <a:pt x="5489018" y="3708454"/>
                  <a:pt x="5489019" y="3700021"/>
                </a:cubicBezTo>
                <a:lnTo>
                  <a:pt x="5489018" y="3683147"/>
                </a:lnTo>
                <a:lnTo>
                  <a:pt x="5489019" y="3674714"/>
                </a:lnTo>
                <a:cubicBezTo>
                  <a:pt x="5505891" y="3649407"/>
                  <a:pt x="5480583" y="3624099"/>
                  <a:pt x="5497455" y="3590358"/>
                </a:cubicBezTo>
                <a:lnTo>
                  <a:pt x="5489019" y="3590355"/>
                </a:lnTo>
                <a:cubicBezTo>
                  <a:pt x="5497455" y="3590358"/>
                  <a:pt x="5497454" y="3581921"/>
                  <a:pt x="5497454" y="3581921"/>
                </a:cubicBezTo>
                <a:lnTo>
                  <a:pt x="5489016" y="3573485"/>
                </a:lnTo>
                <a:cubicBezTo>
                  <a:pt x="5489019" y="3548178"/>
                  <a:pt x="5489019" y="3522871"/>
                  <a:pt x="5489019" y="3522871"/>
                </a:cubicBezTo>
                <a:cubicBezTo>
                  <a:pt x="5489019" y="3497563"/>
                  <a:pt x="5480584" y="3539742"/>
                  <a:pt x="5480583" y="3497564"/>
                </a:cubicBezTo>
                <a:cubicBezTo>
                  <a:pt x="5489018" y="3506001"/>
                  <a:pt x="5497454" y="3497563"/>
                  <a:pt x="5489019" y="3489128"/>
                </a:cubicBezTo>
                <a:cubicBezTo>
                  <a:pt x="5480583" y="3480694"/>
                  <a:pt x="5472148" y="3522871"/>
                  <a:pt x="5472148" y="3480692"/>
                </a:cubicBezTo>
                <a:lnTo>
                  <a:pt x="5480583" y="3480694"/>
                </a:lnTo>
                <a:lnTo>
                  <a:pt x="5480584" y="3472258"/>
                </a:lnTo>
                <a:lnTo>
                  <a:pt x="5480584" y="3463821"/>
                </a:lnTo>
                <a:cubicBezTo>
                  <a:pt x="5480584" y="3461009"/>
                  <a:pt x="5480583" y="3458197"/>
                  <a:pt x="5480583" y="3455387"/>
                </a:cubicBezTo>
                <a:cubicBezTo>
                  <a:pt x="5480582" y="3452574"/>
                  <a:pt x="5480583" y="3449762"/>
                  <a:pt x="5480584" y="3446949"/>
                </a:cubicBezTo>
                <a:cubicBezTo>
                  <a:pt x="5489019" y="3446949"/>
                  <a:pt x="5489019" y="3438514"/>
                  <a:pt x="5489018" y="3430080"/>
                </a:cubicBezTo>
                <a:cubicBezTo>
                  <a:pt x="5480583" y="3430080"/>
                  <a:pt x="5480584" y="3421642"/>
                  <a:pt x="5480583" y="3413208"/>
                </a:cubicBezTo>
                <a:cubicBezTo>
                  <a:pt x="5489018" y="3404771"/>
                  <a:pt x="5489018" y="3379464"/>
                  <a:pt x="5489019" y="3362594"/>
                </a:cubicBezTo>
                <a:close/>
                <a:moveTo>
                  <a:pt x="6476672" y="3330681"/>
                </a:moveTo>
                <a:lnTo>
                  <a:pt x="6474216" y="3344735"/>
                </a:lnTo>
                <a:lnTo>
                  <a:pt x="6474237" y="3389156"/>
                </a:lnTo>
                <a:lnTo>
                  <a:pt x="6473057" y="3436128"/>
                </a:lnTo>
                <a:lnTo>
                  <a:pt x="6474117" y="3429860"/>
                </a:lnTo>
                <a:cubicBezTo>
                  <a:pt x="6476661" y="3419416"/>
                  <a:pt x="6479967" y="3409885"/>
                  <a:pt x="6484385" y="3401681"/>
                </a:cubicBezTo>
                <a:cubicBezTo>
                  <a:pt x="6480358" y="3377977"/>
                  <a:pt x="6478049" y="3355656"/>
                  <a:pt x="6476754" y="3334041"/>
                </a:cubicBezTo>
                <a:close/>
                <a:moveTo>
                  <a:pt x="4591997" y="3197452"/>
                </a:moveTo>
                <a:cubicBezTo>
                  <a:pt x="4566940" y="3202074"/>
                  <a:pt x="4574374" y="3225850"/>
                  <a:pt x="4573874" y="3239660"/>
                </a:cubicBezTo>
                <a:cubicBezTo>
                  <a:pt x="4571538" y="3532716"/>
                  <a:pt x="4528026" y="3817368"/>
                  <a:pt x="4466612" y="4099989"/>
                </a:cubicBezTo>
                <a:lnTo>
                  <a:pt x="4461265" y="4132980"/>
                </a:lnTo>
                <a:cubicBezTo>
                  <a:pt x="4459609" y="4140525"/>
                  <a:pt x="4456610" y="4146984"/>
                  <a:pt x="4451817" y="4150441"/>
                </a:cubicBezTo>
                <a:lnTo>
                  <a:pt x="4445021" y="4150252"/>
                </a:lnTo>
                <a:lnTo>
                  <a:pt x="4440617" y="4171396"/>
                </a:lnTo>
                <a:cubicBezTo>
                  <a:pt x="4432827" y="4201347"/>
                  <a:pt x="4422793" y="4232709"/>
                  <a:pt x="4419203" y="4256889"/>
                </a:cubicBezTo>
                <a:cubicBezTo>
                  <a:pt x="4411381" y="4274332"/>
                  <a:pt x="4408559" y="4269841"/>
                  <a:pt x="4407405" y="4258040"/>
                </a:cubicBezTo>
                <a:cubicBezTo>
                  <a:pt x="4405225" y="4284465"/>
                  <a:pt x="4391248" y="4312041"/>
                  <a:pt x="4396892" y="4321021"/>
                </a:cubicBezTo>
                <a:cubicBezTo>
                  <a:pt x="4384069" y="4360400"/>
                  <a:pt x="4374579" y="4385155"/>
                  <a:pt x="4369578" y="4407090"/>
                </a:cubicBezTo>
                <a:cubicBezTo>
                  <a:pt x="4360089" y="4431845"/>
                  <a:pt x="4352267" y="4449289"/>
                  <a:pt x="4333800" y="4479686"/>
                </a:cubicBezTo>
                <a:cubicBezTo>
                  <a:pt x="4326489" y="4478016"/>
                  <a:pt x="4332646" y="4467883"/>
                  <a:pt x="4325334" y="4466213"/>
                </a:cubicBezTo>
                <a:cubicBezTo>
                  <a:pt x="4306356" y="4515724"/>
                  <a:pt x="4298021" y="4552281"/>
                  <a:pt x="4280710" y="4594480"/>
                </a:cubicBezTo>
                <a:cubicBezTo>
                  <a:pt x="4270709" y="4638349"/>
                  <a:pt x="4253397" y="4680548"/>
                  <a:pt x="4225440" y="4735700"/>
                </a:cubicBezTo>
                <a:cubicBezTo>
                  <a:pt x="4236597" y="4703634"/>
                  <a:pt x="4221464" y="4719407"/>
                  <a:pt x="4207997" y="4727870"/>
                </a:cubicBezTo>
                <a:cubicBezTo>
                  <a:pt x="4203508" y="4730690"/>
                  <a:pt x="4201841" y="4738002"/>
                  <a:pt x="4197352" y="4740823"/>
                </a:cubicBezTo>
                <a:cubicBezTo>
                  <a:pt x="4197352" y="4740823"/>
                  <a:pt x="4194531" y="4736333"/>
                  <a:pt x="4196197" y="4729021"/>
                </a:cubicBezTo>
                <a:cubicBezTo>
                  <a:pt x="4196197" y="4729021"/>
                  <a:pt x="4196197" y="4729021"/>
                  <a:pt x="4197864" y="4721710"/>
                </a:cubicBezTo>
                <a:cubicBezTo>
                  <a:pt x="4194531" y="4736333"/>
                  <a:pt x="4186065" y="4722860"/>
                  <a:pt x="4198377" y="4702596"/>
                </a:cubicBezTo>
                <a:cubicBezTo>
                  <a:pt x="4198377" y="4702596"/>
                  <a:pt x="4198377" y="4702596"/>
                  <a:pt x="4205687" y="4704265"/>
                </a:cubicBezTo>
                <a:cubicBezTo>
                  <a:pt x="4210175" y="4701445"/>
                  <a:pt x="4211842" y="4694134"/>
                  <a:pt x="4211842" y="4694134"/>
                </a:cubicBezTo>
                <a:cubicBezTo>
                  <a:pt x="4219153" y="4695804"/>
                  <a:pt x="4214665" y="4698624"/>
                  <a:pt x="4212998" y="4705936"/>
                </a:cubicBezTo>
                <a:cubicBezTo>
                  <a:pt x="4212998" y="4705936"/>
                  <a:pt x="4212998" y="4705936"/>
                  <a:pt x="4211331" y="4713247"/>
                </a:cubicBezTo>
                <a:cubicBezTo>
                  <a:pt x="4228131" y="4690161"/>
                  <a:pt x="4247110" y="4640651"/>
                  <a:pt x="4241466" y="4631670"/>
                </a:cubicBezTo>
                <a:cubicBezTo>
                  <a:pt x="4260444" y="4582159"/>
                  <a:pt x="4289555" y="4538810"/>
                  <a:pt x="4288913" y="4507894"/>
                </a:cubicBezTo>
                <a:cubicBezTo>
                  <a:pt x="4300068" y="4475827"/>
                  <a:pt x="4304045" y="4492119"/>
                  <a:pt x="4316357" y="4471856"/>
                </a:cubicBezTo>
                <a:cubicBezTo>
                  <a:pt x="4327513" y="4439788"/>
                  <a:pt x="4315713" y="4440940"/>
                  <a:pt x="4320714" y="4419005"/>
                </a:cubicBezTo>
                <a:cubicBezTo>
                  <a:pt x="4343669" y="4385788"/>
                  <a:pt x="4350337" y="4356541"/>
                  <a:pt x="4355338" y="4334607"/>
                </a:cubicBezTo>
                <a:cubicBezTo>
                  <a:pt x="4360337" y="4312673"/>
                  <a:pt x="4362517" y="4286248"/>
                  <a:pt x="4378161" y="4251360"/>
                </a:cubicBezTo>
                <a:cubicBezTo>
                  <a:pt x="4387139" y="4245719"/>
                  <a:pt x="4393294" y="4235587"/>
                  <a:pt x="4394450" y="4247389"/>
                </a:cubicBezTo>
                <a:cubicBezTo>
                  <a:pt x="4402400" y="4225167"/>
                  <a:pt x="4408563" y="4204459"/>
                  <a:pt x="4413578" y="4184571"/>
                </a:cubicBezTo>
                <a:lnTo>
                  <a:pt x="4421652" y="4146369"/>
                </a:lnTo>
                <a:lnTo>
                  <a:pt x="4419667" y="4145669"/>
                </a:lnTo>
                <a:cubicBezTo>
                  <a:pt x="4411835" y="4140006"/>
                  <a:pt x="4415040" y="4130269"/>
                  <a:pt x="4417525" y="4118952"/>
                </a:cubicBezTo>
                <a:lnTo>
                  <a:pt x="4441264" y="4013294"/>
                </a:lnTo>
                <a:lnTo>
                  <a:pt x="4436422" y="4018999"/>
                </a:lnTo>
                <a:cubicBezTo>
                  <a:pt x="4434811" y="4020794"/>
                  <a:pt x="4433163" y="4022220"/>
                  <a:pt x="4431567" y="4022637"/>
                </a:cubicBezTo>
                <a:lnTo>
                  <a:pt x="4428326" y="4020913"/>
                </a:lnTo>
                <a:lnTo>
                  <a:pt x="4391474" y="4157215"/>
                </a:lnTo>
                <a:cubicBezTo>
                  <a:pt x="4245872" y="4587483"/>
                  <a:pt x="4023359" y="4982296"/>
                  <a:pt x="3740297" y="5325287"/>
                </a:cubicBezTo>
                <a:lnTo>
                  <a:pt x="3673269" y="5399037"/>
                </a:lnTo>
                <a:lnTo>
                  <a:pt x="3669727" y="5403831"/>
                </a:lnTo>
                <a:lnTo>
                  <a:pt x="3640004" y="5455366"/>
                </a:lnTo>
                <a:lnTo>
                  <a:pt x="3518669" y="5580675"/>
                </a:lnTo>
                <a:lnTo>
                  <a:pt x="3333378" y="5787546"/>
                </a:lnTo>
                <a:cubicBezTo>
                  <a:pt x="3122018" y="6000957"/>
                  <a:pt x="2889704" y="6191657"/>
                  <a:pt x="2632692" y="6357958"/>
                </a:cubicBezTo>
                <a:cubicBezTo>
                  <a:pt x="2733788" y="6296630"/>
                  <a:pt x="2834388" y="6234681"/>
                  <a:pt x="2932959" y="6170259"/>
                </a:cubicBezTo>
                <a:lnTo>
                  <a:pt x="3209727" y="5975694"/>
                </a:lnTo>
                <a:lnTo>
                  <a:pt x="3479318" y="5724393"/>
                </a:lnTo>
                <a:cubicBezTo>
                  <a:pt x="3527839" y="5672164"/>
                  <a:pt x="3581129" y="5623787"/>
                  <a:pt x="3630789" y="5574052"/>
                </a:cubicBezTo>
                <a:cubicBezTo>
                  <a:pt x="3634645" y="5569283"/>
                  <a:pt x="3637645" y="5562643"/>
                  <a:pt x="3641784" y="5558498"/>
                </a:cubicBezTo>
                <a:lnTo>
                  <a:pt x="3648847" y="5558267"/>
                </a:lnTo>
                <a:lnTo>
                  <a:pt x="3723992" y="5473810"/>
                </a:lnTo>
                <a:lnTo>
                  <a:pt x="3661585" y="5560315"/>
                </a:lnTo>
                <a:lnTo>
                  <a:pt x="3668289" y="5568400"/>
                </a:lnTo>
                <a:lnTo>
                  <a:pt x="3671349" y="5565159"/>
                </a:lnTo>
                <a:cubicBezTo>
                  <a:pt x="3687213" y="5548535"/>
                  <a:pt x="3700002" y="5533309"/>
                  <a:pt x="3704743" y="5518593"/>
                </a:cubicBezTo>
                <a:cubicBezTo>
                  <a:pt x="3725755" y="5491925"/>
                  <a:pt x="3724196" y="5508623"/>
                  <a:pt x="3742448" y="5493487"/>
                </a:cubicBezTo>
                <a:cubicBezTo>
                  <a:pt x="3763460" y="5466819"/>
                  <a:pt x="3751931" y="5464055"/>
                  <a:pt x="3763817" y="5444954"/>
                </a:cubicBezTo>
                <a:cubicBezTo>
                  <a:pt x="3796358" y="5421049"/>
                  <a:pt x="3812206" y="5395582"/>
                  <a:pt x="3824093" y="5376481"/>
                </a:cubicBezTo>
                <a:cubicBezTo>
                  <a:pt x="3835979" y="5357380"/>
                  <a:pt x="3846665" y="5333114"/>
                  <a:pt x="3872840" y="5305243"/>
                </a:cubicBezTo>
                <a:cubicBezTo>
                  <a:pt x="3883167" y="5302842"/>
                  <a:pt x="3892293" y="5295273"/>
                  <a:pt x="3889533" y="5306806"/>
                </a:cubicBezTo>
                <a:cubicBezTo>
                  <a:pt x="3948607" y="5233167"/>
                  <a:pt x="3972737" y="5173101"/>
                  <a:pt x="4015119" y="5097899"/>
                </a:cubicBezTo>
                <a:cubicBezTo>
                  <a:pt x="4009956" y="5099101"/>
                  <a:pt x="3996867" y="5113036"/>
                  <a:pt x="3994464" y="5102704"/>
                </a:cubicBezTo>
                <a:cubicBezTo>
                  <a:pt x="4022556" y="5036271"/>
                  <a:pt x="4055942" y="5039396"/>
                  <a:pt x="4092802" y="4987260"/>
                </a:cubicBezTo>
                <a:cubicBezTo>
                  <a:pt x="4098478" y="4994108"/>
                  <a:pt x="4087401" y="5007915"/>
                  <a:pt x="4080850" y="5021436"/>
                </a:cubicBezTo>
                <a:lnTo>
                  <a:pt x="4078382" y="5029071"/>
                </a:lnTo>
                <a:lnTo>
                  <a:pt x="4076190" y="5029922"/>
                </a:lnTo>
                <a:cubicBezTo>
                  <a:pt x="4075695" y="5030717"/>
                  <a:pt x="4075996" y="5032009"/>
                  <a:pt x="4076596" y="5034592"/>
                </a:cubicBezTo>
                <a:lnTo>
                  <a:pt x="4078382" y="5029071"/>
                </a:lnTo>
                <a:lnTo>
                  <a:pt x="4080559" y="5028225"/>
                </a:lnTo>
                <a:cubicBezTo>
                  <a:pt x="4084521" y="5021858"/>
                  <a:pt x="4089684" y="5020657"/>
                  <a:pt x="4085722" y="5027024"/>
                </a:cubicBezTo>
                <a:cubicBezTo>
                  <a:pt x="4085722" y="5027024"/>
                  <a:pt x="4082961" y="5038557"/>
                  <a:pt x="4077797" y="5039757"/>
                </a:cubicBezTo>
                <a:cubicBezTo>
                  <a:pt x="4077797" y="5039757"/>
                  <a:pt x="4079000" y="5044924"/>
                  <a:pt x="4079000" y="5044924"/>
                </a:cubicBezTo>
                <a:cubicBezTo>
                  <a:pt x="4079000" y="5044924"/>
                  <a:pt x="4079000" y="5044924"/>
                  <a:pt x="4073836" y="5046125"/>
                </a:cubicBezTo>
                <a:cubicBezTo>
                  <a:pt x="4053668" y="5099823"/>
                  <a:pt x="4027135" y="5149558"/>
                  <a:pt x="3990632" y="5179830"/>
                </a:cubicBezTo>
                <a:cubicBezTo>
                  <a:pt x="3988715" y="5218392"/>
                  <a:pt x="3932401" y="5280498"/>
                  <a:pt x="3909830" y="5323866"/>
                </a:cubicBezTo>
                <a:cubicBezTo>
                  <a:pt x="3896742" y="5337801"/>
                  <a:pt x="3895541" y="5332635"/>
                  <a:pt x="3898301" y="5321102"/>
                </a:cubicBezTo>
                <a:cubicBezTo>
                  <a:pt x="3887617" y="5345369"/>
                  <a:pt x="3865403" y="5366871"/>
                  <a:pt x="3867806" y="5377204"/>
                </a:cubicBezTo>
                <a:cubicBezTo>
                  <a:pt x="3842832" y="5410239"/>
                  <a:pt x="3825782" y="5430541"/>
                  <a:pt x="3813895" y="5449641"/>
                </a:cubicBezTo>
                <a:cubicBezTo>
                  <a:pt x="3796845" y="5469943"/>
                  <a:pt x="3783758" y="5483878"/>
                  <a:pt x="3756379" y="5506583"/>
                </a:cubicBezTo>
                <a:cubicBezTo>
                  <a:pt x="3750015" y="5502617"/>
                  <a:pt x="3759140" y="5495049"/>
                  <a:pt x="3752775" y="5491084"/>
                </a:cubicBezTo>
                <a:cubicBezTo>
                  <a:pt x="3735725" y="5511386"/>
                  <a:pt x="3722248" y="5529496"/>
                  <a:pt x="3709265" y="5546809"/>
                </a:cubicBezTo>
                <a:lnTo>
                  <a:pt x="3669885" y="5596303"/>
                </a:lnTo>
                <a:lnTo>
                  <a:pt x="3646499" y="5639958"/>
                </a:lnTo>
                <a:cubicBezTo>
                  <a:pt x="3636807" y="5653411"/>
                  <a:pt x="3625640" y="5665276"/>
                  <a:pt x="3613620" y="5675270"/>
                </a:cubicBezTo>
                <a:cubicBezTo>
                  <a:pt x="3546271" y="5739090"/>
                  <a:pt x="3481820" y="5807614"/>
                  <a:pt x="3413507" y="5872624"/>
                </a:cubicBezTo>
                <a:lnTo>
                  <a:pt x="3322805" y="5952776"/>
                </a:lnTo>
                <a:lnTo>
                  <a:pt x="3320558" y="5955085"/>
                </a:lnTo>
                <a:lnTo>
                  <a:pt x="3314757" y="5959888"/>
                </a:lnTo>
                <a:lnTo>
                  <a:pt x="3307300" y="5966478"/>
                </a:lnTo>
                <a:lnTo>
                  <a:pt x="3303928" y="5968852"/>
                </a:lnTo>
                <a:lnTo>
                  <a:pt x="3201349" y="6053762"/>
                </a:lnTo>
                <a:lnTo>
                  <a:pt x="3207992" y="6056670"/>
                </a:lnTo>
                <a:cubicBezTo>
                  <a:pt x="3213890" y="6057419"/>
                  <a:pt x="3219782" y="6056712"/>
                  <a:pt x="3225724" y="6055701"/>
                </a:cubicBezTo>
                <a:lnTo>
                  <a:pt x="3234055" y="6055584"/>
                </a:lnTo>
                <a:lnTo>
                  <a:pt x="3383085" y="5947757"/>
                </a:lnTo>
                <a:lnTo>
                  <a:pt x="3692178" y="5663100"/>
                </a:lnTo>
                <a:lnTo>
                  <a:pt x="3726668" y="5628774"/>
                </a:lnTo>
                <a:cubicBezTo>
                  <a:pt x="3734588" y="5620072"/>
                  <a:pt x="3741869" y="5609965"/>
                  <a:pt x="3751517" y="5601329"/>
                </a:cubicBezTo>
                <a:lnTo>
                  <a:pt x="3758066" y="5598201"/>
                </a:lnTo>
                <a:lnTo>
                  <a:pt x="4021526" y="5278330"/>
                </a:lnTo>
                <a:lnTo>
                  <a:pt x="4018741" y="5279415"/>
                </a:lnTo>
                <a:cubicBezTo>
                  <a:pt x="4013800" y="5281340"/>
                  <a:pt x="4010786" y="5288207"/>
                  <a:pt x="4005846" y="5290131"/>
                </a:cubicBezTo>
                <a:cubicBezTo>
                  <a:pt x="4005846" y="5290131"/>
                  <a:pt x="4003921" y="5285190"/>
                  <a:pt x="4006936" y="5278323"/>
                </a:cubicBezTo>
                <a:cubicBezTo>
                  <a:pt x="4006936" y="5278323"/>
                  <a:pt x="4006936" y="5278323"/>
                  <a:pt x="4009950" y="5271457"/>
                </a:cubicBezTo>
                <a:cubicBezTo>
                  <a:pt x="4003921" y="5285190"/>
                  <a:pt x="3998145" y="5270364"/>
                  <a:pt x="4014054" y="5252781"/>
                </a:cubicBezTo>
                <a:cubicBezTo>
                  <a:pt x="4014054" y="5252781"/>
                  <a:pt x="4014054" y="5252781"/>
                  <a:pt x="4020918" y="5255799"/>
                </a:cubicBezTo>
                <a:cubicBezTo>
                  <a:pt x="4025859" y="5253874"/>
                  <a:pt x="4028873" y="5247008"/>
                  <a:pt x="4028873" y="5247008"/>
                </a:cubicBezTo>
                <a:cubicBezTo>
                  <a:pt x="4035738" y="5250025"/>
                  <a:pt x="4030799" y="5251950"/>
                  <a:pt x="4027784" y="5258816"/>
                </a:cubicBezTo>
                <a:cubicBezTo>
                  <a:pt x="4027784" y="5258816"/>
                  <a:pt x="4027784" y="5258816"/>
                  <a:pt x="4024769" y="5265682"/>
                </a:cubicBezTo>
                <a:cubicBezTo>
                  <a:pt x="4045619" y="5246176"/>
                  <a:pt x="4073585" y="5201129"/>
                  <a:pt x="4069734" y="5191244"/>
                </a:cubicBezTo>
                <a:cubicBezTo>
                  <a:pt x="4097702" y="5146196"/>
                  <a:pt x="4134459" y="5109107"/>
                  <a:pt x="4139652" y="5078624"/>
                </a:cubicBezTo>
                <a:cubicBezTo>
                  <a:pt x="4156650" y="5049234"/>
                  <a:pt x="4157486" y="5065984"/>
                  <a:pt x="4173395" y="5048402"/>
                </a:cubicBezTo>
                <a:cubicBezTo>
                  <a:pt x="4190393" y="5019012"/>
                  <a:pt x="4178588" y="5017919"/>
                  <a:pt x="4187632" y="4997320"/>
                </a:cubicBezTo>
                <a:cubicBezTo>
                  <a:pt x="4216435" y="4969022"/>
                  <a:pt x="4228493" y="4941556"/>
                  <a:pt x="4237537" y="4920957"/>
                </a:cubicBezTo>
                <a:cubicBezTo>
                  <a:pt x="4246580" y="4900358"/>
                  <a:pt x="4253699" y="4874816"/>
                  <a:pt x="4275637" y="4843501"/>
                </a:cubicBezTo>
                <a:cubicBezTo>
                  <a:pt x="4285516" y="4839652"/>
                  <a:pt x="4293471" y="4830861"/>
                  <a:pt x="4292382" y="4842669"/>
                </a:cubicBezTo>
                <a:cubicBezTo>
                  <a:pt x="4340361" y="4761364"/>
                  <a:pt x="4355687" y="4698473"/>
                  <a:pt x="4386922" y="4618000"/>
                </a:cubicBezTo>
                <a:cubicBezTo>
                  <a:pt x="4381981" y="4619925"/>
                  <a:pt x="4371013" y="4635583"/>
                  <a:pt x="4367162" y="4625699"/>
                </a:cubicBezTo>
                <a:cubicBezTo>
                  <a:pt x="4380917" y="4573381"/>
                  <a:pt x="4403194" y="4559366"/>
                  <a:pt x="4425731" y="4531642"/>
                </a:cubicBezTo>
                <a:lnTo>
                  <a:pt x="4440463" y="4509053"/>
                </a:lnTo>
                <a:lnTo>
                  <a:pt x="4496479" y="4324901"/>
                </a:lnTo>
                <a:cubicBezTo>
                  <a:pt x="4521568" y="4233685"/>
                  <a:pt x="4543234" y="4141480"/>
                  <a:pt x="4558379" y="4048002"/>
                </a:cubicBezTo>
                <a:cubicBezTo>
                  <a:pt x="4569850" y="3998639"/>
                  <a:pt x="4590786" y="3955149"/>
                  <a:pt x="4558015" y="3905566"/>
                </a:cubicBezTo>
                <a:cubicBezTo>
                  <a:pt x="4538300" y="3877199"/>
                  <a:pt x="4553615" y="3836270"/>
                  <a:pt x="4557679" y="3800467"/>
                </a:cubicBezTo>
                <a:cubicBezTo>
                  <a:pt x="4590780" y="3612230"/>
                  <a:pt x="4599074" y="3421712"/>
                  <a:pt x="4604555" y="3232475"/>
                </a:cubicBezTo>
                <a:cubicBezTo>
                  <a:pt x="4605057" y="3218665"/>
                  <a:pt x="4606838" y="3207668"/>
                  <a:pt x="4591997" y="3197452"/>
                </a:cubicBezTo>
                <a:close/>
                <a:moveTo>
                  <a:pt x="6452746" y="3122946"/>
                </a:moveTo>
                <a:lnTo>
                  <a:pt x="6453162" y="3130579"/>
                </a:lnTo>
                <a:cubicBezTo>
                  <a:pt x="6454002" y="3144398"/>
                  <a:pt x="6455020" y="3157082"/>
                  <a:pt x="6456587" y="3167050"/>
                </a:cubicBezTo>
                <a:lnTo>
                  <a:pt x="6461451" y="3181937"/>
                </a:lnTo>
                <a:lnTo>
                  <a:pt x="6467043" y="3130919"/>
                </a:lnTo>
                <a:lnTo>
                  <a:pt x="6466334" y="3130706"/>
                </a:lnTo>
                <a:cubicBezTo>
                  <a:pt x="6460900" y="3134825"/>
                  <a:pt x="6459629" y="3169723"/>
                  <a:pt x="6458257" y="3143801"/>
                </a:cubicBezTo>
                <a:cubicBezTo>
                  <a:pt x="6457582" y="3137599"/>
                  <a:pt x="6456467" y="3132892"/>
                  <a:pt x="6455200" y="3129015"/>
                </a:cubicBezTo>
                <a:close/>
                <a:moveTo>
                  <a:pt x="5899755" y="3090904"/>
                </a:moveTo>
                <a:lnTo>
                  <a:pt x="5899749" y="3090971"/>
                </a:lnTo>
                <a:cubicBezTo>
                  <a:pt x="5919838" y="3123943"/>
                  <a:pt x="5908169" y="3206962"/>
                  <a:pt x="5913876" y="3255517"/>
                </a:cubicBezTo>
                <a:cubicBezTo>
                  <a:pt x="5910883" y="3274399"/>
                  <a:pt x="5906986" y="3270802"/>
                  <a:pt x="5902787" y="3259712"/>
                </a:cubicBezTo>
                <a:cubicBezTo>
                  <a:pt x="5907589" y="3285788"/>
                  <a:pt x="5901302" y="3316058"/>
                  <a:pt x="5909097" y="3323253"/>
                </a:cubicBezTo>
                <a:cubicBezTo>
                  <a:pt x="5907008" y="3364613"/>
                  <a:pt x="5904317" y="3390988"/>
                  <a:pt x="5905223" y="3413467"/>
                </a:cubicBezTo>
                <a:cubicBezTo>
                  <a:pt x="5902530" y="3439842"/>
                  <a:pt x="5899538" y="3458724"/>
                  <a:pt x="5889655" y="3492889"/>
                </a:cubicBezTo>
                <a:cubicBezTo>
                  <a:pt x="5882162" y="3493189"/>
                  <a:pt x="5885456" y="3481799"/>
                  <a:pt x="5877964" y="3482098"/>
                </a:cubicBezTo>
                <a:cubicBezTo>
                  <a:pt x="5875272" y="3508474"/>
                  <a:pt x="5874304" y="3531026"/>
                  <a:pt x="5873297" y="3552644"/>
                </a:cubicBezTo>
                <a:lnTo>
                  <a:pt x="5868721" y="3613366"/>
                </a:lnTo>
                <a:lnTo>
                  <a:pt x="5868626" y="3615664"/>
                </a:lnTo>
                <a:cubicBezTo>
                  <a:pt x="5868626" y="3657842"/>
                  <a:pt x="5885498" y="3615664"/>
                  <a:pt x="5902370" y="3649406"/>
                </a:cubicBezTo>
                <a:cubicBezTo>
                  <a:pt x="5893933" y="3691583"/>
                  <a:pt x="5902370" y="3708456"/>
                  <a:pt x="5893933" y="3759069"/>
                </a:cubicBezTo>
                <a:cubicBezTo>
                  <a:pt x="5902370" y="3759071"/>
                  <a:pt x="5910805" y="3742199"/>
                  <a:pt x="5910807" y="3708454"/>
                </a:cubicBezTo>
                <a:cubicBezTo>
                  <a:pt x="5910806" y="3716891"/>
                  <a:pt x="5912915" y="3725327"/>
                  <a:pt x="5913969" y="3735871"/>
                </a:cubicBezTo>
                <a:lnTo>
                  <a:pt x="5913771" y="3738386"/>
                </a:lnTo>
                <a:lnTo>
                  <a:pt x="5919568" y="3702380"/>
                </a:lnTo>
                <a:cubicBezTo>
                  <a:pt x="5922793" y="3683032"/>
                  <a:pt x="5924516" y="3666146"/>
                  <a:pt x="5920803" y="3653480"/>
                </a:cubicBezTo>
                <a:cubicBezTo>
                  <a:pt x="5922843" y="3624570"/>
                  <a:pt x="5929754" y="3637108"/>
                  <a:pt x="5935379" y="3617663"/>
                </a:cubicBezTo>
                <a:cubicBezTo>
                  <a:pt x="5937419" y="3588753"/>
                  <a:pt x="5927953" y="3592333"/>
                  <a:pt x="5927180" y="3573144"/>
                </a:cubicBezTo>
                <a:cubicBezTo>
                  <a:pt x="5938686" y="3540652"/>
                  <a:pt x="5937656" y="3515068"/>
                  <a:pt x="5936885" y="3495878"/>
                </a:cubicBezTo>
                <a:cubicBezTo>
                  <a:pt x="5936112" y="3476689"/>
                  <a:pt x="5932013" y="3454430"/>
                  <a:pt x="5937123" y="3422193"/>
                </a:cubicBezTo>
                <a:cubicBezTo>
                  <a:pt x="5943262" y="3415542"/>
                  <a:pt x="5946073" y="3405820"/>
                  <a:pt x="5949659" y="3415287"/>
                </a:cubicBezTo>
                <a:cubicBezTo>
                  <a:pt x="5952847" y="3375119"/>
                  <a:pt x="5951495" y="3341537"/>
                  <a:pt x="5948577" y="3308820"/>
                </a:cubicBezTo>
                <a:lnTo>
                  <a:pt x="5940173" y="3227623"/>
                </a:lnTo>
                <a:lnTo>
                  <a:pt x="5936112" y="3227623"/>
                </a:lnTo>
                <a:lnTo>
                  <a:pt x="5934113" y="3216005"/>
                </a:lnTo>
                <a:lnTo>
                  <a:pt x="5933300" y="3217735"/>
                </a:lnTo>
                <a:cubicBezTo>
                  <a:pt x="5931445" y="3221411"/>
                  <a:pt x="5929143" y="3223905"/>
                  <a:pt x="5925816" y="3220835"/>
                </a:cubicBezTo>
                <a:cubicBezTo>
                  <a:pt x="5922807" y="3205739"/>
                  <a:pt x="5922115" y="3193554"/>
                  <a:pt x="5922789" y="3182917"/>
                </a:cubicBezTo>
                <a:lnTo>
                  <a:pt x="5925668" y="3166923"/>
                </a:lnTo>
                <a:lnTo>
                  <a:pt x="5922799" y="3150253"/>
                </a:lnTo>
                <a:close/>
                <a:moveTo>
                  <a:pt x="6470079" y="2971783"/>
                </a:moveTo>
                <a:lnTo>
                  <a:pt x="6459848" y="2985189"/>
                </a:lnTo>
                <a:lnTo>
                  <a:pt x="6446665" y="2989730"/>
                </a:lnTo>
                <a:lnTo>
                  <a:pt x="6447438" y="2994236"/>
                </a:lnTo>
                <a:cubicBezTo>
                  <a:pt x="6455446" y="3014611"/>
                  <a:pt x="6450136" y="3019049"/>
                  <a:pt x="6440386" y="3018174"/>
                </a:cubicBezTo>
                <a:cubicBezTo>
                  <a:pt x="6446611" y="3031019"/>
                  <a:pt x="6449095" y="3058268"/>
                  <a:pt x="6450805" y="3087293"/>
                </a:cubicBezTo>
                <a:lnTo>
                  <a:pt x="6451373" y="3097752"/>
                </a:lnTo>
                <a:lnTo>
                  <a:pt x="6456557" y="3096583"/>
                </a:lnTo>
                <a:cubicBezTo>
                  <a:pt x="6460436" y="3093129"/>
                  <a:pt x="6463655" y="3087372"/>
                  <a:pt x="6467490" y="3085383"/>
                </a:cubicBezTo>
                <a:lnTo>
                  <a:pt x="6469775" y="3085600"/>
                </a:lnTo>
                <a:lnTo>
                  <a:pt x="6473655" y="3017169"/>
                </a:lnTo>
                <a:lnTo>
                  <a:pt x="6473968" y="2994029"/>
                </a:lnTo>
                <a:close/>
                <a:moveTo>
                  <a:pt x="5796128" y="2808658"/>
                </a:moveTo>
                <a:lnTo>
                  <a:pt x="5796854" y="2813211"/>
                </a:lnTo>
                <a:cubicBezTo>
                  <a:pt x="5798396" y="2839886"/>
                  <a:pt x="5796605" y="2865287"/>
                  <a:pt x="5790016" y="2888065"/>
                </a:cubicBezTo>
                <a:cubicBezTo>
                  <a:pt x="5810105" y="2921037"/>
                  <a:pt x="5798436" y="3004057"/>
                  <a:pt x="5804143" y="3052612"/>
                </a:cubicBezTo>
                <a:cubicBezTo>
                  <a:pt x="5801150" y="3071493"/>
                  <a:pt x="5797254" y="3067897"/>
                  <a:pt x="5793054" y="3056806"/>
                </a:cubicBezTo>
                <a:cubicBezTo>
                  <a:pt x="5797857" y="3082882"/>
                  <a:pt x="5791569" y="3113152"/>
                  <a:pt x="5799363" y="3120348"/>
                </a:cubicBezTo>
                <a:cubicBezTo>
                  <a:pt x="5797275" y="3161707"/>
                  <a:pt x="5794584" y="3188083"/>
                  <a:pt x="5795489" y="3210561"/>
                </a:cubicBezTo>
                <a:cubicBezTo>
                  <a:pt x="5792798" y="3236936"/>
                  <a:pt x="5789805" y="3255817"/>
                  <a:pt x="5779922" y="3289984"/>
                </a:cubicBezTo>
                <a:cubicBezTo>
                  <a:pt x="5772429" y="3290282"/>
                  <a:pt x="5775723" y="3278894"/>
                  <a:pt x="5768230" y="3279192"/>
                </a:cubicBezTo>
                <a:cubicBezTo>
                  <a:pt x="5762848" y="3331941"/>
                  <a:pt x="5764356" y="3369406"/>
                  <a:pt x="5758672" y="3414663"/>
                </a:cubicBezTo>
                <a:cubicBezTo>
                  <a:pt x="5759576" y="3437141"/>
                  <a:pt x="5758607" y="3459695"/>
                  <a:pt x="5755841" y="3484197"/>
                </a:cubicBezTo>
                <a:lnTo>
                  <a:pt x="5751250" y="3511578"/>
                </a:lnTo>
                <a:lnTo>
                  <a:pt x="5753689" y="3558722"/>
                </a:lnTo>
                <a:cubicBezTo>
                  <a:pt x="5752634" y="3581921"/>
                  <a:pt x="5750526" y="3607228"/>
                  <a:pt x="5750526" y="3632535"/>
                </a:cubicBezTo>
                <a:cubicBezTo>
                  <a:pt x="5792705" y="3674714"/>
                  <a:pt x="5826448" y="3531308"/>
                  <a:pt x="5834884" y="3413208"/>
                </a:cubicBezTo>
                <a:cubicBezTo>
                  <a:pt x="5843319" y="3404771"/>
                  <a:pt x="5851757" y="3413208"/>
                  <a:pt x="5868624" y="3387901"/>
                </a:cubicBezTo>
                <a:cubicBezTo>
                  <a:pt x="5864407" y="3400555"/>
                  <a:pt x="5864408" y="3406882"/>
                  <a:pt x="5866517" y="3410045"/>
                </a:cubicBezTo>
                <a:lnTo>
                  <a:pt x="5867131" y="3410229"/>
                </a:lnTo>
                <a:lnTo>
                  <a:pt x="5872246" y="3386637"/>
                </a:lnTo>
                <a:cubicBezTo>
                  <a:pt x="5873515" y="3371576"/>
                  <a:pt x="5872988" y="3358464"/>
                  <a:pt x="5872535" y="3347224"/>
                </a:cubicBezTo>
                <a:cubicBezTo>
                  <a:pt x="5871631" y="3324746"/>
                  <a:pt x="5866829" y="3298669"/>
                  <a:pt x="5872815" y="3260906"/>
                </a:cubicBezTo>
                <a:cubicBezTo>
                  <a:pt x="5880007" y="3253114"/>
                  <a:pt x="5883301" y="3241726"/>
                  <a:pt x="5887499" y="3252816"/>
                </a:cubicBezTo>
                <a:cubicBezTo>
                  <a:pt x="5893102" y="3182233"/>
                  <a:pt x="5886739" y="3129014"/>
                  <a:pt x="5880163" y="3070525"/>
                </a:cubicBezTo>
                <a:lnTo>
                  <a:pt x="5878087" y="3050101"/>
                </a:lnTo>
                <a:lnTo>
                  <a:pt x="5870867" y="3036635"/>
                </a:lnTo>
                <a:lnTo>
                  <a:pt x="5865140" y="3025482"/>
                </a:lnTo>
                <a:lnTo>
                  <a:pt x="5864600" y="3026174"/>
                </a:lnTo>
                <a:cubicBezTo>
                  <a:pt x="5863166" y="3026994"/>
                  <a:pt x="5861518" y="3026824"/>
                  <a:pt x="5859570" y="3025027"/>
                </a:cubicBezTo>
                <a:lnTo>
                  <a:pt x="5858588" y="3012722"/>
                </a:lnTo>
                <a:lnTo>
                  <a:pt x="5843319" y="2982990"/>
                </a:lnTo>
                <a:cubicBezTo>
                  <a:pt x="5843319" y="2982990"/>
                  <a:pt x="5834884" y="2999862"/>
                  <a:pt x="5834884" y="3016734"/>
                </a:cubicBezTo>
                <a:cubicBezTo>
                  <a:pt x="5818011" y="2982990"/>
                  <a:pt x="5826447" y="2915505"/>
                  <a:pt x="5818012" y="2864891"/>
                </a:cubicBezTo>
                <a:cubicBezTo>
                  <a:pt x="5813794" y="2854346"/>
                  <a:pt x="5809049" y="2842220"/>
                  <a:pt x="5804304" y="2829962"/>
                </a:cubicBezTo>
                <a:close/>
                <a:moveTo>
                  <a:pt x="6508420" y="2779156"/>
                </a:moveTo>
                <a:lnTo>
                  <a:pt x="6507136" y="2780799"/>
                </a:lnTo>
                <a:cubicBezTo>
                  <a:pt x="6504933" y="2782308"/>
                  <a:pt x="6502604" y="2782226"/>
                  <a:pt x="6500134" y="2779246"/>
                </a:cubicBezTo>
                <a:lnTo>
                  <a:pt x="6502399" y="2890359"/>
                </a:lnTo>
                <a:lnTo>
                  <a:pt x="6505686" y="2887611"/>
                </a:lnTo>
                <a:cubicBezTo>
                  <a:pt x="6501246" y="2882298"/>
                  <a:pt x="6502116" y="2872547"/>
                  <a:pt x="6511866" y="2873422"/>
                </a:cubicBezTo>
                <a:lnTo>
                  <a:pt x="6513497" y="2877577"/>
                </a:lnTo>
                <a:lnTo>
                  <a:pt x="6514565" y="2898237"/>
                </a:lnTo>
                <a:cubicBezTo>
                  <a:pt x="6519875" y="2893798"/>
                  <a:pt x="6519875" y="2893798"/>
                  <a:pt x="6519875" y="2893798"/>
                </a:cubicBezTo>
                <a:lnTo>
                  <a:pt x="6513497" y="2877577"/>
                </a:lnTo>
                <a:close/>
                <a:moveTo>
                  <a:pt x="5404661" y="2763661"/>
                </a:moveTo>
                <a:cubicBezTo>
                  <a:pt x="5413098" y="2772097"/>
                  <a:pt x="5413098" y="2780533"/>
                  <a:pt x="5413098" y="2788968"/>
                </a:cubicBezTo>
                <a:lnTo>
                  <a:pt x="5413098" y="2797406"/>
                </a:lnTo>
                <a:lnTo>
                  <a:pt x="5413098" y="2805841"/>
                </a:lnTo>
                <a:lnTo>
                  <a:pt x="5413098" y="2814276"/>
                </a:lnTo>
                <a:cubicBezTo>
                  <a:pt x="5413098" y="2814276"/>
                  <a:pt x="5413098" y="2805841"/>
                  <a:pt x="5404662" y="2797406"/>
                </a:cubicBezTo>
                <a:close/>
                <a:moveTo>
                  <a:pt x="6368014" y="2752114"/>
                </a:moveTo>
                <a:cubicBezTo>
                  <a:pt x="6361883" y="2766999"/>
                  <a:pt x="6357505" y="2781884"/>
                  <a:pt x="6354550" y="2796770"/>
                </a:cubicBezTo>
                <a:lnTo>
                  <a:pt x="6353593" y="2805446"/>
                </a:lnTo>
                <a:lnTo>
                  <a:pt x="6374570" y="2874671"/>
                </a:lnTo>
                <a:cubicBezTo>
                  <a:pt x="6377359" y="2953548"/>
                  <a:pt x="6392599" y="3058113"/>
                  <a:pt x="6409578" y="3143175"/>
                </a:cubicBezTo>
                <a:cubicBezTo>
                  <a:pt x="6409578" y="3143175"/>
                  <a:pt x="6409578" y="3143175"/>
                  <a:pt x="6414888" y="3138739"/>
                </a:cubicBezTo>
                <a:cubicBezTo>
                  <a:pt x="6410448" y="3133425"/>
                  <a:pt x="6411318" y="3123676"/>
                  <a:pt x="6421068" y="3124551"/>
                </a:cubicBezTo>
                <a:lnTo>
                  <a:pt x="6422700" y="3128706"/>
                </a:lnTo>
                <a:lnTo>
                  <a:pt x="6423768" y="3149362"/>
                </a:lnTo>
                <a:cubicBezTo>
                  <a:pt x="6429077" y="3144926"/>
                  <a:pt x="6429077" y="3144926"/>
                  <a:pt x="6429077" y="3144926"/>
                </a:cubicBezTo>
                <a:lnTo>
                  <a:pt x="6422700" y="3128706"/>
                </a:lnTo>
                <a:lnTo>
                  <a:pt x="6417015" y="3018534"/>
                </a:lnTo>
                <a:lnTo>
                  <a:pt x="6414015" y="2972866"/>
                </a:lnTo>
                <a:lnTo>
                  <a:pt x="6406544" y="2951752"/>
                </a:lnTo>
                <a:cubicBezTo>
                  <a:pt x="6399536" y="2902718"/>
                  <a:pt x="6396034" y="2853683"/>
                  <a:pt x="6389030" y="2804652"/>
                </a:cubicBezTo>
                <a:cubicBezTo>
                  <a:pt x="6385527" y="2787139"/>
                  <a:pt x="6378521" y="2769626"/>
                  <a:pt x="6368014" y="2752114"/>
                </a:cubicBezTo>
                <a:close/>
                <a:moveTo>
                  <a:pt x="6478241" y="2723750"/>
                </a:moveTo>
                <a:lnTo>
                  <a:pt x="6481412" y="2772854"/>
                </a:lnTo>
                <a:lnTo>
                  <a:pt x="6481359" y="2778262"/>
                </a:lnTo>
                <a:lnTo>
                  <a:pt x="6492255" y="2843453"/>
                </a:lnTo>
                <a:lnTo>
                  <a:pt x="6492103" y="2836567"/>
                </a:lnTo>
                <a:cubicBezTo>
                  <a:pt x="6492048" y="2801324"/>
                  <a:pt x="6492633" y="2775345"/>
                  <a:pt x="6487688" y="2751180"/>
                </a:cubicBezTo>
                <a:close/>
                <a:moveTo>
                  <a:pt x="6471948" y="2602764"/>
                </a:moveTo>
                <a:lnTo>
                  <a:pt x="6470476" y="2603507"/>
                </a:lnTo>
                <a:lnTo>
                  <a:pt x="6474714" y="2669154"/>
                </a:lnTo>
                <a:lnTo>
                  <a:pt x="6474578" y="2659237"/>
                </a:lnTo>
                <a:cubicBezTo>
                  <a:pt x="6473389" y="2642640"/>
                  <a:pt x="6472642" y="2627182"/>
                  <a:pt x="6476460" y="2609956"/>
                </a:cubicBezTo>
                <a:cubicBezTo>
                  <a:pt x="6474690" y="2605393"/>
                  <a:pt x="6473234" y="2603332"/>
                  <a:pt x="6471948" y="2602764"/>
                </a:cubicBezTo>
                <a:close/>
                <a:moveTo>
                  <a:pt x="6458450" y="2239645"/>
                </a:moveTo>
                <a:cubicBezTo>
                  <a:pt x="6455459" y="2243561"/>
                  <a:pt x="6453724" y="2259548"/>
                  <a:pt x="6450161" y="2257976"/>
                </a:cubicBezTo>
                <a:cubicBezTo>
                  <a:pt x="6441034" y="2261513"/>
                  <a:pt x="6433952" y="2243260"/>
                  <a:pt x="6433952" y="2243260"/>
                </a:cubicBezTo>
                <a:cubicBezTo>
                  <a:pt x="6424825" y="2246796"/>
                  <a:pt x="6430606" y="2302294"/>
                  <a:pt x="6419984" y="2274915"/>
                </a:cubicBezTo>
                <a:lnTo>
                  <a:pt x="6412070" y="2253880"/>
                </a:lnTo>
                <a:lnTo>
                  <a:pt x="6438066" y="2377354"/>
                </a:lnTo>
                <a:lnTo>
                  <a:pt x="6458698" y="2510576"/>
                </a:lnTo>
                <a:lnTo>
                  <a:pt x="6465170" y="2512554"/>
                </a:lnTo>
                <a:cubicBezTo>
                  <a:pt x="6473098" y="2508251"/>
                  <a:pt x="6469603" y="2484017"/>
                  <a:pt x="6466949" y="2477172"/>
                </a:cubicBezTo>
                <a:cubicBezTo>
                  <a:pt x="6485203" y="2470102"/>
                  <a:pt x="6495824" y="2497480"/>
                  <a:pt x="6512779" y="2527655"/>
                </a:cubicBezTo>
                <a:cubicBezTo>
                  <a:pt x="6520415" y="2493203"/>
                  <a:pt x="6487059" y="2380153"/>
                  <a:pt x="6482025" y="2340112"/>
                </a:cubicBezTo>
                <a:cubicBezTo>
                  <a:pt x="6482025" y="2340112"/>
                  <a:pt x="6479231" y="2346442"/>
                  <a:pt x="6479231" y="2346442"/>
                </a:cubicBezTo>
                <a:cubicBezTo>
                  <a:pt x="6482772" y="2355569"/>
                  <a:pt x="6476437" y="2352774"/>
                  <a:pt x="6476437" y="2352774"/>
                </a:cubicBezTo>
                <a:cubicBezTo>
                  <a:pt x="6476437" y="2352774"/>
                  <a:pt x="6472897" y="2343650"/>
                  <a:pt x="6472897" y="2343650"/>
                </a:cubicBezTo>
                <a:cubicBezTo>
                  <a:pt x="6469356" y="2334523"/>
                  <a:pt x="6472151" y="2328192"/>
                  <a:pt x="6472151" y="2328192"/>
                </a:cubicBezTo>
                <a:cubicBezTo>
                  <a:pt x="6472151" y="2328192"/>
                  <a:pt x="6472151" y="2328192"/>
                  <a:pt x="6469356" y="2334523"/>
                </a:cubicBezTo>
                <a:cubicBezTo>
                  <a:pt x="6466563" y="2340854"/>
                  <a:pt x="6454448" y="2282560"/>
                  <a:pt x="6467117" y="2288151"/>
                </a:cubicBezTo>
                <a:cubicBezTo>
                  <a:pt x="6467117" y="2288151"/>
                  <a:pt x="6467117" y="2288151"/>
                  <a:pt x="6460782" y="2285355"/>
                </a:cubicBezTo>
                <a:cubicBezTo>
                  <a:pt x="6460782" y="2285355"/>
                  <a:pt x="6463577" y="2279024"/>
                  <a:pt x="6457242" y="2276229"/>
                </a:cubicBezTo>
                <a:cubicBezTo>
                  <a:pt x="6457242" y="2276229"/>
                  <a:pt x="6460035" y="2269898"/>
                  <a:pt x="6460035" y="2269898"/>
                </a:cubicBezTo>
                <a:cubicBezTo>
                  <a:pt x="6462830" y="2263567"/>
                  <a:pt x="6462830" y="2263567"/>
                  <a:pt x="6462830" y="2263567"/>
                </a:cubicBezTo>
                <a:cubicBezTo>
                  <a:pt x="6462830" y="2263567"/>
                  <a:pt x="6462830" y="2263567"/>
                  <a:pt x="6466369" y="2272693"/>
                </a:cubicBezTo>
                <a:cubicBezTo>
                  <a:pt x="6466369" y="2272693"/>
                  <a:pt x="6466369" y="2272693"/>
                  <a:pt x="6469164" y="2266362"/>
                </a:cubicBezTo>
                <a:cubicBezTo>
                  <a:pt x="6466136" y="2251789"/>
                  <a:pt x="6463830" y="2244153"/>
                  <a:pt x="6461975" y="2240852"/>
                </a:cubicBezTo>
                <a:cubicBezTo>
                  <a:pt x="6460585" y="2238377"/>
                  <a:pt x="6459448" y="2238340"/>
                  <a:pt x="6458450" y="2239645"/>
                </a:cubicBezTo>
                <a:close/>
                <a:moveTo>
                  <a:pt x="6119324" y="1470230"/>
                </a:moveTo>
                <a:cubicBezTo>
                  <a:pt x="6115822" y="1561292"/>
                  <a:pt x="6154350" y="1634845"/>
                  <a:pt x="6182372" y="1708395"/>
                </a:cubicBezTo>
                <a:cubicBezTo>
                  <a:pt x="6189377" y="1722403"/>
                  <a:pt x="6199884" y="1729407"/>
                  <a:pt x="6213896" y="1718901"/>
                </a:cubicBezTo>
                <a:lnTo>
                  <a:pt x="6230856" y="1709003"/>
                </a:lnTo>
                <a:lnTo>
                  <a:pt x="6226890" y="1691895"/>
                </a:lnTo>
                <a:cubicBezTo>
                  <a:pt x="6216009" y="1640162"/>
                  <a:pt x="6210799" y="1608540"/>
                  <a:pt x="6185731" y="1576670"/>
                </a:cubicBezTo>
                <a:cubicBezTo>
                  <a:pt x="6183285" y="1554923"/>
                  <a:pt x="6178063" y="1537891"/>
                  <a:pt x="6173508" y="1521886"/>
                </a:cubicBezTo>
                <a:lnTo>
                  <a:pt x="6172469" y="1515742"/>
                </a:lnTo>
                <a:lnTo>
                  <a:pt x="6170551" y="1514447"/>
                </a:lnTo>
                <a:cubicBezTo>
                  <a:pt x="6154351" y="1500000"/>
                  <a:pt x="6138589" y="1484239"/>
                  <a:pt x="6119324" y="1470230"/>
                </a:cubicBezTo>
                <a:close/>
                <a:moveTo>
                  <a:pt x="6220785" y="1467284"/>
                </a:moveTo>
                <a:lnTo>
                  <a:pt x="6224419" y="1484860"/>
                </a:lnTo>
                <a:cubicBezTo>
                  <a:pt x="6225363" y="1494458"/>
                  <a:pt x="6224677" y="1501829"/>
                  <a:pt x="6221902" y="1506545"/>
                </a:cubicBezTo>
                <a:cubicBezTo>
                  <a:pt x="6228674" y="1507988"/>
                  <a:pt x="6228674" y="1507988"/>
                  <a:pt x="6228674" y="1507988"/>
                </a:cubicBezTo>
                <a:cubicBezTo>
                  <a:pt x="6228674" y="1507988"/>
                  <a:pt x="6228674" y="1507988"/>
                  <a:pt x="6234004" y="1516199"/>
                </a:cubicBezTo>
                <a:cubicBezTo>
                  <a:pt x="6232563" y="1522967"/>
                  <a:pt x="6231122" y="1529734"/>
                  <a:pt x="6229680" y="1536503"/>
                </a:cubicBezTo>
                <a:cubicBezTo>
                  <a:pt x="6229680" y="1536503"/>
                  <a:pt x="6229680" y="1536503"/>
                  <a:pt x="6224350" y="1528292"/>
                </a:cubicBezTo>
                <a:cubicBezTo>
                  <a:pt x="6224350" y="1528292"/>
                  <a:pt x="6224350" y="1528292"/>
                  <a:pt x="6223684" y="1527266"/>
                </a:cubicBezTo>
                <a:lnTo>
                  <a:pt x="6220817" y="1522851"/>
                </a:lnTo>
                <a:lnTo>
                  <a:pt x="6221874" y="1531073"/>
                </a:lnTo>
                <a:lnTo>
                  <a:pt x="6242353" y="1609953"/>
                </a:lnTo>
                <a:cubicBezTo>
                  <a:pt x="6235580" y="1608511"/>
                  <a:pt x="6235144" y="1643795"/>
                  <a:pt x="6223042" y="1634143"/>
                </a:cubicBezTo>
                <a:lnTo>
                  <a:pt x="6239473" y="1705560"/>
                </a:lnTo>
                <a:lnTo>
                  <a:pt x="6250673" y="1702375"/>
                </a:lnTo>
                <a:cubicBezTo>
                  <a:pt x="6280226" y="1699420"/>
                  <a:pt x="6290078" y="1732912"/>
                  <a:pt x="6297961" y="1764435"/>
                </a:cubicBezTo>
                <a:cubicBezTo>
                  <a:pt x="6324230" y="1866004"/>
                  <a:pt x="6349624" y="1967573"/>
                  <a:pt x="6373267" y="2069581"/>
                </a:cubicBezTo>
                <a:lnTo>
                  <a:pt x="6384393" y="2122429"/>
                </a:lnTo>
                <a:lnTo>
                  <a:pt x="6393144" y="2124321"/>
                </a:lnTo>
                <a:cubicBezTo>
                  <a:pt x="6402890" y="2133585"/>
                  <a:pt x="6408237" y="2160056"/>
                  <a:pt x="6418298" y="2175842"/>
                </a:cubicBezTo>
                <a:cubicBezTo>
                  <a:pt x="6424633" y="2178638"/>
                  <a:pt x="6410471" y="2142131"/>
                  <a:pt x="6419599" y="2138595"/>
                </a:cubicBezTo>
                <a:cubicBezTo>
                  <a:pt x="6412518" y="2120343"/>
                  <a:pt x="6408231" y="2095758"/>
                  <a:pt x="6401898" y="2092964"/>
                </a:cubicBezTo>
                <a:cubicBezTo>
                  <a:pt x="6379716" y="1954590"/>
                  <a:pt x="6328103" y="1848610"/>
                  <a:pt x="6319338" y="1731284"/>
                </a:cubicBezTo>
                <a:cubicBezTo>
                  <a:pt x="6308716" y="1703905"/>
                  <a:pt x="6301637" y="1685652"/>
                  <a:pt x="6294555" y="1667400"/>
                </a:cubicBezTo>
                <a:cubicBezTo>
                  <a:pt x="6285979" y="1618233"/>
                  <a:pt x="6286728" y="1633689"/>
                  <a:pt x="6274614" y="1575398"/>
                </a:cubicBezTo>
                <a:cubicBezTo>
                  <a:pt x="6271073" y="1566271"/>
                  <a:pt x="6261945" y="1569807"/>
                  <a:pt x="6261945" y="1569807"/>
                </a:cubicBezTo>
                <a:cubicBezTo>
                  <a:pt x="6246386" y="1536467"/>
                  <a:pt x="6235766" y="1509088"/>
                  <a:pt x="6227264" y="1485482"/>
                </a:cubicBezTo>
                <a:close/>
                <a:moveTo>
                  <a:pt x="6163232" y="1291657"/>
                </a:moveTo>
                <a:lnTo>
                  <a:pt x="6169423" y="1308672"/>
                </a:lnTo>
                <a:lnTo>
                  <a:pt x="6164862" y="1292485"/>
                </a:lnTo>
                <a:close/>
                <a:moveTo>
                  <a:pt x="4999747" y="1084964"/>
                </a:moveTo>
                <a:lnTo>
                  <a:pt x="5004170" y="1092826"/>
                </a:lnTo>
                <a:lnTo>
                  <a:pt x="5000801" y="1092344"/>
                </a:lnTo>
                <a:cubicBezTo>
                  <a:pt x="4999746" y="1091291"/>
                  <a:pt x="4999746" y="1089181"/>
                  <a:pt x="4999747" y="1084964"/>
                </a:cubicBezTo>
                <a:close/>
                <a:moveTo>
                  <a:pt x="4933923" y="1003153"/>
                </a:moveTo>
                <a:lnTo>
                  <a:pt x="4947450" y="1028780"/>
                </a:lnTo>
                <a:lnTo>
                  <a:pt x="4940697" y="1009043"/>
                </a:lnTo>
                <a:close/>
                <a:moveTo>
                  <a:pt x="4932262" y="644497"/>
                </a:moveTo>
                <a:lnTo>
                  <a:pt x="4940697" y="654745"/>
                </a:lnTo>
                <a:lnTo>
                  <a:pt x="4932262" y="646309"/>
                </a:lnTo>
                <a:close/>
                <a:moveTo>
                  <a:pt x="5581482" y="244629"/>
                </a:moveTo>
                <a:cubicBezTo>
                  <a:pt x="5579541" y="245432"/>
                  <a:pt x="5578623" y="247668"/>
                  <a:pt x="5577991" y="250629"/>
                </a:cubicBezTo>
                <a:lnTo>
                  <a:pt x="5577495" y="252297"/>
                </a:lnTo>
                <a:lnTo>
                  <a:pt x="5647778" y="373537"/>
                </a:lnTo>
                <a:cubicBezTo>
                  <a:pt x="5670983" y="417754"/>
                  <a:pt x="5692000" y="463286"/>
                  <a:pt x="5709512" y="510569"/>
                </a:cubicBezTo>
                <a:cubicBezTo>
                  <a:pt x="5776063" y="689191"/>
                  <a:pt x="5863627" y="857308"/>
                  <a:pt x="5951197" y="1025425"/>
                </a:cubicBezTo>
                <a:cubicBezTo>
                  <a:pt x="5956451" y="1006161"/>
                  <a:pt x="5952071" y="961505"/>
                  <a:pt x="5942878" y="913784"/>
                </a:cubicBezTo>
                <a:lnTo>
                  <a:pt x="5930115" y="859785"/>
                </a:lnTo>
                <a:lnTo>
                  <a:pt x="5902782" y="807112"/>
                </a:lnTo>
                <a:cubicBezTo>
                  <a:pt x="5874423" y="753314"/>
                  <a:pt x="5848241" y="701749"/>
                  <a:pt x="5831966" y="645218"/>
                </a:cubicBezTo>
                <a:cubicBezTo>
                  <a:pt x="5815975" y="620586"/>
                  <a:pt x="5805316" y="604166"/>
                  <a:pt x="5794655" y="587744"/>
                </a:cubicBezTo>
                <a:cubicBezTo>
                  <a:pt x="5776216" y="541367"/>
                  <a:pt x="5780106" y="556344"/>
                  <a:pt x="5756339" y="501756"/>
                </a:cubicBezTo>
                <a:cubicBezTo>
                  <a:pt x="5751007" y="493545"/>
                  <a:pt x="5742795" y="498872"/>
                  <a:pt x="5742795" y="498872"/>
                </a:cubicBezTo>
                <a:cubicBezTo>
                  <a:pt x="5698711" y="439955"/>
                  <a:pt x="5678833" y="400346"/>
                  <a:pt x="5657513" y="367504"/>
                </a:cubicBezTo>
                <a:cubicBezTo>
                  <a:pt x="5630862" y="326451"/>
                  <a:pt x="5616312" y="295051"/>
                  <a:pt x="5591104" y="247231"/>
                </a:cubicBezTo>
                <a:cubicBezTo>
                  <a:pt x="5586386" y="244457"/>
                  <a:pt x="5583423" y="243826"/>
                  <a:pt x="5581482" y="244629"/>
                </a:cubicBezTo>
                <a:close/>
                <a:moveTo>
                  <a:pt x="4684964" y="0"/>
                </a:moveTo>
                <a:lnTo>
                  <a:pt x="5380578" y="0"/>
                </a:lnTo>
                <a:lnTo>
                  <a:pt x="5478611" y="117479"/>
                </a:lnTo>
                <a:lnTo>
                  <a:pt x="5500013" y="146283"/>
                </a:lnTo>
                <a:lnTo>
                  <a:pt x="5500055" y="142937"/>
                </a:lnTo>
                <a:cubicBezTo>
                  <a:pt x="5505385" y="151146"/>
                  <a:pt x="5513598" y="145819"/>
                  <a:pt x="5534919" y="178662"/>
                </a:cubicBezTo>
                <a:cubicBezTo>
                  <a:pt x="5515041" y="139053"/>
                  <a:pt x="5481616" y="96559"/>
                  <a:pt x="5448194" y="54062"/>
                </a:cubicBezTo>
                <a:lnTo>
                  <a:pt x="5412460" y="0"/>
                </a:lnTo>
                <a:lnTo>
                  <a:pt x="5476134" y="0"/>
                </a:lnTo>
                <a:lnTo>
                  <a:pt x="5485373" y="12455"/>
                </a:lnTo>
                <a:cubicBezTo>
                  <a:pt x="5516129" y="50844"/>
                  <a:pt x="5544834" y="90565"/>
                  <a:pt x="5571665" y="130771"/>
                </a:cubicBezTo>
                <a:lnTo>
                  <a:pt x="5619902" y="208686"/>
                </a:lnTo>
                <a:lnTo>
                  <a:pt x="5662149" y="253738"/>
                </a:lnTo>
                <a:lnTo>
                  <a:pt x="5686327" y="295355"/>
                </a:lnTo>
                <a:lnTo>
                  <a:pt x="5686913" y="295939"/>
                </a:lnTo>
                <a:lnTo>
                  <a:pt x="5696157" y="311903"/>
                </a:lnTo>
                <a:lnTo>
                  <a:pt x="5731531" y="366614"/>
                </a:lnTo>
                <a:cubicBezTo>
                  <a:pt x="5757825" y="405636"/>
                  <a:pt x="5786052" y="444566"/>
                  <a:pt x="5812509" y="478933"/>
                </a:cubicBezTo>
                <a:cubicBezTo>
                  <a:pt x="5812509" y="478933"/>
                  <a:pt x="5812509" y="478933"/>
                  <a:pt x="5815302" y="472602"/>
                </a:cubicBezTo>
                <a:cubicBezTo>
                  <a:pt x="5808968" y="469807"/>
                  <a:pt x="5805428" y="460680"/>
                  <a:pt x="5814555" y="457145"/>
                </a:cubicBezTo>
                <a:lnTo>
                  <a:pt x="5817860" y="460147"/>
                </a:lnTo>
                <a:lnTo>
                  <a:pt x="5827972" y="478193"/>
                </a:lnTo>
                <a:cubicBezTo>
                  <a:pt x="5830766" y="471862"/>
                  <a:pt x="5830766" y="471862"/>
                  <a:pt x="5830766" y="471862"/>
                </a:cubicBezTo>
                <a:lnTo>
                  <a:pt x="5817860" y="460147"/>
                </a:lnTo>
                <a:lnTo>
                  <a:pt x="5763946" y="363899"/>
                </a:lnTo>
                <a:cubicBezTo>
                  <a:pt x="5742496" y="328904"/>
                  <a:pt x="5723072" y="295751"/>
                  <a:pt x="5712077" y="260643"/>
                </a:cubicBezTo>
                <a:cubicBezTo>
                  <a:pt x="5682453" y="224878"/>
                  <a:pt x="5630286" y="171603"/>
                  <a:pt x="5647795" y="149075"/>
                </a:cubicBezTo>
                <a:cubicBezTo>
                  <a:pt x="5687293" y="196760"/>
                  <a:pt x="5713379" y="223399"/>
                  <a:pt x="5750084" y="277415"/>
                </a:cubicBezTo>
                <a:cubicBezTo>
                  <a:pt x="5743749" y="274620"/>
                  <a:pt x="5740956" y="280951"/>
                  <a:pt x="5737415" y="271824"/>
                </a:cubicBezTo>
                <a:cubicBezTo>
                  <a:pt x="5734621" y="278156"/>
                  <a:pt x="5776912" y="319511"/>
                  <a:pt x="5780454" y="328637"/>
                </a:cubicBezTo>
                <a:cubicBezTo>
                  <a:pt x="5796661" y="343354"/>
                  <a:pt x="5793868" y="349685"/>
                  <a:pt x="5784739" y="353221"/>
                </a:cubicBezTo>
                <a:cubicBezTo>
                  <a:pt x="5807282" y="370734"/>
                  <a:pt x="5841940" y="446537"/>
                  <a:pt x="5865230" y="479507"/>
                </a:cubicBezTo>
                <a:cubicBezTo>
                  <a:pt x="5875105" y="491429"/>
                  <a:pt x="5881440" y="494224"/>
                  <a:pt x="5891313" y="506145"/>
                </a:cubicBezTo>
                <a:cubicBezTo>
                  <a:pt x="5958388" y="611383"/>
                  <a:pt x="6004412" y="730027"/>
                  <a:pt x="6056025" y="836005"/>
                </a:cubicBezTo>
                <a:cubicBezTo>
                  <a:pt x="6076520" y="875305"/>
                  <a:pt x="6122354" y="925785"/>
                  <a:pt x="6104098" y="932857"/>
                </a:cubicBezTo>
                <a:cubicBezTo>
                  <a:pt x="6114718" y="960236"/>
                  <a:pt x="6125341" y="987615"/>
                  <a:pt x="6138008" y="993205"/>
                </a:cubicBezTo>
                <a:cubicBezTo>
                  <a:pt x="6142295" y="1017789"/>
                  <a:pt x="6138754" y="1008663"/>
                  <a:pt x="6123293" y="1009405"/>
                </a:cubicBezTo>
                <a:cubicBezTo>
                  <a:pt x="6079508" y="937134"/>
                  <a:pt x="6046897" y="839540"/>
                  <a:pt x="6012986" y="779192"/>
                </a:cubicBezTo>
                <a:cubicBezTo>
                  <a:pt x="6015781" y="772861"/>
                  <a:pt x="6009445" y="770065"/>
                  <a:pt x="6006652" y="776396"/>
                </a:cubicBezTo>
                <a:cubicBezTo>
                  <a:pt x="6006652" y="776396"/>
                  <a:pt x="6010193" y="785523"/>
                  <a:pt x="6010193" y="785523"/>
                </a:cubicBezTo>
                <a:cubicBezTo>
                  <a:pt x="6020068" y="797446"/>
                  <a:pt x="6017273" y="803776"/>
                  <a:pt x="6014480" y="810107"/>
                </a:cubicBezTo>
                <a:lnTo>
                  <a:pt x="6004788" y="798404"/>
                </a:lnTo>
                <a:lnTo>
                  <a:pt x="6001064" y="789058"/>
                </a:lnTo>
                <a:cubicBezTo>
                  <a:pt x="6004605" y="798185"/>
                  <a:pt x="6004605" y="798185"/>
                  <a:pt x="6004605" y="798185"/>
                </a:cubicBezTo>
                <a:lnTo>
                  <a:pt x="6004788" y="798404"/>
                </a:lnTo>
                <a:lnTo>
                  <a:pt x="6051771" y="916385"/>
                </a:lnTo>
                <a:cubicBezTo>
                  <a:pt x="6070427" y="957710"/>
                  <a:pt x="6090225" y="998593"/>
                  <a:pt x="6109323" y="1041059"/>
                </a:cubicBezTo>
                <a:cubicBezTo>
                  <a:pt x="6153855" y="1128785"/>
                  <a:pt x="6189259" y="1220047"/>
                  <a:pt x="6218330" y="1308516"/>
                </a:cubicBezTo>
                <a:cubicBezTo>
                  <a:pt x="6225408" y="1326767"/>
                  <a:pt x="6235284" y="1338689"/>
                  <a:pt x="6248699" y="1359737"/>
                </a:cubicBezTo>
                <a:cubicBezTo>
                  <a:pt x="6274229" y="1439077"/>
                  <a:pt x="6291930" y="1484709"/>
                  <a:pt x="6317460" y="1564049"/>
                </a:cubicBezTo>
                <a:lnTo>
                  <a:pt x="6327364" y="1565758"/>
                </a:lnTo>
                <a:lnTo>
                  <a:pt x="6405224" y="1840478"/>
                </a:lnTo>
                <a:lnTo>
                  <a:pt x="6402944" y="1841928"/>
                </a:lnTo>
                <a:cubicBezTo>
                  <a:pt x="6401363" y="1841231"/>
                  <a:pt x="6400479" y="1838947"/>
                  <a:pt x="6401876" y="1835782"/>
                </a:cubicBezTo>
                <a:lnTo>
                  <a:pt x="6399693" y="1834088"/>
                </a:lnTo>
                <a:lnTo>
                  <a:pt x="6398335" y="1826656"/>
                </a:lnTo>
                <a:cubicBezTo>
                  <a:pt x="6396938" y="1829822"/>
                  <a:pt x="6397823" y="1832103"/>
                  <a:pt x="6399057" y="1833594"/>
                </a:cubicBezTo>
                <a:lnTo>
                  <a:pt x="6399693" y="1834088"/>
                </a:lnTo>
                <a:lnTo>
                  <a:pt x="6403601" y="1855454"/>
                </a:lnTo>
                <a:cubicBezTo>
                  <a:pt x="6404065" y="1865114"/>
                  <a:pt x="6403741" y="1874425"/>
                  <a:pt x="6404114" y="1882153"/>
                </a:cubicBezTo>
                <a:cubicBezTo>
                  <a:pt x="6426850" y="1967824"/>
                  <a:pt x="6455919" y="2056293"/>
                  <a:pt x="6473067" y="2154626"/>
                </a:cubicBezTo>
                <a:cubicBezTo>
                  <a:pt x="6477354" y="2179210"/>
                  <a:pt x="6481640" y="2203794"/>
                  <a:pt x="6483134" y="2234707"/>
                </a:cubicBezTo>
                <a:cubicBezTo>
                  <a:pt x="6493200" y="2314789"/>
                  <a:pt x="6510347" y="2413122"/>
                  <a:pt x="6520415" y="2493203"/>
                </a:cubicBezTo>
                <a:cubicBezTo>
                  <a:pt x="6527965" y="2553265"/>
                  <a:pt x="6535096" y="2604631"/>
                  <a:pt x="6531980" y="2633394"/>
                </a:cubicBezTo>
                <a:lnTo>
                  <a:pt x="6527593" y="2646575"/>
                </a:lnTo>
                <a:lnTo>
                  <a:pt x="6529126" y="2655889"/>
                </a:lnTo>
                <a:lnTo>
                  <a:pt x="6530629" y="2656552"/>
                </a:lnTo>
                <a:cubicBezTo>
                  <a:pt x="6531421" y="2656903"/>
                  <a:pt x="6531421" y="2656903"/>
                  <a:pt x="6531421" y="2656903"/>
                </a:cubicBezTo>
                <a:cubicBezTo>
                  <a:pt x="6531421" y="2656903"/>
                  <a:pt x="6531421" y="2656903"/>
                  <a:pt x="6534962" y="2666028"/>
                </a:cubicBezTo>
                <a:lnTo>
                  <a:pt x="6531926" y="2672908"/>
                </a:lnTo>
                <a:lnTo>
                  <a:pt x="6533706" y="2683731"/>
                </a:lnTo>
                <a:lnTo>
                  <a:pt x="6528462" y="2680756"/>
                </a:lnTo>
                <a:lnTo>
                  <a:pt x="6526580" y="2685022"/>
                </a:lnTo>
                <a:cubicBezTo>
                  <a:pt x="6526580" y="2685022"/>
                  <a:pt x="6526580" y="2685022"/>
                  <a:pt x="6526136" y="2683881"/>
                </a:cubicBezTo>
                <a:lnTo>
                  <a:pt x="6524812" y="2680466"/>
                </a:lnTo>
                <a:lnTo>
                  <a:pt x="6524804" y="2684545"/>
                </a:lnTo>
                <a:cubicBezTo>
                  <a:pt x="6528033" y="2702572"/>
                  <a:pt x="6538888" y="2735796"/>
                  <a:pt x="6538236" y="2743109"/>
                </a:cubicBezTo>
                <a:cubicBezTo>
                  <a:pt x="6546244" y="2763483"/>
                  <a:pt x="6540935" y="2767921"/>
                  <a:pt x="6531185" y="2767044"/>
                </a:cubicBezTo>
                <a:cubicBezTo>
                  <a:pt x="6543635" y="2792734"/>
                  <a:pt x="6541116" y="2876049"/>
                  <a:pt x="6547385" y="2915923"/>
                </a:cubicBezTo>
                <a:cubicBezTo>
                  <a:pt x="6550954" y="2930986"/>
                  <a:pt x="6555394" y="2936299"/>
                  <a:pt x="6558964" y="2951360"/>
                </a:cubicBezTo>
                <a:cubicBezTo>
                  <a:pt x="6572463" y="3075426"/>
                  <a:pt x="6561154" y="3202178"/>
                  <a:pt x="6560463" y="3320054"/>
                </a:cubicBezTo>
                <a:cubicBezTo>
                  <a:pt x="6561422" y="3364367"/>
                  <a:pt x="6580142" y="3429930"/>
                  <a:pt x="6560643" y="3428182"/>
                </a:cubicBezTo>
                <a:cubicBezTo>
                  <a:pt x="6558034" y="3457430"/>
                  <a:pt x="6555423" y="3486683"/>
                  <a:pt x="6564303" y="3497307"/>
                </a:cubicBezTo>
                <a:cubicBezTo>
                  <a:pt x="6557253" y="3521245"/>
                  <a:pt x="6558122" y="3511495"/>
                  <a:pt x="6543934" y="3505308"/>
                </a:cubicBezTo>
                <a:cubicBezTo>
                  <a:pt x="6536705" y="3421119"/>
                  <a:pt x="6550714" y="3319179"/>
                  <a:pt x="6547053" y="3250053"/>
                </a:cubicBezTo>
                <a:cubicBezTo>
                  <a:pt x="6552364" y="3245615"/>
                  <a:pt x="6547924" y="3240302"/>
                  <a:pt x="6542614" y="3244740"/>
                </a:cubicBezTo>
                <a:cubicBezTo>
                  <a:pt x="6542614" y="3244740"/>
                  <a:pt x="6541744" y="3254490"/>
                  <a:pt x="6541744" y="3254490"/>
                </a:cubicBezTo>
                <a:cubicBezTo>
                  <a:pt x="6545314" y="3269553"/>
                  <a:pt x="6540003" y="3273991"/>
                  <a:pt x="6534694" y="3278429"/>
                </a:cubicBezTo>
                <a:lnTo>
                  <a:pt x="6531190" y="3263643"/>
                </a:lnTo>
                <a:lnTo>
                  <a:pt x="6531994" y="3253615"/>
                </a:lnTo>
                <a:cubicBezTo>
                  <a:pt x="6531124" y="3263366"/>
                  <a:pt x="6531124" y="3263366"/>
                  <a:pt x="6531124" y="3263366"/>
                </a:cubicBezTo>
                <a:lnTo>
                  <a:pt x="6531190" y="3263643"/>
                </a:lnTo>
                <a:lnTo>
                  <a:pt x="6521033" y="3390229"/>
                </a:lnTo>
                <a:cubicBezTo>
                  <a:pt x="6519446" y="3435541"/>
                  <a:pt x="6519078" y="3480963"/>
                  <a:pt x="6517384" y="3527497"/>
                </a:cubicBezTo>
                <a:cubicBezTo>
                  <a:pt x="6518434" y="3625872"/>
                  <a:pt x="6509734" y="3723373"/>
                  <a:pt x="6496595" y="3815563"/>
                </a:cubicBezTo>
                <a:cubicBezTo>
                  <a:pt x="6494852" y="3835063"/>
                  <a:pt x="6498424" y="3850126"/>
                  <a:pt x="6501124" y="3874940"/>
                </a:cubicBezTo>
                <a:cubicBezTo>
                  <a:pt x="6488855" y="3957377"/>
                  <a:pt x="6484504" y="4006129"/>
                  <a:pt x="6472234" y="4088567"/>
                </a:cubicBezTo>
                <a:lnTo>
                  <a:pt x="6480357" y="4094487"/>
                </a:lnTo>
                <a:lnTo>
                  <a:pt x="6428427" y="4375267"/>
                </a:lnTo>
                <a:lnTo>
                  <a:pt x="6425741" y="4375556"/>
                </a:lnTo>
                <a:cubicBezTo>
                  <a:pt x="6424632" y="4374230"/>
                  <a:pt x="6424851" y="4371791"/>
                  <a:pt x="6427506" y="4369573"/>
                </a:cubicBezTo>
                <a:lnTo>
                  <a:pt x="6426300" y="4367087"/>
                </a:lnTo>
                <a:lnTo>
                  <a:pt x="6428376" y="4359822"/>
                </a:lnTo>
                <a:cubicBezTo>
                  <a:pt x="6425720" y="4362041"/>
                  <a:pt x="6425503" y="4364479"/>
                  <a:pt x="6425949" y="4366362"/>
                </a:cubicBezTo>
                <a:lnTo>
                  <a:pt x="6426300" y="4367087"/>
                </a:lnTo>
                <a:lnTo>
                  <a:pt x="6420336" y="4387972"/>
                </a:lnTo>
                <a:cubicBezTo>
                  <a:pt x="6416472" y="4396839"/>
                  <a:pt x="6412054" y="4405041"/>
                  <a:pt x="6408966" y="4412135"/>
                </a:cubicBezTo>
                <a:cubicBezTo>
                  <a:pt x="6391387" y="4499011"/>
                  <a:pt x="6378246" y="4591201"/>
                  <a:pt x="6350047" y="4686953"/>
                </a:cubicBezTo>
                <a:cubicBezTo>
                  <a:pt x="6342997" y="4710891"/>
                  <a:pt x="6335946" y="4734828"/>
                  <a:pt x="6323588" y="4763203"/>
                </a:cubicBezTo>
                <a:cubicBezTo>
                  <a:pt x="6297128" y="4839455"/>
                  <a:pt x="6268928" y="4935206"/>
                  <a:pt x="6242470" y="5011457"/>
                </a:cubicBezTo>
                <a:cubicBezTo>
                  <a:pt x="6229240" y="5049583"/>
                  <a:pt x="6217555" y="5084162"/>
                  <a:pt x="6206632" y="5110210"/>
                </a:cubicBezTo>
                <a:lnTo>
                  <a:pt x="6191507" y="5140673"/>
                </a:lnTo>
                <a:lnTo>
                  <a:pt x="6172300" y="5199455"/>
                </a:lnTo>
                <a:lnTo>
                  <a:pt x="6156345" y="5277115"/>
                </a:lnTo>
                <a:cubicBezTo>
                  <a:pt x="6121202" y="5347784"/>
                  <a:pt x="6084760" y="5446969"/>
                  <a:pt x="6059140" y="5529842"/>
                </a:cubicBezTo>
                <a:cubicBezTo>
                  <a:pt x="6059140" y="5529842"/>
                  <a:pt x="6059140" y="5529842"/>
                  <a:pt x="6065922" y="5528472"/>
                </a:cubicBezTo>
                <a:cubicBezTo>
                  <a:pt x="6064552" y="5521685"/>
                  <a:pt x="6069964" y="5513528"/>
                  <a:pt x="6078119" y="5518945"/>
                </a:cubicBezTo>
                <a:lnTo>
                  <a:pt x="6077573" y="5523376"/>
                </a:lnTo>
                <a:lnTo>
                  <a:pt x="6068664" y="5542046"/>
                </a:lnTo>
                <a:cubicBezTo>
                  <a:pt x="6075448" y="5540675"/>
                  <a:pt x="6075448" y="5540675"/>
                  <a:pt x="6075448" y="5540675"/>
                </a:cubicBezTo>
                <a:lnTo>
                  <a:pt x="6077573" y="5523376"/>
                </a:lnTo>
                <a:lnTo>
                  <a:pt x="6125089" y="5423814"/>
                </a:lnTo>
                <a:cubicBezTo>
                  <a:pt x="6141297" y="5386105"/>
                  <a:pt x="6157174" y="5351113"/>
                  <a:pt x="6179507" y="5321879"/>
                </a:cubicBezTo>
                <a:cubicBezTo>
                  <a:pt x="6191633" y="5277050"/>
                  <a:pt x="6205055" y="5203704"/>
                  <a:pt x="6233557" y="5205010"/>
                </a:cubicBezTo>
                <a:cubicBezTo>
                  <a:pt x="6217393" y="5264783"/>
                  <a:pt x="6210681" y="5301457"/>
                  <a:pt x="6187733" y="5362599"/>
                </a:cubicBezTo>
                <a:cubicBezTo>
                  <a:pt x="6186363" y="5355812"/>
                  <a:pt x="6179580" y="5357183"/>
                  <a:pt x="6184992" y="5349026"/>
                </a:cubicBezTo>
                <a:cubicBezTo>
                  <a:pt x="6178209" y="5350396"/>
                  <a:pt x="6168826" y="5408799"/>
                  <a:pt x="6163414" y="5416956"/>
                </a:cubicBezTo>
                <a:cubicBezTo>
                  <a:pt x="6160743" y="5438684"/>
                  <a:pt x="6153959" y="5440054"/>
                  <a:pt x="6145805" y="5434638"/>
                </a:cubicBezTo>
                <a:cubicBezTo>
                  <a:pt x="6144506" y="5463155"/>
                  <a:pt x="6102581" y="5535195"/>
                  <a:pt x="6089085" y="5573237"/>
                </a:cubicBezTo>
                <a:cubicBezTo>
                  <a:pt x="6085044" y="5588181"/>
                  <a:pt x="6086414" y="5594968"/>
                  <a:pt x="6082373" y="5609909"/>
                </a:cubicBezTo>
                <a:cubicBezTo>
                  <a:pt x="6035107" y="5725408"/>
                  <a:pt x="5964746" y="5831446"/>
                  <a:pt x="5907955" y="5934742"/>
                </a:cubicBezTo>
                <a:cubicBezTo>
                  <a:pt x="5887677" y="5974154"/>
                  <a:pt x="5872883" y="6040713"/>
                  <a:pt x="5856575" y="6029882"/>
                </a:cubicBezTo>
                <a:cubicBezTo>
                  <a:pt x="5840339" y="6054351"/>
                  <a:pt x="5824102" y="6078822"/>
                  <a:pt x="5826843" y="6092393"/>
                </a:cubicBezTo>
                <a:cubicBezTo>
                  <a:pt x="5809236" y="6110077"/>
                  <a:pt x="5814648" y="6101919"/>
                  <a:pt x="5805124" y="6089719"/>
                </a:cubicBezTo>
                <a:cubicBezTo>
                  <a:pt x="5838897" y="6012262"/>
                  <a:pt x="5899801" y="5929325"/>
                  <a:pt x="5929533" y="5866812"/>
                </a:cubicBezTo>
                <a:cubicBezTo>
                  <a:pt x="5936316" y="5865442"/>
                  <a:pt x="5934945" y="5858655"/>
                  <a:pt x="5928163" y="5860025"/>
                </a:cubicBezTo>
                <a:cubicBezTo>
                  <a:pt x="5928163" y="5860025"/>
                  <a:pt x="5922749" y="5868182"/>
                  <a:pt x="5922749" y="5868182"/>
                </a:cubicBezTo>
                <a:cubicBezTo>
                  <a:pt x="5918709" y="5883126"/>
                  <a:pt x="5911926" y="5884496"/>
                  <a:pt x="5905143" y="5885866"/>
                </a:cubicBezTo>
                <a:lnTo>
                  <a:pt x="5909110" y="5871199"/>
                </a:lnTo>
                <a:lnTo>
                  <a:pt x="5914596" y="5862765"/>
                </a:lnTo>
                <a:cubicBezTo>
                  <a:pt x="5909184" y="5870922"/>
                  <a:pt x="5909184" y="5870922"/>
                  <a:pt x="5909184" y="5870922"/>
                </a:cubicBezTo>
                <a:lnTo>
                  <a:pt x="5909110" y="5871199"/>
                </a:lnTo>
                <a:lnTo>
                  <a:pt x="5839843" y="5977637"/>
                </a:lnTo>
                <a:cubicBezTo>
                  <a:pt x="5816850" y="6016715"/>
                  <a:pt x="5794878" y="6056470"/>
                  <a:pt x="5771208" y="6096571"/>
                </a:cubicBezTo>
                <a:cubicBezTo>
                  <a:pt x="5725241" y="6183551"/>
                  <a:pt x="5671120" y="6265118"/>
                  <a:pt x="5615626" y="6339899"/>
                </a:cubicBezTo>
                <a:cubicBezTo>
                  <a:pt x="5604802" y="6356211"/>
                  <a:pt x="5600760" y="6371154"/>
                  <a:pt x="5591306" y="6394255"/>
                </a:cubicBezTo>
                <a:cubicBezTo>
                  <a:pt x="5541227" y="6460877"/>
                  <a:pt x="5514166" y="6501661"/>
                  <a:pt x="5464086" y="6568285"/>
                </a:cubicBezTo>
                <a:lnTo>
                  <a:pt x="5468405" y="6577359"/>
                </a:lnTo>
                <a:lnTo>
                  <a:pt x="5288922" y="6799441"/>
                </a:lnTo>
                <a:lnTo>
                  <a:pt x="5286422" y="6798415"/>
                </a:lnTo>
                <a:cubicBezTo>
                  <a:pt x="5286080" y="6796720"/>
                  <a:pt x="5287433" y="6794680"/>
                  <a:pt x="5290826" y="6793995"/>
                </a:cubicBezTo>
                <a:lnTo>
                  <a:pt x="5290950" y="6791235"/>
                </a:lnTo>
                <a:lnTo>
                  <a:pt x="5296238" y="6785838"/>
                </a:lnTo>
                <a:cubicBezTo>
                  <a:pt x="5292846" y="6786523"/>
                  <a:pt x="5291491" y="6788563"/>
                  <a:pt x="5290987" y="6790431"/>
                </a:cubicBezTo>
                <a:lnTo>
                  <a:pt x="5290950" y="6791235"/>
                </a:lnTo>
                <a:lnTo>
                  <a:pt x="5275753" y="6806752"/>
                </a:lnTo>
                <a:cubicBezTo>
                  <a:pt x="5268129" y="6812705"/>
                  <a:pt x="5260336" y="6817811"/>
                  <a:pt x="5254239" y="6822575"/>
                </a:cubicBezTo>
                <a:lnTo>
                  <a:pt x="5225321" y="6858000"/>
                </a:lnTo>
                <a:lnTo>
                  <a:pt x="5157501" y="6858000"/>
                </a:lnTo>
                <a:lnTo>
                  <a:pt x="5208211" y="6795673"/>
                </a:lnTo>
                <a:cubicBezTo>
                  <a:pt x="5246285" y="6748251"/>
                  <a:pt x="5283178" y="6703716"/>
                  <a:pt x="5328568" y="6666293"/>
                </a:cubicBezTo>
                <a:cubicBezTo>
                  <a:pt x="5344804" y="6641822"/>
                  <a:pt x="5355629" y="6625510"/>
                  <a:pt x="5366453" y="6609197"/>
                </a:cubicBezTo>
                <a:cubicBezTo>
                  <a:pt x="5401667" y="6573829"/>
                  <a:pt x="5389473" y="6583356"/>
                  <a:pt x="5430099" y="6539833"/>
                </a:cubicBezTo>
                <a:cubicBezTo>
                  <a:pt x="5435512" y="6531676"/>
                  <a:pt x="5427358" y="6526259"/>
                  <a:pt x="5427358" y="6526259"/>
                </a:cubicBezTo>
                <a:cubicBezTo>
                  <a:pt x="5463873" y="6462376"/>
                  <a:pt x="5492303" y="6428381"/>
                  <a:pt x="5513952" y="6395753"/>
                </a:cubicBezTo>
                <a:cubicBezTo>
                  <a:pt x="5541014" y="6354970"/>
                  <a:pt x="5564033" y="6329129"/>
                  <a:pt x="5597877" y="6286977"/>
                </a:cubicBezTo>
                <a:cubicBezTo>
                  <a:pt x="5599212" y="6276112"/>
                  <a:pt x="5595478" y="6275100"/>
                  <a:pt x="5589542" y="6276299"/>
                </a:cubicBezTo>
                <a:cubicBezTo>
                  <a:pt x="5586574" y="6276898"/>
                  <a:pt x="5583056" y="6278050"/>
                  <a:pt x="5579347" y="6278801"/>
                </a:cubicBezTo>
                <a:lnTo>
                  <a:pt x="5572013" y="6278854"/>
                </a:lnTo>
                <a:lnTo>
                  <a:pt x="5561199" y="6297181"/>
                </a:lnTo>
                <a:cubicBezTo>
                  <a:pt x="5561198" y="6290257"/>
                  <a:pt x="5554278" y="6290256"/>
                  <a:pt x="5561199" y="6283333"/>
                </a:cubicBezTo>
                <a:cubicBezTo>
                  <a:pt x="5554278" y="6283333"/>
                  <a:pt x="5533518" y="6338722"/>
                  <a:pt x="5526598" y="6345645"/>
                </a:cubicBezTo>
                <a:cubicBezTo>
                  <a:pt x="5519678" y="6366415"/>
                  <a:pt x="5512758" y="6366415"/>
                  <a:pt x="5505837" y="6359491"/>
                </a:cubicBezTo>
                <a:cubicBezTo>
                  <a:pt x="5498917" y="6387186"/>
                  <a:pt x="5443558" y="6449499"/>
                  <a:pt x="5422797" y="6484116"/>
                </a:cubicBezTo>
                <a:cubicBezTo>
                  <a:pt x="5415877" y="6497964"/>
                  <a:pt x="5415878" y="6504888"/>
                  <a:pt x="5408957" y="6518733"/>
                </a:cubicBezTo>
                <a:cubicBezTo>
                  <a:pt x="5339758" y="6622587"/>
                  <a:pt x="5249796" y="6712595"/>
                  <a:pt x="5173676" y="6802601"/>
                </a:cubicBezTo>
                <a:cubicBezTo>
                  <a:pt x="5166756" y="6811255"/>
                  <a:pt x="5159836" y="6821640"/>
                  <a:pt x="5153132" y="6832134"/>
                </a:cubicBezTo>
                <a:lnTo>
                  <a:pt x="5136638" y="6858000"/>
                </a:lnTo>
                <a:lnTo>
                  <a:pt x="5106051" y="6858000"/>
                </a:lnTo>
                <a:lnTo>
                  <a:pt x="5127832" y="6832026"/>
                </a:lnTo>
                <a:cubicBezTo>
                  <a:pt x="5158107" y="6799139"/>
                  <a:pt x="5187517" y="6767983"/>
                  <a:pt x="5208277" y="6740288"/>
                </a:cubicBezTo>
                <a:cubicBezTo>
                  <a:pt x="5215197" y="6740288"/>
                  <a:pt x="5215197" y="6733364"/>
                  <a:pt x="5208277" y="6733364"/>
                </a:cubicBezTo>
                <a:cubicBezTo>
                  <a:pt x="5208277" y="6733364"/>
                  <a:pt x="5201357" y="6740288"/>
                  <a:pt x="5201357" y="6740288"/>
                </a:cubicBezTo>
                <a:cubicBezTo>
                  <a:pt x="5194437" y="6754136"/>
                  <a:pt x="5187517" y="6754136"/>
                  <a:pt x="5180596" y="6754136"/>
                </a:cubicBezTo>
                <a:lnTo>
                  <a:pt x="5187389" y="6740544"/>
                </a:lnTo>
                <a:lnTo>
                  <a:pt x="5194437" y="6733364"/>
                </a:lnTo>
                <a:cubicBezTo>
                  <a:pt x="5187516" y="6740288"/>
                  <a:pt x="5187516" y="6740288"/>
                  <a:pt x="5187516" y="6740288"/>
                </a:cubicBezTo>
                <a:lnTo>
                  <a:pt x="5187389" y="6740544"/>
                </a:lnTo>
                <a:lnTo>
                  <a:pt x="5098421" y="6831161"/>
                </a:lnTo>
                <a:lnTo>
                  <a:pt x="5074751" y="6858000"/>
                </a:lnTo>
                <a:lnTo>
                  <a:pt x="4627783" y="6858000"/>
                </a:lnTo>
                <a:lnTo>
                  <a:pt x="4759894" y="6716663"/>
                </a:lnTo>
                <a:cubicBezTo>
                  <a:pt x="5450268" y="5934815"/>
                  <a:pt x="5893935" y="4941647"/>
                  <a:pt x="5986727" y="3868735"/>
                </a:cubicBezTo>
                <a:cubicBezTo>
                  <a:pt x="5995162" y="3759071"/>
                  <a:pt x="6003598" y="3657840"/>
                  <a:pt x="6003597" y="3548178"/>
                </a:cubicBezTo>
                <a:cubicBezTo>
                  <a:pt x="6003597" y="3548178"/>
                  <a:pt x="6012034" y="3548178"/>
                  <a:pt x="6012034" y="3539742"/>
                </a:cubicBezTo>
                <a:lnTo>
                  <a:pt x="6012033" y="3514433"/>
                </a:lnTo>
                <a:lnTo>
                  <a:pt x="6003597" y="3506001"/>
                </a:lnTo>
                <a:lnTo>
                  <a:pt x="6003597" y="3269799"/>
                </a:lnTo>
                <a:cubicBezTo>
                  <a:pt x="5995162" y="3084217"/>
                  <a:pt x="5978291" y="2907070"/>
                  <a:pt x="5952984" y="2721484"/>
                </a:cubicBezTo>
                <a:cubicBezTo>
                  <a:pt x="5868626" y="2122549"/>
                  <a:pt x="5683041" y="1557361"/>
                  <a:pt x="5404662" y="1051221"/>
                </a:cubicBezTo>
                <a:cubicBezTo>
                  <a:pt x="5261257" y="764409"/>
                  <a:pt x="5075668" y="486032"/>
                  <a:pt x="4873211" y="224525"/>
                </a:cubicBezTo>
                <a:cubicBezTo>
                  <a:pt x="4881646" y="232961"/>
                  <a:pt x="4881646" y="232961"/>
                  <a:pt x="4890083" y="232961"/>
                </a:cubicBezTo>
                <a:cubicBezTo>
                  <a:pt x="4873213" y="207654"/>
                  <a:pt x="4831032" y="157040"/>
                  <a:pt x="4797289" y="114861"/>
                </a:cubicBezTo>
                <a:cubicBezTo>
                  <a:pt x="4771984" y="89556"/>
                  <a:pt x="4755110" y="64247"/>
                  <a:pt x="4738239" y="55811"/>
                </a:cubicBezTo>
                <a:close/>
                <a:moveTo>
                  <a:pt x="0" y="0"/>
                </a:moveTo>
                <a:lnTo>
                  <a:pt x="4229922" y="0"/>
                </a:lnTo>
                <a:lnTo>
                  <a:pt x="4372273" y="157015"/>
                </a:lnTo>
                <a:cubicBezTo>
                  <a:pt x="4431688" y="226187"/>
                  <a:pt x="4489090" y="297230"/>
                  <a:pt x="4543809" y="370769"/>
                </a:cubicBezTo>
                <a:cubicBezTo>
                  <a:pt x="4656128" y="524172"/>
                  <a:pt x="4758013" y="681691"/>
                  <a:pt x="4849592" y="843375"/>
                </a:cubicBezTo>
                <a:lnTo>
                  <a:pt x="4914877" y="967066"/>
                </a:lnTo>
                <a:lnTo>
                  <a:pt x="4925933" y="979122"/>
                </a:lnTo>
                <a:cubicBezTo>
                  <a:pt x="4944916" y="1006408"/>
                  <a:pt x="4963897" y="1049113"/>
                  <a:pt x="4982878" y="1068093"/>
                </a:cubicBezTo>
                <a:cubicBezTo>
                  <a:pt x="4982877" y="1070904"/>
                  <a:pt x="4982877" y="1073716"/>
                  <a:pt x="4982876" y="1076527"/>
                </a:cubicBezTo>
                <a:lnTo>
                  <a:pt x="4982876" y="1084962"/>
                </a:lnTo>
                <a:lnTo>
                  <a:pt x="4991312" y="1084964"/>
                </a:lnTo>
                <a:cubicBezTo>
                  <a:pt x="5008182" y="1110271"/>
                  <a:pt x="4999747" y="1110271"/>
                  <a:pt x="5008183" y="1127139"/>
                </a:cubicBezTo>
                <a:lnTo>
                  <a:pt x="5008183" y="1135577"/>
                </a:lnTo>
                <a:lnTo>
                  <a:pt x="5016618" y="1144015"/>
                </a:lnTo>
                <a:lnTo>
                  <a:pt x="5016619" y="1135576"/>
                </a:lnTo>
                <a:cubicBezTo>
                  <a:pt x="5041926" y="1177757"/>
                  <a:pt x="5050362" y="1203064"/>
                  <a:pt x="5075670" y="1228369"/>
                </a:cubicBezTo>
                <a:lnTo>
                  <a:pt x="5067232" y="1228371"/>
                </a:lnTo>
                <a:lnTo>
                  <a:pt x="5067232" y="1236805"/>
                </a:lnTo>
                <a:cubicBezTo>
                  <a:pt x="5067235" y="1245241"/>
                  <a:pt x="5075669" y="1245241"/>
                  <a:pt x="5075669" y="1245241"/>
                </a:cubicBezTo>
                <a:lnTo>
                  <a:pt x="5084105" y="1245241"/>
                </a:lnTo>
                <a:cubicBezTo>
                  <a:pt x="5084106" y="1248053"/>
                  <a:pt x="5084106" y="1250866"/>
                  <a:pt x="5084107" y="1253677"/>
                </a:cubicBezTo>
                <a:cubicBezTo>
                  <a:pt x="5100976" y="1278984"/>
                  <a:pt x="5092540" y="1287420"/>
                  <a:pt x="5100976" y="1304291"/>
                </a:cubicBezTo>
                <a:cubicBezTo>
                  <a:pt x="5109412" y="1304291"/>
                  <a:pt x="5109411" y="1295855"/>
                  <a:pt x="5117847" y="1312726"/>
                </a:cubicBezTo>
                <a:cubicBezTo>
                  <a:pt x="5117848" y="1321162"/>
                  <a:pt x="5126283" y="1321162"/>
                  <a:pt x="5126282" y="1329598"/>
                </a:cubicBezTo>
                <a:cubicBezTo>
                  <a:pt x="5117847" y="1329598"/>
                  <a:pt x="5117847" y="1329598"/>
                  <a:pt x="5117847" y="1338033"/>
                </a:cubicBezTo>
                <a:lnTo>
                  <a:pt x="5126283" y="1346469"/>
                </a:lnTo>
                <a:cubicBezTo>
                  <a:pt x="5126283" y="1346469"/>
                  <a:pt x="5126285" y="1354905"/>
                  <a:pt x="5134719" y="1354905"/>
                </a:cubicBezTo>
                <a:cubicBezTo>
                  <a:pt x="5143154" y="1371778"/>
                  <a:pt x="5185333" y="1439263"/>
                  <a:pt x="5176898" y="1430824"/>
                </a:cubicBezTo>
                <a:cubicBezTo>
                  <a:pt x="5193769" y="1422391"/>
                  <a:pt x="5151590" y="1405518"/>
                  <a:pt x="5168461" y="1397082"/>
                </a:cubicBezTo>
                <a:cubicBezTo>
                  <a:pt x="5160025" y="1388648"/>
                  <a:pt x="5151590" y="1380211"/>
                  <a:pt x="5143155" y="1363341"/>
                </a:cubicBezTo>
                <a:lnTo>
                  <a:pt x="5143154" y="1354903"/>
                </a:lnTo>
                <a:lnTo>
                  <a:pt x="5143155" y="1346469"/>
                </a:lnTo>
                <a:cubicBezTo>
                  <a:pt x="5143155" y="1338034"/>
                  <a:pt x="5134719" y="1329598"/>
                  <a:pt x="5134719" y="1329598"/>
                </a:cubicBezTo>
                <a:cubicBezTo>
                  <a:pt x="5134719" y="1304291"/>
                  <a:pt x="5109411" y="1295855"/>
                  <a:pt x="5092539" y="1262112"/>
                </a:cubicBezTo>
                <a:cubicBezTo>
                  <a:pt x="5100976" y="1262115"/>
                  <a:pt x="5100976" y="1253677"/>
                  <a:pt x="5092540" y="1245241"/>
                </a:cubicBezTo>
                <a:lnTo>
                  <a:pt x="5092539" y="1236803"/>
                </a:lnTo>
                <a:lnTo>
                  <a:pt x="5092539" y="1219933"/>
                </a:lnTo>
                <a:cubicBezTo>
                  <a:pt x="5084107" y="1219935"/>
                  <a:pt x="5084105" y="1211496"/>
                  <a:pt x="5084107" y="1219935"/>
                </a:cubicBezTo>
                <a:lnTo>
                  <a:pt x="5075668" y="1219935"/>
                </a:lnTo>
                <a:cubicBezTo>
                  <a:pt x="5075669" y="1194627"/>
                  <a:pt x="5058796" y="1203064"/>
                  <a:pt x="5050362" y="1186189"/>
                </a:cubicBezTo>
                <a:cubicBezTo>
                  <a:pt x="5041926" y="1160885"/>
                  <a:pt x="5033490" y="1144012"/>
                  <a:pt x="5025055" y="1135578"/>
                </a:cubicBezTo>
                <a:lnTo>
                  <a:pt x="5025054" y="1127141"/>
                </a:lnTo>
                <a:lnTo>
                  <a:pt x="5025055" y="1118707"/>
                </a:lnTo>
                <a:cubicBezTo>
                  <a:pt x="5016619" y="1110270"/>
                  <a:pt x="5012403" y="1106052"/>
                  <a:pt x="5009238" y="1101833"/>
                </a:cubicBezTo>
                <a:lnTo>
                  <a:pt x="5004170" y="1092826"/>
                </a:lnTo>
                <a:lnTo>
                  <a:pt x="5008183" y="1093400"/>
                </a:lnTo>
                <a:lnTo>
                  <a:pt x="5008182" y="1084964"/>
                </a:lnTo>
                <a:lnTo>
                  <a:pt x="4999746" y="1076527"/>
                </a:lnTo>
                <a:lnTo>
                  <a:pt x="4991312" y="1068091"/>
                </a:lnTo>
                <a:cubicBezTo>
                  <a:pt x="4991314" y="1059657"/>
                  <a:pt x="4991314" y="1059657"/>
                  <a:pt x="4982876" y="1042786"/>
                </a:cubicBezTo>
                <a:cubicBezTo>
                  <a:pt x="4982876" y="1051221"/>
                  <a:pt x="4974440" y="1042787"/>
                  <a:pt x="4966004" y="1025912"/>
                </a:cubicBezTo>
                <a:cubicBezTo>
                  <a:pt x="4974440" y="1025914"/>
                  <a:pt x="4974440" y="1034350"/>
                  <a:pt x="4982876" y="1034349"/>
                </a:cubicBezTo>
                <a:cubicBezTo>
                  <a:pt x="4966005" y="1009043"/>
                  <a:pt x="4966004" y="1025912"/>
                  <a:pt x="4957571" y="1009043"/>
                </a:cubicBezTo>
                <a:cubicBezTo>
                  <a:pt x="4949132" y="983737"/>
                  <a:pt x="4957569" y="1000607"/>
                  <a:pt x="4932262" y="966864"/>
                </a:cubicBezTo>
                <a:cubicBezTo>
                  <a:pt x="4940697" y="958427"/>
                  <a:pt x="4949132" y="966864"/>
                  <a:pt x="4957569" y="966864"/>
                </a:cubicBezTo>
                <a:lnTo>
                  <a:pt x="4923825" y="933123"/>
                </a:lnTo>
                <a:lnTo>
                  <a:pt x="4932261" y="933122"/>
                </a:lnTo>
                <a:lnTo>
                  <a:pt x="4932262" y="924686"/>
                </a:lnTo>
                <a:cubicBezTo>
                  <a:pt x="4932262" y="924686"/>
                  <a:pt x="4923828" y="924686"/>
                  <a:pt x="4923825" y="916250"/>
                </a:cubicBezTo>
                <a:cubicBezTo>
                  <a:pt x="4915392" y="907814"/>
                  <a:pt x="4906952" y="890943"/>
                  <a:pt x="4898518" y="890943"/>
                </a:cubicBezTo>
                <a:cubicBezTo>
                  <a:pt x="4898518" y="890943"/>
                  <a:pt x="4890085" y="882507"/>
                  <a:pt x="4890083" y="874073"/>
                </a:cubicBezTo>
                <a:lnTo>
                  <a:pt x="4881646" y="865638"/>
                </a:lnTo>
                <a:lnTo>
                  <a:pt x="4881647" y="874073"/>
                </a:lnTo>
                <a:lnTo>
                  <a:pt x="4881647" y="882507"/>
                </a:lnTo>
                <a:cubicBezTo>
                  <a:pt x="4856340" y="857200"/>
                  <a:pt x="4847904" y="831895"/>
                  <a:pt x="4839470" y="815023"/>
                </a:cubicBezTo>
                <a:cubicBezTo>
                  <a:pt x="4847904" y="815024"/>
                  <a:pt x="4856341" y="823461"/>
                  <a:pt x="4864776" y="823459"/>
                </a:cubicBezTo>
                <a:cubicBezTo>
                  <a:pt x="4839469" y="781279"/>
                  <a:pt x="4814160" y="739104"/>
                  <a:pt x="4814160" y="772843"/>
                </a:cubicBezTo>
                <a:cubicBezTo>
                  <a:pt x="4797289" y="730666"/>
                  <a:pt x="4797289" y="730666"/>
                  <a:pt x="4771982" y="705360"/>
                </a:cubicBezTo>
                <a:cubicBezTo>
                  <a:pt x="4771982" y="705360"/>
                  <a:pt x="4780421" y="705359"/>
                  <a:pt x="4780419" y="713795"/>
                </a:cubicBezTo>
                <a:lnTo>
                  <a:pt x="4788853" y="713795"/>
                </a:lnTo>
                <a:cubicBezTo>
                  <a:pt x="4797291" y="722229"/>
                  <a:pt x="4797292" y="713795"/>
                  <a:pt x="4797292" y="713795"/>
                </a:cubicBezTo>
                <a:cubicBezTo>
                  <a:pt x="4797289" y="705360"/>
                  <a:pt x="4797289" y="705360"/>
                  <a:pt x="4788854" y="696923"/>
                </a:cubicBezTo>
                <a:lnTo>
                  <a:pt x="4797290" y="696923"/>
                </a:lnTo>
                <a:lnTo>
                  <a:pt x="4805728" y="705359"/>
                </a:lnTo>
                <a:cubicBezTo>
                  <a:pt x="4805727" y="708171"/>
                  <a:pt x="4805727" y="710983"/>
                  <a:pt x="4805726" y="713795"/>
                </a:cubicBezTo>
                <a:lnTo>
                  <a:pt x="4814160" y="722229"/>
                </a:lnTo>
                <a:lnTo>
                  <a:pt x="4822596" y="730666"/>
                </a:lnTo>
                <a:cubicBezTo>
                  <a:pt x="4881647" y="823459"/>
                  <a:pt x="4932262" y="907814"/>
                  <a:pt x="4991311" y="1000607"/>
                </a:cubicBezTo>
                <a:lnTo>
                  <a:pt x="4991312" y="1009043"/>
                </a:lnTo>
                <a:lnTo>
                  <a:pt x="4999746" y="1017476"/>
                </a:lnTo>
                <a:cubicBezTo>
                  <a:pt x="5025057" y="1042786"/>
                  <a:pt x="5016619" y="1042785"/>
                  <a:pt x="5033490" y="1068093"/>
                </a:cubicBezTo>
                <a:cubicBezTo>
                  <a:pt x="5033490" y="1076527"/>
                  <a:pt x="5033489" y="1084964"/>
                  <a:pt x="5041925" y="1093401"/>
                </a:cubicBezTo>
                <a:lnTo>
                  <a:pt x="5050362" y="1101835"/>
                </a:lnTo>
                <a:cubicBezTo>
                  <a:pt x="5067233" y="1127141"/>
                  <a:pt x="5075669" y="1152450"/>
                  <a:pt x="5092540" y="1160885"/>
                </a:cubicBezTo>
                <a:lnTo>
                  <a:pt x="5100975" y="1169321"/>
                </a:lnTo>
                <a:lnTo>
                  <a:pt x="5100976" y="1194627"/>
                </a:lnTo>
                <a:cubicBezTo>
                  <a:pt x="5109412" y="1194627"/>
                  <a:pt x="5126283" y="1236805"/>
                  <a:pt x="5143155" y="1253676"/>
                </a:cubicBezTo>
                <a:lnTo>
                  <a:pt x="5151590" y="1262112"/>
                </a:lnTo>
                <a:lnTo>
                  <a:pt x="5151590" y="1270548"/>
                </a:lnTo>
                <a:cubicBezTo>
                  <a:pt x="5185332" y="1346469"/>
                  <a:pt x="5219076" y="1430825"/>
                  <a:pt x="5261254" y="1506748"/>
                </a:cubicBezTo>
                <a:cubicBezTo>
                  <a:pt x="5261255" y="1515180"/>
                  <a:pt x="5269690" y="1523617"/>
                  <a:pt x="5278126" y="1532055"/>
                </a:cubicBezTo>
                <a:cubicBezTo>
                  <a:pt x="5278126" y="1540489"/>
                  <a:pt x="5278125" y="1548926"/>
                  <a:pt x="5278128" y="1557362"/>
                </a:cubicBezTo>
                <a:cubicBezTo>
                  <a:pt x="5278125" y="1548926"/>
                  <a:pt x="5286562" y="1557361"/>
                  <a:pt x="5294998" y="1557362"/>
                </a:cubicBezTo>
                <a:cubicBezTo>
                  <a:pt x="5294997" y="1565794"/>
                  <a:pt x="5303433" y="1574233"/>
                  <a:pt x="5303433" y="1574233"/>
                </a:cubicBezTo>
                <a:cubicBezTo>
                  <a:pt x="5320305" y="1616412"/>
                  <a:pt x="5328741" y="1658590"/>
                  <a:pt x="5345614" y="1692332"/>
                </a:cubicBezTo>
                <a:cubicBezTo>
                  <a:pt x="5345613" y="1695144"/>
                  <a:pt x="5345613" y="1697956"/>
                  <a:pt x="5345612" y="1700767"/>
                </a:cubicBezTo>
                <a:lnTo>
                  <a:pt x="5345612" y="1717637"/>
                </a:lnTo>
                <a:lnTo>
                  <a:pt x="5354048" y="1717639"/>
                </a:lnTo>
                <a:cubicBezTo>
                  <a:pt x="5379355" y="1768251"/>
                  <a:pt x="5404662" y="1810432"/>
                  <a:pt x="5413098" y="1844173"/>
                </a:cubicBezTo>
                <a:cubicBezTo>
                  <a:pt x="5438404" y="1869479"/>
                  <a:pt x="5455275" y="1945401"/>
                  <a:pt x="5480584" y="2012887"/>
                </a:cubicBezTo>
                <a:cubicBezTo>
                  <a:pt x="5497455" y="2029761"/>
                  <a:pt x="5505890" y="2088808"/>
                  <a:pt x="5514328" y="2105680"/>
                </a:cubicBezTo>
                <a:lnTo>
                  <a:pt x="5514328" y="2114117"/>
                </a:lnTo>
                <a:lnTo>
                  <a:pt x="5514327" y="2122551"/>
                </a:lnTo>
                <a:lnTo>
                  <a:pt x="5514328" y="2130987"/>
                </a:lnTo>
                <a:cubicBezTo>
                  <a:pt x="5522762" y="2139423"/>
                  <a:pt x="5522762" y="2139423"/>
                  <a:pt x="5522762" y="2130987"/>
                </a:cubicBezTo>
                <a:cubicBezTo>
                  <a:pt x="5531197" y="2156294"/>
                  <a:pt x="5531198" y="2139423"/>
                  <a:pt x="5539633" y="2139424"/>
                </a:cubicBezTo>
                <a:cubicBezTo>
                  <a:pt x="5531196" y="2164730"/>
                  <a:pt x="5556505" y="2164730"/>
                  <a:pt x="5556503" y="2198472"/>
                </a:cubicBezTo>
                <a:cubicBezTo>
                  <a:pt x="5564941" y="2190038"/>
                  <a:pt x="5564939" y="2215344"/>
                  <a:pt x="5573376" y="2215344"/>
                </a:cubicBezTo>
                <a:cubicBezTo>
                  <a:pt x="5556504" y="2181601"/>
                  <a:pt x="5548068" y="2122551"/>
                  <a:pt x="5531197" y="2114117"/>
                </a:cubicBezTo>
                <a:lnTo>
                  <a:pt x="5531198" y="2097245"/>
                </a:lnTo>
                <a:lnTo>
                  <a:pt x="5522762" y="2088808"/>
                </a:lnTo>
                <a:cubicBezTo>
                  <a:pt x="5522762" y="2038194"/>
                  <a:pt x="5497455" y="1996017"/>
                  <a:pt x="5480583" y="1953837"/>
                </a:cubicBezTo>
                <a:cubicBezTo>
                  <a:pt x="5438405" y="1844173"/>
                  <a:pt x="5404661" y="1734510"/>
                  <a:pt x="5362484" y="1641717"/>
                </a:cubicBezTo>
                <a:cubicBezTo>
                  <a:pt x="5328740" y="1565794"/>
                  <a:pt x="5294998" y="1447698"/>
                  <a:pt x="5235948" y="1346470"/>
                </a:cubicBezTo>
                <a:cubicBezTo>
                  <a:pt x="5227512" y="1329599"/>
                  <a:pt x="5210641" y="1321163"/>
                  <a:pt x="5210643" y="1304291"/>
                </a:cubicBezTo>
                <a:cubicBezTo>
                  <a:pt x="5168462" y="1228369"/>
                  <a:pt x="5143155" y="1152450"/>
                  <a:pt x="5109412" y="1093400"/>
                </a:cubicBezTo>
                <a:cubicBezTo>
                  <a:pt x="5075669" y="1051221"/>
                  <a:pt x="5092540" y="1076527"/>
                  <a:pt x="5067234" y="1025914"/>
                </a:cubicBezTo>
                <a:cubicBezTo>
                  <a:pt x="5041926" y="966866"/>
                  <a:pt x="5008183" y="916250"/>
                  <a:pt x="4974440" y="882507"/>
                </a:cubicBezTo>
                <a:cubicBezTo>
                  <a:pt x="4940696" y="806586"/>
                  <a:pt x="4856339" y="705359"/>
                  <a:pt x="4814162" y="637873"/>
                </a:cubicBezTo>
                <a:cubicBezTo>
                  <a:pt x="4797289" y="612566"/>
                  <a:pt x="4788854" y="621003"/>
                  <a:pt x="4771983" y="595695"/>
                </a:cubicBezTo>
                <a:cubicBezTo>
                  <a:pt x="4788854" y="587259"/>
                  <a:pt x="4755109" y="545082"/>
                  <a:pt x="4729804" y="519774"/>
                </a:cubicBezTo>
                <a:cubicBezTo>
                  <a:pt x="4729804" y="519774"/>
                  <a:pt x="4721369" y="519774"/>
                  <a:pt x="4712933" y="511338"/>
                </a:cubicBezTo>
                <a:cubicBezTo>
                  <a:pt x="4687626" y="486033"/>
                  <a:pt x="4670753" y="426982"/>
                  <a:pt x="4628576" y="393238"/>
                </a:cubicBezTo>
                <a:cubicBezTo>
                  <a:pt x="4620140" y="384804"/>
                  <a:pt x="4611704" y="393238"/>
                  <a:pt x="4594833" y="376368"/>
                </a:cubicBezTo>
                <a:cubicBezTo>
                  <a:pt x="4594833" y="376368"/>
                  <a:pt x="4594833" y="351062"/>
                  <a:pt x="4577960" y="342623"/>
                </a:cubicBezTo>
                <a:cubicBezTo>
                  <a:pt x="4510475" y="249831"/>
                  <a:pt x="4400810" y="148604"/>
                  <a:pt x="4324890" y="72683"/>
                </a:cubicBezTo>
                <a:cubicBezTo>
                  <a:pt x="4308018" y="55812"/>
                  <a:pt x="4291147" y="36832"/>
                  <a:pt x="4273221" y="16797"/>
                </a:cubicBezTo>
                <a:lnTo>
                  <a:pt x="4257562" y="0"/>
                </a:lnTo>
                <a:lnTo>
                  <a:pt x="4303981" y="0"/>
                </a:lnTo>
                <a:lnTo>
                  <a:pt x="4319485" y="14161"/>
                </a:lnTo>
                <a:cubicBezTo>
                  <a:pt x="4325944" y="20488"/>
                  <a:pt x="4333325" y="28396"/>
                  <a:pt x="4341761" y="38940"/>
                </a:cubicBezTo>
                <a:lnTo>
                  <a:pt x="4333323" y="38940"/>
                </a:lnTo>
                <a:lnTo>
                  <a:pt x="4341761" y="47377"/>
                </a:lnTo>
                <a:cubicBezTo>
                  <a:pt x="4341762" y="64247"/>
                  <a:pt x="4324890" y="38940"/>
                  <a:pt x="4316454" y="38940"/>
                </a:cubicBezTo>
                <a:cubicBezTo>
                  <a:pt x="4333323" y="64247"/>
                  <a:pt x="4341762" y="64247"/>
                  <a:pt x="4358630" y="64247"/>
                </a:cubicBezTo>
                <a:cubicBezTo>
                  <a:pt x="4358633" y="72683"/>
                  <a:pt x="4358633" y="72683"/>
                  <a:pt x="4367067" y="81121"/>
                </a:cubicBezTo>
                <a:cubicBezTo>
                  <a:pt x="4367069" y="89554"/>
                  <a:pt x="4375504" y="89556"/>
                  <a:pt x="4375504" y="89556"/>
                </a:cubicBezTo>
                <a:lnTo>
                  <a:pt x="4383940" y="81120"/>
                </a:lnTo>
                <a:cubicBezTo>
                  <a:pt x="4392373" y="114861"/>
                  <a:pt x="4409246" y="89554"/>
                  <a:pt x="4434553" y="131733"/>
                </a:cubicBezTo>
                <a:lnTo>
                  <a:pt x="4442990" y="140168"/>
                </a:lnTo>
                <a:lnTo>
                  <a:pt x="4451426" y="140168"/>
                </a:lnTo>
                <a:cubicBezTo>
                  <a:pt x="4510474" y="207654"/>
                  <a:pt x="4561090" y="258268"/>
                  <a:pt x="4611704" y="300447"/>
                </a:cubicBezTo>
                <a:cubicBezTo>
                  <a:pt x="4603266" y="300447"/>
                  <a:pt x="4603267" y="334190"/>
                  <a:pt x="4620140" y="325755"/>
                </a:cubicBezTo>
                <a:cubicBezTo>
                  <a:pt x="4611704" y="308881"/>
                  <a:pt x="4628575" y="317318"/>
                  <a:pt x="4637011" y="334188"/>
                </a:cubicBezTo>
                <a:cubicBezTo>
                  <a:pt x="4662316" y="367932"/>
                  <a:pt x="4712933" y="418545"/>
                  <a:pt x="4755110" y="477595"/>
                </a:cubicBezTo>
                <a:cubicBezTo>
                  <a:pt x="4797290" y="528209"/>
                  <a:pt x="4839469" y="587259"/>
                  <a:pt x="4873211" y="629438"/>
                </a:cubicBezTo>
                <a:cubicBezTo>
                  <a:pt x="4864775" y="621002"/>
                  <a:pt x="4873211" y="654745"/>
                  <a:pt x="4881646" y="654745"/>
                </a:cubicBezTo>
                <a:cubicBezTo>
                  <a:pt x="4873211" y="637873"/>
                  <a:pt x="4881647" y="637873"/>
                  <a:pt x="4890082" y="646309"/>
                </a:cubicBezTo>
                <a:cubicBezTo>
                  <a:pt x="4890083" y="663180"/>
                  <a:pt x="4923827" y="705359"/>
                  <a:pt x="4949133" y="739102"/>
                </a:cubicBezTo>
                <a:cubicBezTo>
                  <a:pt x="4974440" y="772843"/>
                  <a:pt x="4999747" y="798150"/>
                  <a:pt x="4991312" y="798150"/>
                </a:cubicBezTo>
                <a:cubicBezTo>
                  <a:pt x="5025055" y="831895"/>
                  <a:pt x="5041926" y="865638"/>
                  <a:pt x="5058797" y="899380"/>
                </a:cubicBezTo>
                <a:cubicBezTo>
                  <a:pt x="5084104" y="941557"/>
                  <a:pt x="5100976" y="983736"/>
                  <a:pt x="5143155" y="1034350"/>
                </a:cubicBezTo>
                <a:lnTo>
                  <a:pt x="5143154" y="1051222"/>
                </a:lnTo>
                <a:cubicBezTo>
                  <a:pt x="5176898" y="1059657"/>
                  <a:pt x="5202205" y="1169322"/>
                  <a:pt x="5227512" y="1203064"/>
                </a:cubicBezTo>
                <a:cubicBezTo>
                  <a:pt x="5235949" y="1211497"/>
                  <a:pt x="5235950" y="1203065"/>
                  <a:pt x="5244383" y="1219935"/>
                </a:cubicBezTo>
                <a:cubicBezTo>
                  <a:pt x="5261254" y="1245241"/>
                  <a:pt x="5261256" y="1270548"/>
                  <a:pt x="5278126" y="1295855"/>
                </a:cubicBezTo>
                <a:cubicBezTo>
                  <a:pt x="5286561" y="1312728"/>
                  <a:pt x="5295000" y="1321162"/>
                  <a:pt x="5311869" y="1338033"/>
                </a:cubicBezTo>
                <a:cubicBezTo>
                  <a:pt x="5337176" y="1388648"/>
                  <a:pt x="5354048" y="1464569"/>
                  <a:pt x="5379354" y="1523620"/>
                </a:cubicBezTo>
                <a:cubicBezTo>
                  <a:pt x="5413098" y="1591105"/>
                  <a:pt x="5446840" y="1692332"/>
                  <a:pt x="5480584" y="1768253"/>
                </a:cubicBezTo>
                <a:cubicBezTo>
                  <a:pt x="5489019" y="1793560"/>
                  <a:pt x="5505891" y="1818865"/>
                  <a:pt x="5514328" y="1835738"/>
                </a:cubicBezTo>
                <a:lnTo>
                  <a:pt x="5505890" y="1827301"/>
                </a:lnTo>
                <a:cubicBezTo>
                  <a:pt x="5514327" y="1861046"/>
                  <a:pt x="5531197" y="1894789"/>
                  <a:pt x="5539634" y="1920094"/>
                </a:cubicBezTo>
                <a:lnTo>
                  <a:pt x="5539634" y="1945401"/>
                </a:lnTo>
                <a:cubicBezTo>
                  <a:pt x="5564941" y="2029760"/>
                  <a:pt x="5598683" y="2139423"/>
                  <a:pt x="5623989" y="2215343"/>
                </a:cubicBezTo>
                <a:lnTo>
                  <a:pt x="5615554" y="2215342"/>
                </a:lnTo>
                <a:lnTo>
                  <a:pt x="5615555" y="2223779"/>
                </a:lnTo>
                <a:lnTo>
                  <a:pt x="5623988" y="2232216"/>
                </a:lnTo>
                <a:cubicBezTo>
                  <a:pt x="5632426" y="2257524"/>
                  <a:pt x="5640861" y="2350315"/>
                  <a:pt x="5649298" y="2325008"/>
                </a:cubicBezTo>
                <a:lnTo>
                  <a:pt x="5649298" y="2333444"/>
                </a:lnTo>
                <a:lnTo>
                  <a:pt x="5649298" y="2341878"/>
                </a:lnTo>
                <a:lnTo>
                  <a:pt x="5657733" y="2341879"/>
                </a:lnTo>
                <a:lnTo>
                  <a:pt x="5657733" y="2333443"/>
                </a:lnTo>
                <a:cubicBezTo>
                  <a:pt x="5674605" y="2325008"/>
                  <a:pt x="5666171" y="2358751"/>
                  <a:pt x="5666169" y="2367185"/>
                </a:cubicBezTo>
                <a:cubicBezTo>
                  <a:pt x="5674605" y="2350315"/>
                  <a:pt x="5691476" y="2400928"/>
                  <a:pt x="5683040" y="2367183"/>
                </a:cubicBezTo>
                <a:cubicBezTo>
                  <a:pt x="5674605" y="2367186"/>
                  <a:pt x="5674605" y="2341878"/>
                  <a:pt x="5674605" y="2341878"/>
                </a:cubicBezTo>
                <a:cubicBezTo>
                  <a:pt x="5683041" y="2358751"/>
                  <a:pt x="5683041" y="2350315"/>
                  <a:pt x="5683040" y="2341879"/>
                </a:cubicBezTo>
                <a:cubicBezTo>
                  <a:pt x="5666171" y="2333443"/>
                  <a:pt x="5666171" y="2299699"/>
                  <a:pt x="5649298" y="2274394"/>
                </a:cubicBezTo>
                <a:lnTo>
                  <a:pt x="5649298" y="2257524"/>
                </a:lnTo>
                <a:lnTo>
                  <a:pt x="5649298" y="2249087"/>
                </a:lnTo>
                <a:lnTo>
                  <a:pt x="5649297" y="2240649"/>
                </a:lnTo>
                <a:lnTo>
                  <a:pt x="5640860" y="2240651"/>
                </a:lnTo>
                <a:cubicBezTo>
                  <a:pt x="5640862" y="2232213"/>
                  <a:pt x="5640862" y="2232213"/>
                  <a:pt x="5640862" y="2223779"/>
                </a:cubicBezTo>
                <a:cubicBezTo>
                  <a:pt x="5649297" y="2215342"/>
                  <a:pt x="5649296" y="2232217"/>
                  <a:pt x="5657734" y="2232217"/>
                </a:cubicBezTo>
                <a:cubicBezTo>
                  <a:pt x="5657734" y="2215345"/>
                  <a:pt x="5649297" y="2215342"/>
                  <a:pt x="5649298" y="2206908"/>
                </a:cubicBezTo>
                <a:lnTo>
                  <a:pt x="5649298" y="2198470"/>
                </a:lnTo>
                <a:lnTo>
                  <a:pt x="5649297" y="2190035"/>
                </a:lnTo>
                <a:lnTo>
                  <a:pt x="5649298" y="2181601"/>
                </a:lnTo>
                <a:lnTo>
                  <a:pt x="5640859" y="2147859"/>
                </a:lnTo>
                <a:lnTo>
                  <a:pt x="5632426" y="2139423"/>
                </a:lnTo>
                <a:cubicBezTo>
                  <a:pt x="5615553" y="2088809"/>
                  <a:pt x="5615555" y="2105681"/>
                  <a:pt x="5607121" y="2055067"/>
                </a:cubicBezTo>
                <a:cubicBezTo>
                  <a:pt x="5607121" y="2046628"/>
                  <a:pt x="5607121" y="2046628"/>
                  <a:pt x="5607118" y="2038194"/>
                </a:cubicBezTo>
                <a:cubicBezTo>
                  <a:pt x="5598683" y="2029760"/>
                  <a:pt x="5598683" y="2029760"/>
                  <a:pt x="5598684" y="2038192"/>
                </a:cubicBezTo>
                <a:cubicBezTo>
                  <a:pt x="5598684" y="2012887"/>
                  <a:pt x="5590248" y="1970710"/>
                  <a:pt x="5573377" y="1962273"/>
                </a:cubicBezTo>
                <a:cubicBezTo>
                  <a:pt x="5581812" y="1979144"/>
                  <a:pt x="5573375" y="1979146"/>
                  <a:pt x="5564941" y="1962273"/>
                </a:cubicBezTo>
                <a:lnTo>
                  <a:pt x="5564941" y="1953837"/>
                </a:lnTo>
                <a:lnTo>
                  <a:pt x="5573376" y="1953838"/>
                </a:lnTo>
                <a:cubicBezTo>
                  <a:pt x="5573375" y="1951025"/>
                  <a:pt x="5573377" y="1948213"/>
                  <a:pt x="5573377" y="1945401"/>
                </a:cubicBezTo>
                <a:lnTo>
                  <a:pt x="5564941" y="1936967"/>
                </a:lnTo>
                <a:cubicBezTo>
                  <a:pt x="5564941" y="1886353"/>
                  <a:pt x="5505889" y="1759817"/>
                  <a:pt x="5489019" y="1700769"/>
                </a:cubicBezTo>
                <a:cubicBezTo>
                  <a:pt x="5480583" y="1667026"/>
                  <a:pt x="5489018" y="1658589"/>
                  <a:pt x="5472148" y="1633282"/>
                </a:cubicBezTo>
                <a:cubicBezTo>
                  <a:pt x="5472148" y="1616412"/>
                  <a:pt x="5455276" y="1607977"/>
                  <a:pt x="5446841" y="1591103"/>
                </a:cubicBezTo>
                <a:cubicBezTo>
                  <a:pt x="5438404" y="1557360"/>
                  <a:pt x="5438404" y="1532053"/>
                  <a:pt x="5413098" y="1523619"/>
                </a:cubicBezTo>
                <a:cubicBezTo>
                  <a:pt x="5362483" y="1363341"/>
                  <a:pt x="5269690" y="1186189"/>
                  <a:pt x="5176900" y="1034350"/>
                </a:cubicBezTo>
                <a:cubicBezTo>
                  <a:pt x="5185335" y="1025912"/>
                  <a:pt x="5185335" y="1025912"/>
                  <a:pt x="5185333" y="1017477"/>
                </a:cubicBezTo>
                <a:cubicBezTo>
                  <a:pt x="5185334" y="1020289"/>
                  <a:pt x="5185334" y="1023100"/>
                  <a:pt x="5185335" y="1025912"/>
                </a:cubicBezTo>
                <a:lnTo>
                  <a:pt x="5193769" y="1025914"/>
                </a:lnTo>
                <a:cubicBezTo>
                  <a:pt x="5193769" y="1025914"/>
                  <a:pt x="5193768" y="1017477"/>
                  <a:pt x="5185332" y="1009044"/>
                </a:cubicBezTo>
                <a:lnTo>
                  <a:pt x="5185332" y="983737"/>
                </a:lnTo>
                <a:cubicBezTo>
                  <a:pt x="5176898" y="992171"/>
                  <a:pt x="5168462" y="983736"/>
                  <a:pt x="5151590" y="958427"/>
                </a:cubicBezTo>
                <a:lnTo>
                  <a:pt x="5151589" y="949995"/>
                </a:lnTo>
                <a:cubicBezTo>
                  <a:pt x="5151589" y="949995"/>
                  <a:pt x="5143156" y="949995"/>
                  <a:pt x="5143155" y="941557"/>
                </a:cubicBezTo>
                <a:lnTo>
                  <a:pt x="5143155" y="933122"/>
                </a:lnTo>
                <a:lnTo>
                  <a:pt x="5134718" y="933123"/>
                </a:lnTo>
                <a:cubicBezTo>
                  <a:pt x="5134719" y="924686"/>
                  <a:pt x="5134719" y="924686"/>
                  <a:pt x="5126283" y="916250"/>
                </a:cubicBezTo>
                <a:cubicBezTo>
                  <a:pt x="5134721" y="899379"/>
                  <a:pt x="5100976" y="874073"/>
                  <a:pt x="5109414" y="874074"/>
                </a:cubicBezTo>
                <a:lnTo>
                  <a:pt x="5117847" y="874073"/>
                </a:lnTo>
                <a:lnTo>
                  <a:pt x="5126285" y="882507"/>
                </a:lnTo>
                <a:cubicBezTo>
                  <a:pt x="5126283" y="874073"/>
                  <a:pt x="5117847" y="874073"/>
                  <a:pt x="5117848" y="865636"/>
                </a:cubicBezTo>
                <a:lnTo>
                  <a:pt x="5109412" y="857200"/>
                </a:lnTo>
                <a:cubicBezTo>
                  <a:pt x="5100976" y="840329"/>
                  <a:pt x="5092540" y="823459"/>
                  <a:pt x="5084104" y="823460"/>
                </a:cubicBezTo>
                <a:lnTo>
                  <a:pt x="5084105" y="815023"/>
                </a:lnTo>
                <a:cubicBezTo>
                  <a:pt x="5084105" y="815023"/>
                  <a:pt x="5084105" y="806586"/>
                  <a:pt x="5075670" y="798150"/>
                </a:cubicBezTo>
                <a:lnTo>
                  <a:pt x="5067233" y="798150"/>
                </a:lnTo>
                <a:lnTo>
                  <a:pt x="5067232" y="806587"/>
                </a:lnTo>
                <a:cubicBezTo>
                  <a:pt x="5067233" y="798150"/>
                  <a:pt x="5067233" y="789717"/>
                  <a:pt x="5058798" y="781279"/>
                </a:cubicBezTo>
                <a:cubicBezTo>
                  <a:pt x="5058797" y="789717"/>
                  <a:pt x="5050364" y="789716"/>
                  <a:pt x="5041925" y="781279"/>
                </a:cubicBezTo>
                <a:cubicBezTo>
                  <a:pt x="5050361" y="781278"/>
                  <a:pt x="5041928" y="772846"/>
                  <a:pt x="5041926" y="764409"/>
                </a:cubicBezTo>
                <a:lnTo>
                  <a:pt x="5033489" y="755973"/>
                </a:lnTo>
                <a:lnTo>
                  <a:pt x="5033489" y="747536"/>
                </a:lnTo>
                <a:lnTo>
                  <a:pt x="5025055" y="747536"/>
                </a:lnTo>
                <a:lnTo>
                  <a:pt x="5025055" y="755973"/>
                </a:lnTo>
                <a:cubicBezTo>
                  <a:pt x="4999747" y="713795"/>
                  <a:pt x="4974442" y="671616"/>
                  <a:pt x="4957570" y="663182"/>
                </a:cubicBezTo>
                <a:cubicBezTo>
                  <a:pt x="4949133" y="654745"/>
                  <a:pt x="4949133" y="654745"/>
                  <a:pt x="4949133" y="646309"/>
                </a:cubicBezTo>
                <a:cubicBezTo>
                  <a:pt x="4940697" y="637873"/>
                  <a:pt x="4940697" y="637873"/>
                  <a:pt x="4932264" y="637873"/>
                </a:cubicBezTo>
                <a:cubicBezTo>
                  <a:pt x="4932263" y="640081"/>
                  <a:pt x="4932263" y="642288"/>
                  <a:pt x="4932262" y="644497"/>
                </a:cubicBezTo>
                <a:lnTo>
                  <a:pt x="4910645" y="618234"/>
                </a:lnTo>
                <a:cubicBezTo>
                  <a:pt x="4886921" y="587787"/>
                  <a:pt x="4877430" y="570388"/>
                  <a:pt x="4839468" y="519774"/>
                </a:cubicBezTo>
                <a:cubicBezTo>
                  <a:pt x="4814159" y="502903"/>
                  <a:pt x="4805728" y="494466"/>
                  <a:pt x="4797289" y="494466"/>
                </a:cubicBezTo>
                <a:lnTo>
                  <a:pt x="4797289" y="469162"/>
                </a:lnTo>
                <a:cubicBezTo>
                  <a:pt x="4780419" y="469159"/>
                  <a:pt x="4780419" y="443852"/>
                  <a:pt x="4755109" y="418545"/>
                </a:cubicBezTo>
                <a:cubicBezTo>
                  <a:pt x="4729804" y="393238"/>
                  <a:pt x="4746678" y="435418"/>
                  <a:pt x="4721368" y="401675"/>
                </a:cubicBezTo>
                <a:cubicBezTo>
                  <a:pt x="4746676" y="418545"/>
                  <a:pt x="4721369" y="384804"/>
                  <a:pt x="4696060" y="359495"/>
                </a:cubicBezTo>
                <a:lnTo>
                  <a:pt x="4704496" y="359495"/>
                </a:lnTo>
                <a:cubicBezTo>
                  <a:pt x="4712932" y="367932"/>
                  <a:pt x="4721370" y="376368"/>
                  <a:pt x="4721369" y="367932"/>
                </a:cubicBezTo>
                <a:cubicBezTo>
                  <a:pt x="4721369" y="367932"/>
                  <a:pt x="4721369" y="359495"/>
                  <a:pt x="4712933" y="351061"/>
                </a:cubicBezTo>
                <a:lnTo>
                  <a:pt x="4704497" y="342625"/>
                </a:lnTo>
                <a:cubicBezTo>
                  <a:pt x="4712932" y="342625"/>
                  <a:pt x="4721369" y="367932"/>
                  <a:pt x="4729804" y="359495"/>
                </a:cubicBezTo>
                <a:cubicBezTo>
                  <a:pt x="4712932" y="342625"/>
                  <a:pt x="4704497" y="325754"/>
                  <a:pt x="4696060" y="325754"/>
                </a:cubicBezTo>
                <a:cubicBezTo>
                  <a:pt x="4687627" y="325755"/>
                  <a:pt x="4687627" y="325755"/>
                  <a:pt x="4687626" y="317318"/>
                </a:cubicBezTo>
                <a:cubicBezTo>
                  <a:pt x="4679192" y="308881"/>
                  <a:pt x="4670753" y="300448"/>
                  <a:pt x="4662317" y="300447"/>
                </a:cubicBezTo>
                <a:cubicBezTo>
                  <a:pt x="4662317" y="300447"/>
                  <a:pt x="4662317" y="308882"/>
                  <a:pt x="4670754" y="317320"/>
                </a:cubicBezTo>
                <a:lnTo>
                  <a:pt x="4670753" y="325755"/>
                </a:lnTo>
                <a:cubicBezTo>
                  <a:pt x="4653882" y="317319"/>
                  <a:pt x="4653882" y="334188"/>
                  <a:pt x="4645447" y="300448"/>
                </a:cubicBezTo>
                <a:cubicBezTo>
                  <a:pt x="4637010" y="308882"/>
                  <a:pt x="4653883" y="325754"/>
                  <a:pt x="4653882" y="334188"/>
                </a:cubicBezTo>
                <a:cubicBezTo>
                  <a:pt x="4628576" y="300447"/>
                  <a:pt x="4637009" y="292011"/>
                  <a:pt x="4620140" y="275141"/>
                </a:cubicBezTo>
                <a:cubicBezTo>
                  <a:pt x="4628578" y="275140"/>
                  <a:pt x="4628578" y="283575"/>
                  <a:pt x="4628578" y="283575"/>
                </a:cubicBezTo>
                <a:cubicBezTo>
                  <a:pt x="4637009" y="292011"/>
                  <a:pt x="4637009" y="292011"/>
                  <a:pt x="4645446" y="283575"/>
                </a:cubicBezTo>
                <a:lnTo>
                  <a:pt x="4628576" y="266706"/>
                </a:lnTo>
                <a:cubicBezTo>
                  <a:pt x="4645447" y="275142"/>
                  <a:pt x="4645447" y="266704"/>
                  <a:pt x="4628576" y="258268"/>
                </a:cubicBezTo>
                <a:cubicBezTo>
                  <a:pt x="4628577" y="255456"/>
                  <a:pt x="4628577" y="252643"/>
                  <a:pt x="4628578" y="249831"/>
                </a:cubicBezTo>
                <a:cubicBezTo>
                  <a:pt x="4637010" y="258268"/>
                  <a:pt x="4637010" y="249831"/>
                  <a:pt x="4637010" y="249831"/>
                </a:cubicBezTo>
                <a:cubicBezTo>
                  <a:pt x="4628575" y="241395"/>
                  <a:pt x="4628575" y="241395"/>
                  <a:pt x="4620140" y="241397"/>
                </a:cubicBezTo>
                <a:lnTo>
                  <a:pt x="4611704" y="232961"/>
                </a:lnTo>
                <a:lnTo>
                  <a:pt x="4594835" y="199218"/>
                </a:lnTo>
                <a:lnTo>
                  <a:pt x="4603267" y="207654"/>
                </a:lnTo>
                <a:cubicBezTo>
                  <a:pt x="4611703" y="216090"/>
                  <a:pt x="4620140" y="216090"/>
                  <a:pt x="4620140" y="216090"/>
                </a:cubicBezTo>
                <a:cubicBezTo>
                  <a:pt x="4620139" y="207656"/>
                  <a:pt x="4611704" y="199218"/>
                  <a:pt x="4603267" y="190783"/>
                </a:cubicBezTo>
                <a:lnTo>
                  <a:pt x="4594832" y="182347"/>
                </a:lnTo>
                <a:lnTo>
                  <a:pt x="4586397" y="173911"/>
                </a:lnTo>
                <a:cubicBezTo>
                  <a:pt x="4577961" y="165475"/>
                  <a:pt x="4569526" y="165475"/>
                  <a:pt x="4569526" y="173913"/>
                </a:cubicBezTo>
                <a:cubicBezTo>
                  <a:pt x="4569526" y="173913"/>
                  <a:pt x="4569525" y="182347"/>
                  <a:pt x="4577960" y="190784"/>
                </a:cubicBezTo>
                <a:lnTo>
                  <a:pt x="4586396" y="190783"/>
                </a:lnTo>
                <a:lnTo>
                  <a:pt x="4594835" y="199218"/>
                </a:lnTo>
                <a:cubicBezTo>
                  <a:pt x="4552654" y="182347"/>
                  <a:pt x="4586399" y="207656"/>
                  <a:pt x="4603267" y="232961"/>
                </a:cubicBezTo>
                <a:lnTo>
                  <a:pt x="4594833" y="224525"/>
                </a:lnTo>
                <a:cubicBezTo>
                  <a:pt x="4594833" y="227338"/>
                  <a:pt x="4594833" y="230149"/>
                  <a:pt x="4594835" y="232961"/>
                </a:cubicBezTo>
                <a:cubicBezTo>
                  <a:pt x="4594833" y="235772"/>
                  <a:pt x="4594834" y="238584"/>
                  <a:pt x="4594833" y="241395"/>
                </a:cubicBezTo>
                <a:lnTo>
                  <a:pt x="4603266" y="241396"/>
                </a:lnTo>
                <a:lnTo>
                  <a:pt x="4611704" y="249833"/>
                </a:lnTo>
                <a:lnTo>
                  <a:pt x="4603267" y="249831"/>
                </a:lnTo>
                <a:lnTo>
                  <a:pt x="4611704" y="258268"/>
                </a:lnTo>
                <a:lnTo>
                  <a:pt x="4611703" y="266704"/>
                </a:lnTo>
                <a:cubicBezTo>
                  <a:pt x="4586397" y="258268"/>
                  <a:pt x="4577960" y="241397"/>
                  <a:pt x="4552654" y="207654"/>
                </a:cubicBezTo>
                <a:lnTo>
                  <a:pt x="4561090" y="207654"/>
                </a:lnTo>
                <a:lnTo>
                  <a:pt x="4569525" y="207654"/>
                </a:lnTo>
                <a:lnTo>
                  <a:pt x="4561090" y="199218"/>
                </a:lnTo>
                <a:lnTo>
                  <a:pt x="4552654" y="199219"/>
                </a:lnTo>
                <a:lnTo>
                  <a:pt x="4544217" y="190783"/>
                </a:lnTo>
                <a:cubicBezTo>
                  <a:pt x="4535785" y="182348"/>
                  <a:pt x="4544217" y="173913"/>
                  <a:pt x="4527347" y="157040"/>
                </a:cubicBezTo>
                <a:lnTo>
                  <a:pt x="4527346" y="148604"/>
                </a:lnTo>
                <a:cubicBezTo>
                  <a:pt x="4518911" y="148604"/>
                  <a:pt x="4518910" y="140168"/>
                  <a:pt x="4518910" y="140168"/>
                </a:cubicBezTo>
                <a:lnTo>
                  <a:pt x="4510474" y="140168"/>
                </a:lnTo>
                <a:lnTo>
                  <a:pt x="4510474" y="148604"/>
                </a:lnTo>
                <a:cubicBezTo>
                  <a:pt x="4493604" y="131734"/>
                  <a:pt x="4493604" y="106427"/>
                  <a:pt x="4476732" y="106427"/>
                </a:cubicBezTo>
                <a:cubicBezTo>
                  <a:pt x="4476732" y="106427"/>
                  <a:pt x="4468297" y="106427"/>
                  <a:pt x="4468297" y="97990"/>
                </a:cubicBezTo>
                <a:lnTo>
                  <a:pt x="4459861" y="97990"/>
                </a:lnTo>
                <a:lnTo>
                  <a:pt x="4459861" y="106428"/>
                </a:lnTo>
                <a:cubicBezTo>
                  <a:pt x="4426117" y="47377"/>
                  <a:pt x="4442992" y="89554"/>
                  <a:pt x="4426117" y="89554"/>
                </a:cubicBezTo>
                <a:cubicBezTo>
                  <a:pt x="4421899" y="72683"/>
                  <a:pt x="4407137" y="51593"/>
                  <a:pt x="4388156" y="29450"/>
                </a:cubicBezTo>
                <a:lnTo>
                  <a:pt x="4360109" y="0"/>
                </a:lnTo>
                <a:lnTo>
                  <a:pt x="4638592" y="0"/>
                </a:lnTo>
                <a:lnTo>
                  <a:pt x="4699158" y="62995"/>
                </a:lnTo>
                <a:cubicBezTo>
                  <a:pt x="4971672" y="360550"/>
                  <a:pt x="5209586" y="692705"/>
                  <a:pt x="5404662" y="1051221"/>
                </a:cubicBezTo>
                <a:cubicBezTo>
                  <a:pt x="5699912" y="1626956"/>
                  <a:pt x="5885366" y="2260817"/>
                  <a:pt x="5938418" y="2935851"/>
                </a:cubicBezTo>
                <a:lnTo>
                  <a:pt x="5947253" y="3112842"/>
                </a:lnTo>
                <a:lnTo>
                  <a:pt x="5951125" y="3133338"/>
                </a:lnTo>
                <a:cubicBezTo>
                  <a:pt x="5947799" y="3130267"/>
                  <a:pt x="5947799" y="3130267"/>
                  <a:pt x="5950868" y="3126941"/>
                </a:cubicBezTo>
                <a:cubicBezTo>
                  <a:pt x="5950611" y="3120546"/>
                  <a:pt x="5953680" y="3117220"/>
                  <a:pt x="5953938" y="3123616"/>
                </a:cubicBezTo>
                <a:cubicBezTo>
                  <a:pt x="5953938" y="3123616"/>
                  <a:pt x="5957523" y="3133084"/>
                  <a:pt x="5954453" y="3136408"/>
                </a:cubicBezTo>
                <a:cubicBezTo>
                  <a:pt x="5954453" y="3136408"/>
                  <a:pt x="5957779" y="3139480"/>
                  <a:pt x="5957779" y="3139480"/>
                </a:cubicBezTo>
                <a:cubicBezTo>
                  <a:pt x="5957779" y="3139480"/>
                  <a:pt x="5957779" y="3139480"/>
                  <a:pt x="5954710" y="3142804"/>
                </a:cubicBezTo>
                <a:cubicBezTo>
                  <a:pt x="5966236" y="3190395"/>
                  <a:pt x="5971363" y="3238241"/>
                  <a:pt x="5960116" y="3277128"/>
                </a:cubicBezTo>
                <a:cubicBezTo>
                  <a:pt x="5977265" y="3305275"/>
                  <a:pt x="5967303" y="3376144"/>
                  <a:pt x="5972174" y="3417593"/>
                </a:cubicBezTo>
                <a:cubicBezTo>
                  <a:pt x="5969620" y="3433712"/>
                  <a:pt x="5966293" y="3430640"/>
                  <a:pt x="5962709" y="3421173"/>
                </a:cubicBezTo>
                <a:cubicBezTo>
                  <a:pt x="5966808" y="3443433"/>
                  <a:pt x="5961440" y="3469273"/>
                  <a:pt x="5968094" y="3475415"/>
                </a:cubicBezTo>
                <a:cubicBezTo>
                  <a:pt x="5966312" y="3510722"/>
                  <a:pt x="5964014" y="3533237"/>
                  <a:pt x="5964787" y="3552426"/>
                </a:cubicBezTo>
                <a:cubicBezTo>
                  <a:pt x="5962490" y="3574940"/>
                  <a:pt x="5959935" y="3591059"/>
                  <a:pt x="5951498" y="3620225"/>
                </a:cubicBezTo>
                <a:cubicBezTo>
                  <a:pt x="5945102" y="3620480"/>
                  <a:pt x="5947914" y="3610758"/>
                  <a:pt x="5941518" y="3611013"/>
                </a:cubicBezTo>
                <a:cubicBezTo>
                  <a:pt x="5936923" y="3656042"/>
                  <a:pt x="5938210" y="3688023"/>
                  <a:pt x="5933358" y="3726657"/>
                </a:cubicBezTo>
                <a:lnTo>
                  <a:pt x="5932401" y="3750159"/>
                </a:lnTo>
                <a:lnTo>
                  <a:pt x="5936112" y="3742197"/>
                </a:lnTo>
                <a:lnTo>
                  <a:pt x="5931041" y="3783572"/>
                </a:lnTo>
                <a:lnTo>
                  <a:pt x="5930942" y="3786013"/>
                </a:lnTo>
                <a:lnTo>
                  <a:pt x="5930199" y="3790443"/>
                </a:lnTo>
                <a:lnTo>
                  <a:pt x="5909750" y="3957308"/>
                </a:lnTo>
                <a:cubicBezTo>
                  <a:pt x="5900259" y="4029011"/>
                  <a:pt x="5889716" y="4100713"/>
                  <a:pt x="5877062" y="4172416"/>
                </a:cubicBezTo>
                <a:cubicBezTo>
                  <a:pt x="5877062" y="4189290"/>
                  <a:pt x="5877061" y="4206160"/>
                  <a:pt x="5868625" y="4214595"/>
                </a:cubicBezTo>
                <a:cubicBezTo>
                  <a:pt x="5811685" y="4534097"/>
                  <a:pt x="5724197" y="4842625"/>
                  <a:pt x="5609277" y="5137233"/>
                </a:cubicBezTo>
                <a:lnTo>
                  <a:pt x="5491924" y="5411666"/>
                </a:lnTo>
                <a:lnTo>
                  <a:pt x="5491547" y="5414872"/>
                </a:lnTo>
                <a:cubicBezTo>
                  <a:pt x="5490882" y="5418118"/>
                  <a:pt x="5489618" y="5421648"/>
                  <a:pt x="5487221" y="5422780"/>
                </a:cubicBezTo>
                <a:cubicBezTo>
                  <a:pt x="5487221" y="5422780"/>
                  <a:pt x="5489486" y="5427576"/>
                  <a:pt x="5489486" y="5427576"/>
                </a:cubicBezTo>
                <a:cubicBezTo>
                  <a:pt x="5489486" y="5427576"/>
                  <a:pt x="5489486" y="5427576"/>
                  <a:pt x="5484693" y="5429840"/>
                </a:cubicBezTo>
                <a:cubicBezTo>
                  <a:pt x="5476322" y="5486587"/>
                  <a:pt x="5460891" y="5540803"/>
                  <a:pt x="5431604" y="5578103"/>
                </a:cubicBezTo>
                <a:cubicBezTo>
                  <a:pt x="5437875" y="5616199"/>
                  <a:pt x="5395949" y="5688799"/>
                  <a:pt x="5383045" y="5735954"/>
                </a:cubicBezTo>
                <a:cubicBezTo>
                  <a:pt x="5373196" y="5752339"/>
                  <a:pt x="5370931" y="5747543"/>
                  <a:pt x="5371193" y="5735689"/>
                </a:cubicBezTo>
                <a:cubicBezTo>
                  <a:pt x="5365875" y="5761664"/>
                  <a:pt x="5348704" y="5787374"/>
                  <a:pt x="5353234" y="5796964"/>
                </a:cubicBezTo>
                <a:cubicBezTo>
                  <a:pt x="5335800" y="5834529"/>
                  <a:pt x="5323423" y="5857974"/>
                  <a:pt x="5315838" y="5879154"/>
                </a:cubicBezTo>
                <a:cubicBezTo>
                  <a:pt x="5303461" y="5902599"/>
                  <a:pt x="5293610" y="5918984"/>
                  <a:pt x="5271646" y="5946958"/>
                </a:cubicBezTo>
                <a:cubicBezTo>
                  <a:pt x="5264588" y="5944427"/>
                  <a:pt x="5271909" y="5935102"/>
                  <a:pt x="5264849" y="5932571"/>
                </a:cubicBezTo>
                <a:cubicBezTo>
                  <a:pt x="5240094" y="5979461"/>
                  <a:pt x="5227454" y="6014761"/>
                  <a:pt x="5205226" y="6054591"/>
                </a:cubicBezTo>
                <a:cubicBezTo>
                  <a:pt x="5190059" y="6096952"/>
                  <a:pt x="5167831" y="6136781"/>
                  <a:pt x="5133488" y="6188200"/>
                </a:cubicBezTo>
                <a:cubicBezTo>
                  <a:pt x="5148394" y="6157694"/>
                  <a:pt x="5131486" y="6171548"/>
                  <a:pt x="5117105" y="6178342"/>
                </a:cubicBezTo>
                <a:cubicBezTo>
                  <a:pt x="5112311" y="6180607"/>
                  <a:pt x="5109783" y="6187667"/>
                  <a:pt x="5104989" y="6189932"/>
                </a:cubicBezTo>
                <a:cubicBezTo>
                  <a:pt x="5104989" y="6189932"/>
                  <a:pt x="5102724" y="6185136"/>
                  <a:pt x="5105252" y="6178076"/>
                </a:cubicBezTo>
                <a:cubicBezTo>
                  <a:pt x="5105252" y="6178076"/>
                  <a:pt x="5105252" y="6178076"/>
                  <a:pt x="5107780" y="6171017"/>
                </a:cubicBezTo>
                <a:cubicBezTo>
                  <a:pt x="5102724" y="6185136"/>
                  <a:pt x="5095927" y="6170750"/>
                  <a:pt x="5110570" y="6152101"/>
                </a:cubicBezTo>
                <a:cubicBezTo>
                  <a:pt x="5110570" y="6152101"/>
                  <a:pt x="5110570" y="6152101"/>
                  <a:pt x="5117630" y="6154631"/>
                </a:cubicBezTo>
                <a:cubicBezTo>
                  <a:pt x="5122423" y="6152366"/>
                  <a:pt x="5124951" y="6145306"/>
                  <a:pt x="5124951" y="6145306"/>
                </a:cubicBezTo>
                <a:cubicBezTo>
                  <a:pt x="5132010" y="6147837"/>
                  <a:pt x="5127217" y="6150102"/>
                  <a:pt x="5124689" y="6157162"/>
                </a:cubicBezTo>
                <a:cubicBezTo>
                  <a:pt x="5124689" y="6157162"/>
                  <a:pt x="5124689" y="6157162"/>
                  <a:pt x="5122160" y="6164222"/>
                </a:cubicBezTo>
                <a:cubicBezTo>
                  <a:pt x="5141597" y="6143308"/>
                  <a:pt x="5166353" y="6096419"/>
                  <a:pt x="5161821" y="6086827"/>
                </a:cubicBezTo>
                <a:cubicBezTo>
                  <a:pt x="5186577" y="6039938"/>
                  <a:pt x="5220658" y="6000375"/>
                  <a:pt x="5223710" y="5969604"/>
                </a:cubicBezTo>
                <a:cubicBezTo>
                  <a:pt x="5238616" y="5939099"/>
                  <a:pt x="5240620" y="5955750"/>
                  <a:pt x="5255262" y="5937100"/>
                </a:cubicBezTo>
                <a:cubicBezTo>
                  <a:pt x="5270168" y="5906595"/>
                  <a:pt x="5258316" y="5906330"/>
                  <a:pt x="5265899" y="5885149"/>
                </a:cubicBezTo>
                <a:cubicBezTo>
                  <a:pt x="5292658" y="5854910"/>
                  <a:pt x="5302771" y="5826670"/>
                  <a:pt x="5310355" y="5805490"/>
                </a:cubicBezTo>
                <a:cubicBezTo>
                  <a:pt x="5317939" y="5784310"/>
                  <a:pt x="5323258" y="5758334"/>
                  <a:pt x="5342957" y="5725565"/>
                </a:cubicBezTo>
                <a:cubicBezTo>
                  <a:pt x="5352544" y="5721035"/>
                  <a:pt x="5359865" y="5711711"/>
                  <a:pt x="5359603" y="5723566"/>
                </a:cubicBezTo>
                <a:cubicBezTo>
                  <a:pt x="5380698" y="5681339"/>
                  <a:pt x="5393970" y="5644274"/>
                  <a:pt x="5405162" y="5607458"/>
                </a:cubicBezTo>
                <a:lnTo>
                  <a:pt x="5419834" y="5556614"/>
                </a:lnTo>
                <a:lnTo>
                  <a:pt x="5343783" y="5707015"/>
                </a:lnTo>
                <a:cubicBezTo>
                  <a:pt x="5137377" y="6084780"/>
                  <a:pt x="4883032" y="6432513"/>
                  <a:pt x="4588841" y="6742552"/>
                </a:cubicBezTo>
                <a:lnTo>
                  <a:pt x="4469515" y="6858000"/>
                </a:lnTo>
                <a:lnTo>
                  <a:pt x="4102414" y="6858000"/>
                </a:lnTo>
                <a:lnTo>
                  <a:pt x="4156175" y="6787476"/>
                </a:lnTo>
                <a:cubicBezTo>
                  <a:pt x="4215224" y="6694684"/>
                  <a:pt x="4274274" y="6610327"/>
                  <a:pt x="4333324" y="6525971"/>
                </a:cubicBezTo>
                <a:cubicBezTo>
                  <a:pt x="4350199" y="6525971"/>
                  <a:pt x="4350197" y="6534407"/>
                  <a:pt x="4350197" y="6551277"/>
                </a:cubicBezTo>
                <a:cubicBezTo>
                  <a:pt x="4392373" y="6475355"/>
                  <a:pt x="4426118" y="6424743"/>
                  <a:pt x="4451424" y="6365693"/>
                </a:cubicBezTo>
                <a:cubicBezTo>
                  <a:pt x="4476730" y="6321404"/>
                  <a:pt x="4497293" y="6277118"/>
                  <a:pt x="4527346" y="6225714"/>
                </a:cubicBezTo>
                <a:lnTo>
                  <a:pt x="4556321" y="6179312"/>
                </a:lnTo>
                <a:lnTo>
                  <a:pt x="4561089" y="6180105"/>
                </a:lnTo>
                <a:cubicBezTo>
                  <a:pt x="4561089" y="6180105"/>
                  <a:pt x="4569528" y="6180107"/>
                  <a:pt x="4577961" y="6171673"/>
                </a:cubicBezTo>
                <a:lnTo>
                  <a:pt x="4586396" y="6171671"/>
                </a:lnTo>
                <a:cubicBezTo>
                  <a:pt x="4594833" y="6154801"/>
                  <a:pt x="4611704" y="6137929"/>
                  <a:pt x="4603267" y="6129493"/>
                </a:cubicBezTo>
                <a:cubicBezTo>
                  <a:pt x="4611704" y="6129493"/>
                  <a:pt x="4620140" y="6121059"/>
                  <a:pt x="4620139" y="6112623"/>
                </a:cubicBezTo>
                <a:lnTo>
                  <a:pt x="4620140" y="6104185"/>
                </a:lnTo>
                <a:lnTo>
                  <a:pt x="4611704" y="6104186"/>
                </a:lnTo>
                <a:cubicBezTo>
                  <a:pt x="4628575" y="6083098"/>
                  <a:pt x="4637011" y="6066227"/>
                  <a:pt x="4645446" y="6049356"/>
                </a:cubicBezTo>
                <a:lnTo>
                  <a:pt x="4658579" y="6024607"/>
                </a:lnTo>
                <a:lnTo>
                  <a:pt x="4657191" y="6022823"/>
                </a:lnTo>
                <a:cubicBezTo>
                  <a:pt x="4653015" y="6023181"/>
                  <a:pt x="4645022" y="6028074"/>
                  <a:pt x="4637720" y="6031225"/>
                </a:cubicBezTo>
                <a:cubicBezTo>
                  <a:pt x="4632853" y="6033324"/>
                  <a:pt x="4630086" y="6040295"/>
                  <a:pt x="4625218" y="6042395"/>
                </a:cubicBezTo>
                <a:lnTo>
                  <a:pt x="4625358" y="6039920"/>
                </a:lnTo>
                <a:lnTo>
                  <a:pt x="4603267" y="6062007"/>
                </a:lnTo>
                <a:cubicBezTo>
                  <a:pt x="4611704" y="6053573"/>
                  <a:pt x="4620140" y="6045137"/>
                  <a:pt x="4620139" y="6036700"/>
                </a:cubicBezTo>
                <a:cubicBezTo>
                  <a:pt x="4586397" y="6078878"/>
                  <a:pt x="4544217" y="6129493"/>
                  <a:pt x="4502039" y="6188543"/>
                </a:cubicBezTo>
                <a:cubicBezTo>
                  <a:pt x="4459860" y="6247593"/>
                  <a:pt x="4417681" y="6306643"/>
                  <a:pt x="4383940" y="6357257"/>
                </a:cubicBezTo>
                <a:cubicBezTo>
                  <a:pt x="4383939" y="6348819"/>
                  <a:pt x="4375504" y="6348821"/>
                  <a:pt x="4367067" y="6357256"/>
                </a:cubicBezTo>
                <a:cubicBezTo>
                  <a:pt x="4324889" y="6407871"/>
                  <a:pt x="4291146" y="6450050"/>
                  <a:pt x="4240530" y="6492227"/>
                </a:cubicBezTo>
                <a:cubicBezTo>
                  <a:pt x="4248967" y="6509098"/>
                  <a:pt x="4206790" y="6525971"/>
                  <a:pt x="4189918" y="6542842"/>
                </a:cubicBezTo>
                <a:cubicBezTo>
                  <a:pt x="4181480" y="6551277"/>
                  <a:pt x="4189918" y="6559714"/>
                  <a:pt x="4173045" y="6568148"/>
                </a:cubicBezTo>
                <a:cubicBezTo>
                  <a:pt x="4173044" y="6576584"/>
                  <a:pt x="4147738" y="6585021"/>
                  <a:pt x="4130868" y="6601891"/>
                </a:cubicBezTo>
                <a:cubicBezTo>
                  <a:pt x="4105561" y="6627198"/>
                  <a:pt x="4080254" y="6660939"/>
                  <a:pt x="4054944" y="6686246"/>
                </a:cubicBezTo>
                <a:cubicBezTo>
                  <a:pt x="4021201" y="6719991"/>
                  <a:pt x="4021201" y="6728426"/>
                  <a:pt x="3979024" y="6762169"/>
                </a:cubicBezTo>
                <a:cubicBezTo>
                  <a:pt x="3960044" y="6783258"/>
                  <a:pt x="3938427" y="6803820"/>
                  <a:pt x="3916151" y="6823459"/>
                </a:cubicBezTo>
                <a:lnTo>
                  <a:pt x="3874750" y="6858000"/>
                </a:lnTo>
                <a:lnTo>
                  <a:pt x="3809992" y="6858000"/>
                </a:lnTo>
                <a:lnTo>
                  <a:pt x="3835617" y="6838089"/>
                </a:lnTo>
                <a:cubicBezTo>
                  <a:pt x="3945281" y="6753734"/>
                  <a:pt x="4046511" y="6660941"/>
                  <a:pt x="4139304" y="6576584"/>
                </a:cubicBezTo>
                <a:cubicBezTo>
                  <a:pt x="4113995" y="6576584"/>
                  <a:pt x="4080253" y="6635634"/>
                  <a:pt x="4046510" y="6652505"/>
                </a:cubicBezTo>
                <a:cubicBezTo>
                  <a:pt x="4046511" y="6660941"/>
                  <a:pt x="4029637" y="6660942"/>
                  <a:pt x="4021202" y="6660941"/>
                </a:cubicBezTo>
                <a:cubicBezTo>
                  <a:pt x="3962152" y="6711555"/>
                  <a:pt x="3886231" y="6779041"/>
                  <a:pt x="3810311" y="6829655"/>
                </a:cubicBezTo>
                <a:lnTo>
                  <a:pt x="3774445" y="6858000"/>
                </a:lnTo>
                <a:lnTo>
                  <a:pt x="3720522" y="6858000"/>
                </a:lnTo>
                <a:lnTo>
                  <a:pt x="3734388" y="6846525"/>
                </a:lnTo>
                <a:cubicBezTo>
                  <a:pt x="3759695" y="6829655"/>
                  <a:pt x="3785001" y="6821219"/>
                  <a:pt x="3768132" y="6821217"/>
                </a:cubicBezTo>
                <a:cubicBezTo>
                  <a:pt x="3793438" y="6795912"/>
                  <a:pt x="3827182" y="6770605"/>
                  <a:pt x="3869358" y="6745298"/>
                </a:cubicBezTo>
                <a:cubicBezTo>
                  <a:pt x="3877794" y="6736862"/>
                  <a:pt x="3894670" y="6719991"/>
                  <a:pt x="3911538" y="6711555"/>
                </a:cubicBezTo>
                <a:lnTo>
                  <a:pt x="3919975" y="6711555"/>
                </a:lnTo>
                <a:lnTo>
                  <a:pt x="3928411" y="6703118"/>
                </a:lnTo>
                <a:lnTo>
                  <a:pt x="3928411" y="6694684"/>
                </a:lnTo>
                <a:lnTo>
                  <a:pt x="3936845" y="6694684"/>
                </a:lnTo>
                <a:cubicBezTo>
                  <a:pt x="3995895" y="6644071"/>
                  <a:pt x="4054944" y="6593455"/>
                  <a:pt x="4097124" y="6551277"/>
                </a:cubicBezTo>
                <a:cubicBezTo>
                  <a:pt x="4105561" y="6551277"/>
                  <a:pt x="4113995" y="6551277"/>
                  <a:pt x="4113995" y="6542841"/>
                </a:cubicBezTo>
                <a:lnTo>
                  <a:pt x="4122431" y="6542841"/>
                </a:lnTo>
                <a:cubicBezTo>
                  <a:pt x="4122431" y="6542841"/>
                  <a:pt x="4130867" y="6542841"/>
                  <a:pt x="4130869" y="6534407"/>
                </a:cubicBezTo>
                <a:cubicBezTo>
                  <a:pt x="4130868" y="6531595"/>
                  <a:pt x="4130867" y="6528783"/>
                  <a:pt x="4130868" y="6525971"/>
                </a:cubicBezTo>
                <a:cubicBezTo>
                  <a:pt x="4156175" y="6500664"/>
                  <a:pt x="4215225" y="6450050"/>
                  <a:pt x="4189919" y="6458484"/>
                </a:cubicBezTo>
                <a:lnTo>
                  <a:pt x="4198354" y="6450050"/>
                </a:lnTo>
                <a:cubicBezTo>
                  <a:pt x="4206788" y="6450048"/>
                  <a:pt x="4206790" y="6433178"/>
                  <a:pt x="4206790" y="6433178"/>
                </a:cubicBezTo>
                <a:lnTo>
                  <a:pt x="4190270" y="6433178"/>
                </a:lnTo>
                <a:lnTo>
                  <a:pt x="4207843" y="6416307"/>
                </a:lnTo>
                <a:lnTo>
                  <a:pt x="4215199" y="6391088"/>
                </a:lnTo>
                <a:cubicBezTo>
                  <a:pt x="4215259" y="6391032"/>
                  <a:pt x="4215318" y="6390975"/>
                  <a:pt x="4215378" y="6390919"/>
                </a:cubicBezTo>
                <a:lnTo>
                  <a:pt x="4244751" y="6375183"/>
                </a:lnTo>
                <a:cubicBezTo>
                  <a:pt x="4253186" y="6365692"/>
                  <a:pt x="4261622" y="6353038"/>
                  <a:pt x="4274275" y="6340386"/>
                </a:cubicBezTo>
                <a:lnTo>
                  <a:pt x="4282710" y="6340386"/>
                </a:lnTo>
                <a:cubicBezTo>
                  <a:pt x="4282712" y="6331950"/>
                  <a:pt x="4291146" y="6331950"/>
                  <a:pt x="4282712" y="6331950"/>
                </a:cubicBezTo>
                <a:cubicBezTo>
                  <a:pt x="4282712" y="6329138"/>
                  <a:pt x="4282711" y="6326326"/>
                  <a:pt x="4282711" y="6323514"/>
                </a:cubicBezTo>
                <a:cubicBezTo>
                  <a:pt x="4291147" y="6315079"/>
                  <a:pt x="4299581" y="6315079"/>
                  <a:pt x="4308018" y="6315078"/>
                </a:cubicBezTo>
                <a:lnTo>
                  <a:pt x="4299581" y="6323514"/>
                </a:lnTo>
                <a:cubicBezTo>
                  <a:pt x="4291146" y="6331950"/>
                  <a:pt x="4291147" y="6340386"/>
                  <a:pt x="4291147" y="6340386"/>
                </a:cubicBezTo>
                <a:cubicBezTo>
                  <a:pt x="4299583" y="6340386"/>
                  <a:pt x="4308017" y="6340384"/>
                  <a:pt x="4308019" y="6331950"/>
                </a:cubicBezTo>
                <a:lnTo>
                  <a:pt x="4316453" y="6331950"/>
                </a:lnTo>
                <a:cubicBezTo>
                  <a:pt x="4316454" y="6340386"/>
                  <a:pt x="4274274" y="6365693"/>
                  <a:pt x="4282711" y="6374128"/>
                </a:cubicBezTo>
                <a:cubicBezTo>
                  <a:pt x="4358631" y="6289771"/>
                  <a:pt x="4459860" y="6196979"/>
                  <a:pt x="4544217" y="6104187"/>
                </a:cubicBezTo>
                <a:cubicBezTo>
                  <a:pt x="4552653" y="6095750"/>
                  <a:pt x="4561090" y="6078880"/>
                  <a:pt x="4569526" y="6070442"/>
                </a:cubicBezTo>
                <a:lnTo>
                  <a:pt x="4577961" y="6062009"/>
                </a:lnTo>
                <a:cubicBezTo>
                  <a:pt x="4611704" y="6024048"/>
                  <a:pt x="4647556" y="5979761"/>
                  <a:pt x="4683408" y="5931256"/>
                </a:cubicBezTo>
                <a:lnTo>
                  <a:pt x="4748312" y="5835198"/>
                </a:lnTo>
                <a:lnTo>
                  <a:pt x="4751363" y="5826231"/>
                </a:lnTo>
                <a:cubicBezTo>
                  <a:pt x="4759329" y="5811241"/>
                  <a:pt x="4763672" y="5807923"/>
                  <a:pt x="4767931" y="5806085"/>
                </a:cubicBezTo>
                <a:lnTo>
                  <a:pt x="4768003" y="5806053"/>
                </a:lnTo>
                <a:lnTo>
                  <a:pt x="4788853" y="5775196"/>
                </a:lnTo>
                <a:lnTo>
                  <a:pt x="4792070" y="5772856"/>
                </a:lnTo>
                <a:lnTo>
                  <a:pt x="4793063" y="5765638"/>
                </a:lnTo>
                <a:cubicBezTo>
                  <a:pt x="4793133" y="5759110"/>
                  <a:pt x="4792249" y="5753715"/>
                  <a:pt x="4796398" y="5743259"/>
                </a:cubicBezTo>
                <a:cubicBezTo>
                  <a:pt x="4824170" y="5713949"/>
                  <a:pt x="4835236" y="5686068"/>
                  <a:pt x="4843536" y="5665159"/>
                </a:cubicBezTo>
                <a:cubicBezTo>
                  <a:pt x="4851836" y="5644248"/>
                  <a:pt x="4858035" y="5618468"/>
                  <a:pt x="4878837" y="5586387"/>
                </a:cubicBezTo>
                <a:cubicBezTo>
                  <a:pt x="4888572" y="5582186"/>
                  <a:pt x="4896207" y="5573116"/>
                  <a:pt x="4895541" y="5584956"/>
                </a:cubicBezTo>
                <a:cubicBezTo>
                  <a:pt x="4940577" y="5501985"/>
                  <a:pt x="4953640" y="5438585"/>
                  <a:pt x="4981973" y="5357045"/>
                </a:cubicBezTo>
                <a:cubicBezTo>
                  <a:pt x="4977105" y="5359145"/>
                  <a:pt x="4966704" y="5375186"/>
                  <a:pt x="4962502" y="5365447"/>
                </a:cubicBezTo>
                <a:cubicBezTo>
                  <a:pt x="4978331" y="5295077"/>
                  <a:pt x="5011740" y="5292214"/>
                  <a:pt x="5038742" y="5234354"/>
                </a:cubicBezTo>
                <a:cubicBezTo>
                  <a:pt x="5047812" y="5241993"/>
                  <a:pt x="5029775" y="5267103"/>
                  <a:pt x="5031211" y="5283813"/>
                </a:cubicBezTo>
                <a:cubicBezTo>
                  <a:pt x="5029110" y="5278944"/>
                  <a:pt x="5029110" y="5278944"/>
                  <a:pt x="5033979" y="5276843"/>
                </a:cubicBezTo>
                <a:cubicBezTo>
                  <a:pt x="5036744" y="5269873"/>
                  <a:pt x="5041612" y="5267773"/>
                  <a:pt x="5038846" y="5274743"/>
                </a:cubicBezTo>
                <a:cubicBezTo>
                  <a:pt x="5038846" y="5274743"/>
                  <a:pt x="5038180" y="5286582"/>
                  <a:pt x="5033312" y="5288683"/>
                </a:cubicBezTo>
                <a:cubicBezTo>
                  <a:pt x="5033312" y="5288683"/>
                  <a:pt x="5035413" y="5293552"/>
                  <a:pt x="5035413" y="5293552"/>
                </a:cubicBezTo>
                <a:cubicBezTo>
                  <a:pt x="5035413" y="5293552"/>
                  <a:pt x="5035413" y="5293552"/>
                  <a:pt x="5030545" y="5295653"/>
                </a:cubicBezTo>
                <a:cubicBezTo>
                  <a:pt x="5020249" y="5352082"/>
                  <a:pt x="5002985" y="5405743"/>
                  <a:pt x="4972446" y="5442024"/>
                </a:cubicBezTo>
                <a:cubicBezTo>
                  <a:pt x="4977419" y="5480313"/>
                  <a:pt x="4933047" y="5551444"/>
                  <a:pt x="4918549" y="5598134"/>
                </a:cubicBezTo>
                <a:cubicBezTo>
                  <a:pt x="4908148" y="5614175"/>
                  <a:pt x="4906047" y="5609305"/>
                  <a:pt x="4906713" y="5597465"/>
                </a:cubicBezTo>
                <a:cubicBezTo>
                  <a:pt x="4900514" y="5623245"/>
                  <a:pt x="4882478" y="5648356"/>
                  <a:pt x="4886681" y="5658095"/>
                </a:cubicBezTo>
                <a:cubicBezTo>
                  <a:pt x="4867979" y="5695045"/>
                  <a:pt x="4854812" y="5718056"/>
                  <a:pt x="4846511" y="5738966"/>
                </a:cubicBezTo>
                <a:cubicBezTo>
                  <a:pt x="4833344" y="5761976"/>
                  <a:pt x="4822943" y="5778017"/>
                  <a:pt x="4800039" y="5805228"/>
                </a:cubicBezTo>
                <a:cubicBezTo>
                  <a:pt x="4796555" y="5803844"/>
                  <a:pt x="4796721" y="5800883"/>
                  <a:pt x="4796888" y="5797923"/>
                </a:cubicBezTo>
                <a:lnTo>
                  <a:pt x="4793961" y="5791139"/>
                </a:lnTo>
                <a:lnTo>
                  <a:pt x="4788854" y="5800502"/>
                </a:lnTo>
                <a:lnTo>
                  <a:pt x="4788524" y="5800530"/>
                </a:lnTo>
                <a:lnTo>
                  <a:pt x="4772434" y="5831127"/>
                </a:lnTo>
                <a:lnTo>
                  <a:pt x="4771983" y="5834245"/>
                </a:lnTo>
                <a:lnTo>
                  <a:pt x="4770615" y="5834587"/>
                </a:lnTo>
                <a:lnTo>
                  <a:pt x="4763546" y="5848027"/>
                </a:lnTo>
                <a:lnTo>
                  <a:pt x="4763547" y="5851116"/>
                </a:lnTo>
                <a:cubicBezTo>
                  <a:pt x="4755109" y="5876421"/>
                  <a:pt x="4721369" y="5935473"/>
                  <a:pt x="4729804" y="5927037"/>
                </a:cubicBezTo>
                <a:cubicBezTo>
                  <a:pt x="4729804" y="5918602"/>
                  <a:pt x="4738242" y="5918602"/>
                  <a:pt x="4738240" y="5910164"/>
                </a:cubicBezTo>
                <a:cubicBezTo>
                  <a:pt x="4738242" y="5918602"/>
                  <a:pt x="4738240" y="5927039"/>
                  <a:pt x="4738240" y="5927039"/>
                </a:cubicBezTo>
                <a:cubicBezTo>
                  <a:pt x="4738240" y="5927039"/>
                  <a:pt x="4746676" y="5927038"/>
                  <a:pt x="4755110" y="5918603"/>
                </a:cubicBezTo>
                <a:cubicBezTo>
                  <a:pt x="4755110" y="5921414"/>
                  <a:pt x="4755110" y="5924227"/>
                  <a:pt x="4755112" y="5927039"/>
                </a:cubicBezTo>
                <a:cubicBezTo>
                  <a:pt x="4755112" y="5927039"/>
                  <a:pt x="4746676" y="5927038"/>
                  <a:pt x="4746676" y="5935473"/>
                </a:cubicBezTo>
                <a:cubicBezTo>
                  <a:pt x="4746676" y="5938284"/>
                  <a:pt x="4746677" y="5941096"/>
                  <a:pt x="4746678" y="5943907"/>
                </a:cubicBezTo>
                <a:cubicBezTo>
                  <a:pt x="4729804" y="5969216"/>
                  <a:pt x="4721369" y="5986087"/>
                  <a:pt x="4721368" y="5994521"/>
                </a:cubicBezTo>
                <a:lnTo>
                  <a:pt x="4721369" y="6002959"/>
                </a:lnTo>
                <a:lnTo>
                  <a:pt x="4729804" y="5994523"/>
                </a:lnTo>
                <a:cubicBezTo>
                  <a:pt x="4721369" y="6002959"/>
                  <a:pt x="4729804" y="6002959"/>
                  <a:pt x="4738240" y="5994523"/>
                </a:cubicBezTo>
                <a:cubicBezTo>
                  <a:pt x="4696060" y="6053573"/>
                  <a:pt x="4679190" y="6095752"/>
                  <a:pt x="4653883" y="6146366"/>
                </a:cubicBezTo>
                <a:cubicBezTo>
                  <a:pt x="4628575" y="6188543"/>
                  <a:pt x="4603266" y="6230723"/>
                  <a:pt x="4561090" y="6289771"/>
                </a:cubicBezTo>
                <a:cubicBezTo>
                  <a:pt x="4569526" y="6281334"/>
                  <a:pt x="4569526" y="6289770"/>
                  <a:pt x="4561089" y="6298205"/>
                </a:cubicBezTo>
                <a:lnTo>
                  <a:pt x="4552654" y="6298207"/>
                </a:lnTo>
                <a:lnTo>
                  <a:pt x="4552653" y="6306643"/>
                </a:lnTo>
                <a:lnTo>
                  <a:pt x="4544217" y="6315080"/>
                </a:lnTo>
                <a:lnTo>
                  <a:pt x="4527347" y="6340384"/>
                </a:lnTo>
                <a:cubicBezTo>
                  <a:pt x="4535782" y="6340386"/>
                  <a:pt x="4527347" y="6348821"/>
                  <a:pt x="4527349" y="6357257"/>
                </a:cubicBezTo>
                <a:cubicBezTo>
                  <a:pt x="4544217" y="6340387"/>
                  <a:pt x="4535782" y="6340386"/>
                  <a:pt x="4544216" y="6323514"/>
                </a:cubicBezTo>
                <a:lnTo>
                  <a:pt x="4552655" y="6323514"/>
                </a:lnTo>
                <a:cubicBezTo>
                  <a:pt x="4552655" y="6326326"/>
                  <a:pt x="4552654" y="6329138"/>
                  <a:pt x="4552653" y="6331950"/>
                </a:cubicBezTo>
                <a:cubicBezTo>
                  <a:pt x="4561090" y="6331950"/>
                  <a:pt x="4561089" y="6323512"/>
                  <a:pt x="4561089" y="6323512"/>
                </a:cubicBezTo>
                <a:lnTo>
                  <a:pt x="4561090" y="6315079"/>
                </a:lnTo>
                <a:lnTo>
                  <a:pt x="4569526" y="6306641"/>
                </a:lnTo>
                <a:cubicBezTo>
                  <a:pt x="4577961" y="6298207"/>
                  <a:pt x="4577961" y="6272900"/>
                  <a:pt x="4586397" y="6281336"/>
                </a:cubicBezTo>
                <a:cubicBezTo>
                  <a:pt x="4603267" y="6272900"/>
                  <a:pt x="4577961" y="6272900"/>
                  <a:pt x="4586397" y="6264464"/>
                </a:cubicBezTo>
                <a:cubicBezTo>
                  <a:pt x="4594833" y="6256029"/>
                  <a:pt x="4594833" y="6264464"/>
                  <a:pt x="4603267" y="6264464"/>
                </a:cubicBezTo>
                <a:cubicBezTo>
                  <a:pt x="4611704" y="6247593"/>
                  <a:pt x="4628576" y="6205416"/>
                  <a:pt x="4628576" y="6205416"/>
                </a:cubicBezTo>
                <a:cubicBezTo>
                  <a:pt x="4645449" y="6171671"/>
                  <a:pt x="4687626" y="6121059"/>
                  <a:pt x="4696061" y="6104186"/>
                </a:cubicBezTo>
                <a:cubicBezTo>
                  <a:pt x="4704497" y="6095752"/>
                  <a:pt x="4696061" y="6104186"/>
                  <a:pt x="4687626" y="6104185"/>
                </a:cubicBezTo>
                <a:cubicBezTo>
                  <a:pt x="4696061" y="6104186"/>
                  <a:pt x="4704496" y="6087316"/>
                  <a:pt x="4704496" y="6087316"/>
                </a:cubicBezTo>
                <a:lnTo>
                  <a:pt x="4704497" y="6070444"/>
                </a:lnTo>
                <a:cubicBezTo>
                  <a:pt x="4712933" y="6062009"/>
                  <a:pt x="4712935" y="6078880"/>
                  <a:pt x="4712933" y="6070444"/>
                </a:cubicBezTo>
                <a:cubicBezTo>
                  <a:pt x="4729803" y="6062009"/>
                  <a:pt x="4712933" y="6045137"/>
                  <a:pt x="4729804" y="6053573"/>
                </a:cubicBezTo>
                <a:cubicBezTo>
                  <a:pt x="4736130" y="6028266"/>
                  <a:pt x="4751949" y="5983979"/>
                  <a:pt x="4770138" y="5956299"/>
                </a:cubicBezTo>
                <a:lnTo>
                  <a:pt x="4783304" y="5941648"/>
                </a:lnTo>
                <a:lnTo>
                  <a:pt x="4783581" y="5941799"/>
                </a:lnTo>
                <a:cubicBezTo>
                  <a:pt x="4786745" y="5941800"/>
                  <a:pt x="4788854" y="5939691"/>
                  <a:pt x="4788853" y="5935473"/>
                </a:cubicBezTo>
                <a:lnTo>
                  <a:pt x="4783304" y="5941648"/>
                </a:lnTo>
                <a:lnTo>
                  <a:pt x="4771983" y="5935471"/>
                </a:lnTo>
                <a:cubicBezTo>
                  <a:pt x="4814160" y="5876423"/>
                  <a:pt x="4864778" y="5783632"/>
                  <a:pt x="4873212" y="5749889"/>
                </a:cubicBezTo>
                <a:cubicBezTo>
                  <a:pt x="4881647" y="5733018"/>
                  <a:pt x="4949133" y="5640225"/>
                  <a:pt x="4949133" y="5598046"/>
                </a:cubicBezTo>
                <a:cubicBezTo>
                  <a:pt x="4957569" y="5581173"/>
                  <a:pt x="4949133" y="5598046"/>
                  <a:pt x="4957571" y="5598047"/>
                </a:cubicBezTo>
                <a:cubicBezTo>
                  <a:pt x="4957571" y="5572739"/>
                  <a:pt x="4991311" y="5522125"/>
                  <a:pt x="5008183" y="5496818"/>
                </a:cubicBezTo>
                <a:cubicBezTo>
                  <a:pt x="5008183" y="5496818"/>
                  <a:pt x="4999747" y="5513691"/>
                  <a:pt x="5008182" y="5522123"/>
                </a:cubicBezTo>
                <a:cubicBezTo>
                  <a:pt x="5025054" y="5463075"/>
                  <a:pt x="5016619" y="5479947"/>
                  <a:pt x="4999747" y="5488384"/>
                </a:cubicBezTo>
                <a:cubicBezTo>
                  <a:pt x="5033490" y="5420898"/>
                  <a:pt x="5033490" y="5412461"/>
                  <a:pt x="5067232" y="5378718"/>
                </a:cubicBezTo>
                <a:lnTo>
                  <a:pt x="5075669" y="5370283"/>
                </a:lnTo>
                <a:lnTo>
                  <a:pt x="5075669" y="5361848"/>
                </a:lnTo>
                <a:lnTo>
                  <a:pt x="5067234" y="5361848"/>
                </a:lnTo>
                <a:cubicBezTo>
                  <a:pt x="5067234" y="5361848"/>
                  <a:pt x="5067233" y="5353409"/>
                  <a:pt x="5075669" y="5344976"/>
                </a:cubicBezTo>
                <a:cubicBezTo>
                  <a:pt x="5075670" y="5347788"/>
                  <a:pt x="5075670" y="5350600"/>
                  <a:pt x="5075671" y="5353411"/>
                </a:cubicBezTo>
                <a:lnTo>
                  <a:pt x="5084105" y="5353411"/>
                </a:lnTo>
                <a:lnTo>
                  <a:pt x="5084105" y="5336541"/>
                </a:lnTo>
                <a:lnTo>
                  <a:pt x="5092541" y="5328103"/>
                </a:lnTo>
                <a:cubicBezTo>
                  <a:pt x="5100976" y="5319670"/>
                  <a:pt x="5117848" y="5277491"/>
                  <a:pt x="5092541" y="5302798"/>
                </a:cubicBezTo>
                <a:cubicBezTo>
                  <a:pt x="5100976" y="5294363"/>
                  <a:pt x="5100976" y="5294363"/>
                  <a:pt x="5100978" y="5285927"/>
                </a:cubicBezTo>
                <a:cubicBezTo>
                  <a:pt x="5100978" y="5285927"/>
                  <a:pt x="5092539" y="5285927"/>
                  <a:pt x="5092541" y="5294363"/>
                </a:cubicBezTo>
                <a:cubicBezTo>
                  <a:pt x="5092541" y="5294363"/>
                  <a:pt x="5084105" y="5294363"/>
                  <a:pt x="5084105" y="5302796"/>
                </a:cubicBezTo>
                <a:lnTo>
                  <a:pt x="5084105" y="5285927"/>
                </a:lnTo>
                <a:cubicBezTo>
                  <a:pt x="5092540" y="5277491"/>
                  <a:pt x="5100976" y="5260620"/>
                  <a:pt x="5109412" y="5235313"/>
                </a:cubicBezTo>
                <a:cubicBezTo>
                  <a:pt x="5126283" y="5201570"/>
                  <a:pt x="5143156" y="5167827"/>
                  <a:pt x="5151589" y="5142520"/>
                </a:cubicBezTo>
                <a:lnTo>
                  <a:pt x="5160025" y="5134084"/>
                </a:lnTo>
                <a:lnTo>
                  <a:pt x="5160025" y="5125649"/>
                </a:lnTo>
                <a:cubicBezTo>
                  <a:pt x="5160025" y="5108777"/>
                  <a:pt x="5168461" y="5091906"/>
                  <a:pt x="5176898" y="5083470"/>
                </a:cubicBezTo>
                <a:cubicBezTo>
                  <a:pt x="5176897" y="5075036"/>
                  <a:pt x="5185332" y="5058163"/>
                  <a:pt x="5185333" y="5049729"/>
                </a:cubicBezTo>
                <a:cubicBezTo>
                  <a:pt x="5193769" y="5032856"/>
                  <a:pt x="5210641" y="5007550"/>
                  <a:pt x="5219076" y="4990679"/>
                </a:cubicBezTo>
                <a:lnTo>
                  <a:pt x="5227514" y="4990679"/>
                </a:lnTo>
                <a:cubicBezTo>
                  <a:pt x="5227512" y="4982241"/>
                  <a:pt x="5227512" y="4982241"/>
                  <a:pt x="5227511" y="4973806"/>
                </a:cubicBezTo>
                <a:lnTo>
                  <a:pt x="5227512" y="4965372"/>
                </a:lnTo>
                <a:lnTo>
                  <a:pt x="5219077" y="4973806"/>
                </a:lnTo>
                <a:cubicBezTo>
                  <a:pt x="5227512" y="4956934"/>
                  <a:pt x="5252821" y="4931627"/>
                  <a:pt x="5244383" y="4914756"/>
                </a:cubicBezTo>
                <a:cubicBezTo>
                  <a:pt x="5252819" y="4914756"/>
                  <a:pt x="5252819" y="4914756"/>
                  <a:pt x="5252819" y="4906320"/>
                </a:cubicBezTo>
                <a:cubicBezTo>
                  <a:pt x="5261255" y="4897886"/>
                  <a:pt x="5252821" y="4897886"/>
                  <a:pt x="5252821" y="4897886"/>
                </a:cubicBezTo>
                <a:cubicBezTo>
                  <a:pt x="5269693" y="4872579"/>
                  <a:pt x="5252819" y="4847272"/>
                  <a:pt x="5269691" y="4838836"/>
                </a:cubicBezTo>
                <a:lnTo>
                  <a:pt x="5269691" y="4847272"/>
                </a:lnTo>
                <a:cubicBezTo>
                  <a:pt x="5261255" y="4864143"/>
                  <a:pt x="5261255" y="4872579"/>
                  <a:pt x="5269693" y="4872579"/>
                </a:cubicBezTo>
                <a:cubicBezTo>
                  <a:pt x="5269693" y="4872579"/>
                  <a:pt x="5278127" y="4864143"/>
                  <a:pt x="5278126" y="4855707"/>
                </a:cubicBezTo>
                <a:lnTo>
                  <a:pt x="5286562" y="4847272"/>
                </a:lnTo>
                <a:cubicBezTo>
                  <a:pt x="5303433" y="4847270"/>
                  <a:pt x="5294998" y="4872579"/>
                  <a:pt x="5278125" y="4881015"/>
                </a:cubicBezTo>
                <a:cubicBezTo>
                  <a:pt x="5294998" y="4872579"/>
                  <a:pt x="5286561" y="4914756"/>
                  <a:pt x="5294998" y="4889450"/>
                </a:cubicBezTo>
                <a:cubicBezTo>
                  <a:pt x="5278126" y="4872579"/>
                  <a:pt x="5328740" y="4864144"/>
                  <a:pt x="5320304" y="4830400"/>
                </a:cubicBezTo>
                <a:lnTo>
                  <a:pt x="5328741" y="4821963"/>
                </a:lnTo>
                <a:lnTo>
                  <a:pt x="5328741" y="4813530"/>
                </a:lnTo>
                <a:lnTo>
                  <a:pt x="5328741" y="4805093"/>
                </a:lnTo>
                <a:lnTo>
                  <a:pt x="5320305" y="4813527"/>
                </a:lnTo>
                <a:cubicBezTo>
                  <a:pt x="5320304" y="4805093"/>
                  <a:pt x="5328740" y="4788222"/>
                  <a:pt x="5320305" y="4788222"/>
                </a:cubicBezTo>
                <a:lnTo>
                  <a:pt x="5311868" y="4779784"/>
                </a:lnTo>
                <a:cubicBezTo>
                  <a:pt x="5303434" y="4796658"/>
                  <a:pt x="5303433" y="4805093"/>
                  <a:pt x="5294998" y="4821963"/>
                </a:cubicBezTo>
                <a:lnTo>
                  <a:pt x="5294998" y="4813529"/>
                </a:lnTo>
                <a:cubicBezTo>
                  <a:pt x="5294997" y="4805093"/>
                  <a:pt x="5294998" y="4796657"/>
                  <a:pt x="5286562" y="4796658"/>
                </a:cubicBezTo>
                <a:lnTo>
                  <a:pt x="5279291" y="4811201"/>
                </a:lnTo>
                <a:lnTo>
                  <a:pt x="5280235" y="4795603"/>
                </a:lnTo>
                <a:cubicBezTo>
                  <a:pt x="5284454" y="4784004"/>
                  <a:pt x="5290780" y="4771350"/>
                  <a:pt x="5294997" y="4754479"/>
                </a:cubicBezTo>
                <a:cubicBezTo>
                  <a:pt x="5261254" y="4805093"/>
                  <a:pt x="5286562" y="4746045"/>
                  <a:pt x="5269690" y="4729170"/>
                </a:cubicBezTo>
                <a:lnTo>
                  <a:pt x="5278128" y="4737607"/>
                </a:lnTo>
                <a:lnTo>
                  <a:pt x="5286561" y="4737608"/>
                </a:lnTo>
                <a:cubicBezTo>
                  <a:pt x="5286562" y="4746045"/>
                  <a:pt x="5286562" y="4746045"/>
                  <a:pt x="5294998" y="4737608"/>
                </a:cubicBezTo>
                <a:cubicBezTo>
                  <a:pt x="5294998" y="4737608"/>
                  <a:pt x="5294997" y="4729170"/>
                  <a:pt x="5294999" y="4720736"/>
                </a:cubicBezTo>
                <a:lnTo>
                  <a:pt x="5295000" y="4712301"/>
                </a:lnTo>
                <a:cubicBezTo>
                  <a:pt x="5303434" y="4703863"/>
                  <a:pt x="5311869" y="4712299"/>
                  <a:pt x="5311869" y="4695429"/>
                </a:cubicBezTo>
                <a:lnTo>
                  <a:pt x="5311869" y="4712299"/>
                </a:lnTo>
                <a:cubicBezTo>
                  <a:pt x="5311869" y="4720736"/>
                  <a:pt x="5320306" y="4720735"/>
                  <a:pt x="5320307" y="4712301"/>
                </a:cubicBezTo>
                <a:cubicBezTo>
                  <a:pt x="5328740" y="4712301"/>
                  <a:pt x="5328743" y="4703863"/>
                  <a:pt x="5328740" y="4695429"/>
                </a:cubicBezTo>
                <a:lnTo>
                  <a:pt x="5328740" y="4678557"/>
                </a:lnTo>
                <a:cubicBezTo>
                  <a:pt x="5328741" y="4661688"/>
                  <a:pt x="5320305" y="4644813"/>
                  <a:pt x="5311871" y="4661688"/>
                </a:cubicBezTo>
                <a:cubicBezTo>
                  <a:pt x="5311869" y="4653253"/>
                  <a:pt x="5311869" y="4653253"/>
                  <a:pt x="5303433" y="4653252"/>
                </a:cubicBezTo>
                <a:lnTo>
                  <a:pt x="5294998" y="4661688"/>
                </a:lnTo>
                <a:cubicBezTo>
                  <a:pt x="5294999" y="4653250"/>
                  <a:pt x="5303434" y="4636379"/>
                  <a:pt x="5303432" y="4619508"/>
                </a:cubicBezTo>
                <a:cubicBezTo>
                  <a:pt x="5303434" y="4636379"/>
                  <a:pt x="5294999" y="4653250"/>
                  <a:pt x="5303432" y="4644816"/>
                </a:cubicBezTo>
                <a:cubicBezTo>
                  <a:pt x="5320304" y="4636382"/>
                  <a:pt x="5303432" y="4619508"/>
                  <a:pt x="5320305" y="4611072"/>
                </a:cubicBezTo>
                <a:lnTo>
                  <a:pt x="5328743" y="4611070"/>
                </a:lnTo>
                <a:cubicBezTo>
                  <a:pt x="5328741" y="4608259"/>
                  <a:pt x="5328742" y="4605448"/>
                  <a:pt x="5328741" y="4602637"/>
                </a:cubicBezTo>
                <a:lnTo>
                  <a:pt x="5328741" y="4594202"/>
                </a:lnTo>
                <a:lnTo>
                  <a:pt x="5320304" y="4594202"/>
                </a:lnTo>
                <a:lnTo>
                  <a:pt x="5337175" y="4577331"/>
                </a:lnTo>
                <a:cubicBezTo>
                  <a:pt x="5328740" y="4560457"/>
                  <a:pt x="5337176" y="4543586"/>
                  <a:pt x="5337175" y="4526717"/>
                </a:cubicBezTo>
                <a:cubicBezTo>
                  <a:pt x="5337178" y="4535152"/>
                  <a:pt x="5337176" y="4543586"/>
                  <a:pt x="5337176" y="4543586"/>
                </a:cubicBezTo>
                <a:cubicBezTo>
                  <a:pt x="5345612" y="4509845"/>
                  <a:pt x="5337176" y="4518279"/>
                  <a:pt x="5354048" y="4492974"/>
                </a:cubicBezTo>
                <a:lnTo>
                  <a:pt x="5362484" y="4501408"/>
                </a:lnTo>
                <a:lnTo>
                  <a:pt x="5362484" y="4492972"/>
                </a:lnTo>
                <a:lnTo>
                  <a:pt x="5370918" y="4492974"/>
                </a:lnTo>
                <a:cubicBezTo>
                  <a:pt x="5354048" y="4543588"/>
                  <a:pt x="5370919" y="4501408"/>
                  <a:pt x="5379355" y="4501407"/>
                </a:cubicBezTo>
                <a:cubicBezTo>
                  <a:pt x="5370919" y="4526717"/>
                  <a:pt x="5362484" y="4552024"/>
                  <a:pt x="5362484" y="4577331"/>
                </a:cubicBezTo>
                <a:lnTo>
                  <a:pt x="5354048" y="4577331"/>
                </a:lnTo>
                <a:cubicBezTo>
                  <a:pt x="5345611" y="4594200"/>
                  <a:pt x="5345612" y="4602638"/>
                  <a:pt x="5345612" y="4611072"/>
                </a:cubicBezTo>
                <a:cubicBezTo>
                  <a:pt x="5354048" y="4594202"/>
                  <a:pt x="5354048" y="4585765"/>
                  <a:pt x="5362483" y="4585763"/>
                </a:cubicBezTo>
                <a:cubicBezTo>
                  <a:pt x="5354048" y="4611072"/>
                  <a:pt x="5362483" y="4611070"/>
                  <a:pt x="5354047" y="4627944"/>
                </a:cubicBezTo>
                <a:lnTo>
                  <a:pt x="5345611" y="4636382"/>
                </a:lnTo>
                <a:lnTo>
                  <a:pt x="5345612" y="4644813"/>
                </a:lnTo>
                <a:lnTo>
                  <a:pt x="5354047" y="4653250"/>
                </a:lnTo>
                <a:lnTo>
                  <a:pt x="5362483" y="4644815"/>
                </a:lnTo>
                <a:cubicBezTo>
                  <a:pt x="5370917" y="4644815"/>
                  <a:pt x="5370918" y="4636379"/>
                  <a:pt x="5370919" y="4627945"/>
                </a:cubicBezTo>
                <a:lnTo>
                  <a:pt x="5370919" y="4619508"/>
                </a:lnTo>
                <a:lnTo>
                  <a:pt x="5362483" y="4619508"/>
                </a:lnTo>
                <a:cubicBezTo>
                  <a:pt x="5362484" y="4594202"/>
                  <a:pt x="5387791" y="4535150"/>
                  <a:pt x="5387791" y="4501408"/>
                </a:cubicBezTo>
                <a:lnTo>
                  <a:pt x="5396225" y="4492972"/>
                </a:lnTo>
                <a:cubicBezTo>
                  <a:pt x="5396224" y="4490161"/>
                  <a:pt x="5396224" y="4487349"/>
                  <a:pt x="5396224" y="4484538"/>
                </a:cubicBezTo>
                <a:cubicBezTo>
                  <a:pt x="5396224" y="4481726"/>
                  <a:pt x="5396224" y="4478914"/>
                  <a:pt x="5396225" y="4476102"/>
                </a:cubicBezTo>
                <a:cubicBezTo>
                  <a:pt x="5396226" y="4459231"/>
                  <a:pt x="5404662" y="4433924"/>
                  <a:pt x="5413098" y="4425488"/>
                </a:cubicBezTo>
                <a:lnTo>
                  <a:pt x="5404662" y="4425486"/>
                </a:lnTo>
                <a:lnTo>
                  <a:pt x="5413098" y="4417053"/>
                </a:lnTo>
                <a:cubicBezTo>
                  <a:pt x="5413098" y="4417053"/>
                  <a:pt x="5421534" y="4408617"/>
                  <a:pt x="5421533" y="4400179"/>
                </a:cubicBezTo>
                <a:lnTo>
                  <a:pt x="5413097" y="4391743"/>
                </a:lnTo>
                <a:cubicBezTo>
                  <a:pt x="5415207" y="4370655"/>
                  <a:pt x="5418370" y="4352203"/>
                  <a:pt x="5421797" y="4335463"/>
                </a:cubicBezTo>
                <a:lnTo>
                  <a:pt x="5430069" y="4298454"/>
                </a:lnTo>
                <a:lnTo>
                  <a:pt x="5422231" y="4304885"/>
                </a:lnTo>
                <a:cubicBezTo>
                  <a:pt x="5417998" y="4308077"/>
                  <a:pt x="5416957" y="4315503"/>
                  <a:pt x="5412724" y="4318695"/>
                </a:cubicBezTo>
                <a:cubicBezTo>
                  <a:pt x="5412724" y="4318695"/>
                  <a:pt x="5409531" y="4314460"/>
                  <a:pt x="5410571" y="4307033"/>
                </a:cubicBezTo>
                <a:cubicBezTo>
                  <a:pt x="5410571" y="4307033"/>
                  <a:pt x="5410571" y="4307033"/>
                  <a:pt x="5411613" y="4299607"/>
                </a:cubicBezTo>
                <a:cubicBezTo>
                  <a:pt x="5409531" y="4314460"/>
                  <a:pt x="5399952" y="4301755"/>
                  <a:pt x="5410500" y="4280519"/>
                </a:cubicBezTo>
                <a:cubicBezTo>
                  <a:pt x="5410500" y="4280519"/>
                  <a:pt x="5410500" y="4280519"/>
                  <a:pt x="5417926" y="4281562"/>
                </a:cubicBezTo>
                <a:cubicBezTo>
                  <a:pt x="5422159" y="4278371"/>
                  <a:pt x="5423199" y="4270944"/>
                  <a:pt x="5423199" y="4270944"/>
                </a:cubicBezTo>
                <a:cubicBezTo>
                  <a:pt x="5430626" y="4271987"/>
                  <a:pt x="5426393" y="4275179"/>
                  <a:pt x="5425352" y="4282606"/>
                </a:cubicBezTo>
                <a:cubicBezTo>
                  <a:pt x="5425352" y="4282606"/>
                  <a:pt x="5425352" y="4282606"/>
                  <a:pt x="5424312" y="4290032"/>
                </a:cubicBezTo>
                <a:cubicBezTo>
                  <a:pt x="5428006" y="4283925"/>
                  <a:pt x="5431697" y="4276161"/>
                  <a:pt x="5435055" y="4267818"/>
                </a:cubicBezTo>
                <a:lnTo>
                  <a:pt x="5436591" y="4263308"/>
                </a:lnTo>
                <a:lnTo>
                  <a:pt x="5439195" y="4248207"/>
                </a:lnTo>
                <a:cubicBezTo>
                  <a:pt x="5440513" y="4234630"/>
                  <a:pt x="5440514" y="4220923"/>
                  <a:pt x="5438405" y="4206160"/>
                </a:cubicBezTo>
                <a:cubicBezTo>
                  <a:pt x="5446840" y="4206161"/>
                  <a:pt x="5446841" y="4197726"/>
                  <a:pt x="5446841" y="4189290"/>
                </a:cubicBezTo>
                <a:lnTo>
                  <a:pt x="5446841" y="4180852"/>
                </a:lnTo>
                <a:lnTo>
                  <a:pt x="5438404" y="4180854"/>
                </a:lnTo>
                <a:cubicBezTo>
                  <a:pt x="5455276" y="4172417"/>
                  <a:pt x="5455276" y="4147110"/>
                  <a:pt x="5455276" y="4130240"/>
                </a:cubicBezTo>
                <a:lnTo>
                  <a:pt x="5455276" y="4121804"/>
                </a:lnTo>
                <a:lnTo>
                  <a:pt x="5455276" y="4104933"/>
                </a:lnTo>
                <a:lnTo>
                  <a:pt x="5455276" y="4096497"/>
                </a:lnTo>
                <a:cubicBezTo>
                  <a:pt x="5455276" y="4096497"/>
                  <a:pt x="5463712" y="4096495"/>
                  <a:pt x="5463712" y="4088062"/>
                </a:cubicBezTo>
                <a:cubicBezTo>
                  <a:pt x="5463710" y="4085250"/>
                  <a:pt x="5463710" y="4082438"/>
                  <a:pt x="5463710" y="4079626"/>
                </a:cubicBezTo>
                <a:cubicBezTo>
                  <a:pt x="5455276" y="4062752"/>
                  <a:pt x="5480584" y="4029012"/>
                  <a:pt x="5463711" y="4029012"/>
                </a:cubicBezTo>
                <a:lnTo>
                  <a:pt x="5463712" y="4020574"/>
                </a:lnTo>
                <a:lnTo>
                  <a:pt x="5463712" y="4003705"/>
                </a:lnTo>
                <a:lnTo>
                  <a:pt x="5463712" y="3995269"/>
                </a:lnTo>
                <a:cubicBezTo>
                  <a:pt x="5480584" y="3986830"/>
                  <a:pt x="5463712" y="3953088"/>
                  <a:pt x="5463711" y="3936219"/>
                </a:cubicBezTo>
                <a:cubicBezTo>
                  <a:pt x="5463711" y="3910912"/>
                  <a:pt x="5480584" y="3927783"/>
                  <a:pt x="5480582" y="3902476"/>
                </a:cubicBezTo>
                <a:cubicBezTo>
                  <a:pt x="5480582" y="3902476"/>
                  <a:pt x="5480584" y="3894040"/>
                  <a:pt x="5489019" y="3894042"/>
                </a:cubicBezTo>
                <a:lnTo>
                  <a:pt x="5489019" y="3885606"/>
                </a:lnTo>
                <a:cubicBezTo>
                  <a:pt x="5489019" y="3877167"/>
                  <a:pt x="5489019" y="3877167"/>
                  <a:pt x="5480583" y="3885606"/>
                </a:cubicBezTo>
                <a:lnTo>
                  <a:pt x="5480584" y="3894040"/>
                </a:lnTo>
                <a:cubicBezTo>
                  <a:pt x="5472148" y="3877169"/>
                  <a:pt x="5480583" y="3860299"/>
                  <a:pt x="5472148" y="3860298"/>
                </a:cubicBezTo>
                <a:cubicBezTo>
                  <a:pt x="5480582" y="3834992"/>
                  <a:pt x="5480583" y="3860299"/>
                  <a:pt x="5489019" y="3860299"/>
                </a:cubicBezTo>
                <a:lnTo>
                  <a:pt x="5496941" y="3868220"/>
                </a:lnTo>
                <a:lnTo>
                  <a:pt x="5493896" y="3915262"/>
                </a:lnTo>
                <a:cubicBezTo>
                  <a:pt x="5492709" y="3963109"/>
                  <a:pt x="5497455" y="3993159"/>
                  <a:pt x="5497452" y="4037447"/>
                </a:cubicBezTo>
                <a:cubicBezTo>
                  <a:pt x="5497452" y="4037447"/>
                  <a:pt x="5489019" y="4037445"/>
                  <a:pt x="5489016" y="4045883"/>
                </a:cubicBezTo>
                <a:cubicBezTo>
                  <a:pt x="5489018" y="4048695"/>
                  <a:pt x="5489018" y="4051507"/>
                  <a:pt x="5489019" y="4054319"/>
                </a:cubicBezTo>
                <a:lnTo>
                  <a:pt x="5489386" y="4063858"/>
                </a:lnTo>
                <a:lnTo>
                  <a:pt x="5490041" y="4061970"/>
                </a:lnTo>
                <a:cubicBezTo>
                  <a:pt x="5495580" y="4051566"/>
                  <a:pt x="5500564" y="4056526"/>
                  <a:pt x="5508475" y="4040599"/>
                </a:cubicBezTo>
                <a:cubicBezTo>
                  <a:pt x="5516870" y="4007701"/>
                  <a:pt x="5505210" y="4009850"/>
                  <a:pt x="5508331" y="3987570"/>
                </a:cubicBezTo>
                <a:cubicBezTo>
                  <a:pt x="5528386" y="3952524"/>
                  <a:pt x="5532548" y="3922818"/>
                  <a:pt x="5535669" y="3900538"/>
                </a:cubicBezTo>
                <a:cubicBezTo>
                  <a:pt x="5538790" y="3878259"/>
                  <a:pt x="5538719" y="3851745"/>
                  <a:pt x="5551347" y="3815654"/>
                </a:cubicBezTo>
                <a:cubicBezTo>
                  <a:pt x="5559813" y="3809271"/>
                  <a:pt x="5565086" y="3798653"/>
                  <a:pt x="5567239" y="3810315"/>
                </a:cubicBezTo>
                <a:cubicBezTo>
                  <a:pt x="5591384" y="3719048"/>
                  <a:pt x="5589087" y="3654357"/>
                  <a:pt x="5597339" y="3568431"/>
                </a:cubicBezTo>
                <a:cubicBezTo>
                  <a:pt x="5593106" y="3571622"/>
                  <a:pt x="5586792" y="3589667"/>
                  <a:pt x="5580406" y="3581198"/>
                </a:cubicBezTo>
                <a:cubicBezTo>
                  <a:pt x="5579150" y="3509080"/>
                  <a:pt x="5610936" y="3498401"/>
                  <a:pt x="5623492" y="3435797"/>
                </a:cubicBezTo>
                <a:cubicBezTo>
                  <a:pt x="5634111" y="3441075"/>
                  <a:pt x="5622523" y="3469738"/>
                  <a:pt x="5627870" y="3485634"/>
                </a:cubicBezTo>
                <a:cubicBezTo>
                  <a:pt x="5624676" y="3481400"/>
                  <a:pt x="5624676" y="3481400"/>
                  <a:pt x="5628909" y="3478208"/>
                </a:cubicBezTo>
                <a:cubicBezTo>
                  <a:pt x="5629950" y="3470782"/>
                  <a:pt x="5634183" y="3467589"/>
                  <a:pt x="5633142" y="3475016"/>
                </a:cubicBezTo>
                <a:cubicBezTo>
                  <a:pt x="5633142" y="3475016"/>
                  <a:pt x="5635295" y="3486677"/>
                  <a:pt x="5631062" y="3489870"/>
                </a:cubicBezTo>
                <a:cubicBezTo>
                  <a:pt x="5631062" y="3489870"/>
                  <a:pt x="5634255" y="3494104"/>
                  <a:pt x="5634255" y="3494104"/>
                </a:cubicBezTo>
                <a:cubicBezTo>
                  <a:pt x="5634255" y="3494104"/>
                  <a:pt x="5634255" y="3494104"/>
                  <a:pt x="5630021" y="3497296"/>
                </a:cubicBezTo>
                <a:cubicBezTo>
                  <a:pt x="5633357" y="3554560"/>
                  <a:pt x="5629268" y="3610781"/>
                  <a:pt x="5608173" y="3653253"/>
                </a:cubicBezTo>
                <a:cubicBezTo>
                  <a:pt x="5622056" y="3689281"/>
                  <a:pt x="5595760" y="3768886"/>
                  <a:pt x="5592710" y="3817680"/>
                </a:cubicBezTo>
                <a:cubicBezTo>
                  <a:pt x="5586396" y="3835725"/>
                  <a:pt x="5583204" y="3831490"/>
                  <a:pt x="5581051" y="3819828"/>
                </a:cubicBezTo>
                <a:cubicBezTo>
                  <a:pt x="5581123" y="3846343"/>
                  <a:pt x="5569535" y="3875005"/>
                  <a:pt x="5575920" y="3883475"/>
                </a:cubicBezTo>
                <a:cubicBezTo>
                  <a:pt x="5571203" y="3903637"/>
                  <a:pt x="5567006" y="3920086"/>
                  <a:pt x="5563598" y="3934280"/>
                </a:cubicBezTo>
                <a:lnTo>
                  <a:pt x="5562972" y="3937349"/>
                </a:lnTo>
                <a:lnTo>
                  <a:pt x="5571794" y="3923038"/>
                </a:lnTo>
                <a:cubicBezTo>
                  <a:pt x="5593939" y="3878751"/>
                  <a:pt x="5611337" y="3820229"/>
                  <a:pt x="5623989" y="3775941"/>
                </a:cubicBezTo>
                <a:lnTo>
                  <a:pt x="5632426" y="3767506"/>
                </a:lnTo>
                <a:cubicBezTo>
                  <a:pt x="5632426" y="3767506"/>
                  <a:pt x="5640861" y="3767506"/>
                  <a:pt x="5640861" y="3759071"/>
                </a:cubicBezTo>
                <a:lnTo>
                  <a:pt x="5649298" y="3767505"/>
                </a:lnTo>
                <a:lnTo>
                  <a:pt x="5649298" y="3742197"/>
                </a:lnTo>
                <a:cubicBezTo>
                  <a:pt x="5666171" y="3691585"/>
                  <a:pt x="5674605" y="3624099"/>
                  <a:pt x="5683041" y="3581921"/>
                </a:cubicBezTo>
                <a:cubicBezTo>
                  <a:pt x="5691475" y="3573485"/>
                  <a:pt x="5691476" y="3590358"/>
                  <a:pt x="5691475" y="3598792"/>
                </a:cubicBezTo>
                <a:cubicBezTo>
                  <a:pt x="5698857" y="3576649"/>
                  <a:pt x="5712697" y="3496378"/>
                  <a:pt x="5732996" y="3493610"/>
                </a:cubicBezTo>
                <a:lnTo>
                  <a:pt x="5733449" y="3493806"/>
                </a:lnTo>
                <a:lnTo>
                  <a:pt x="5734014" y="3473633"/>
                </a:lnTo>
                <a:cubicBezTo>
                  <a:pt x="5733582" y="3467260"/>
                  <a:pt x="5732457" y="3462613"/>
                  <a:pt x="5730509" y="3460815"/>
                </a:cubicBezTo>
                <a:cubicBezTo>
                  <a:pt x="5735891" y="3408066"/>
                  <a:pt x="5752664" y="3358615"/>
                  <a:pt x="5743964" y="3328941"/>
                </a:cubicBezTo>
                <a:cubicBezTo>
                  <a:pt x="5746354" y="3295074"/>
                  <a:pt x="5754450" y="3309761"/>
                  <a:pt x="5761038" y="3286983"/>
                </a:cubicBezTo>
                <a:cubicBezTo>
                  <a:pt x="5763428" y="3253117"/>
                  <a:pt x="5752340" y="3257310"/>
                  <a:pt x="5751435" y="3234831"/>
                </a:cubicBezTo>
                <a:cubicBezTo>
                  <a:pt x="5764914" y="3196770"/>
                  <a:pt x="5763707" y="3166797"/>
                  <a:pt x="5762802" y="3144319"/>
                </a:cubicBezTo>
                <a:cubicBezTo>
                  <a:pt x="5761898" y="3121840"/>
                  <a:pt x="5757096" y="3095764"/>
                  <a:pt x="5763082" y="3058000"/>
                </a:cubicBezTo>
                <a:cubicBezTo>
                  <a:pt x="5770274" y="3050209"/>
                  <a:pt x="5773568" y="3038820"/>
                  <a:pt x="5777766" y="3049910"/>
                </a:cubicBezTo>
                <a:cubicBezTo>
                  <a:pt x="5785236" y="2955800"/>
                  <a:pt x="5771435" y="2892557"/>
                  <a:pt x="5764220" y="2806537"/>
                </a:cubicBezTo>
                <a:lnTo>
                  <a:pt x="5759877" y="2815776"/>
                </a:lnTo>
                <a:lnTo>
                  <a:pt x="5758962" y="2839583"/>
                </a:lnTo>
                <a:cubicBezTo>
                  <a:pt x="5750526" y="2839583"/>
                  <a:pt x="5750526" y="2831148"/>
                  <a:pt x="5750526" y="2831148"/>
                </a:cubicBezTo>
                <a:lnTo>
                  <a:pt x="5750526" y="2822713"/>
                </a:lnTo>
                <a:lnTo>
                  <a:pt x="5750526" y="2822277"/>
                </a:lnTo>
                <a:lnTo>
                  <a:pt x="5749837" y="2822120"/>
                </a:lnTo>
                <a:lnTo>
                  <a:pt x="5747894" y="2797782"/>
                </a:lnTo>
                <a:lnTo>
                  <a:pt x="5743144" y="2798460"/>
                </a:lnTo>
                <a:cubicBezTo>
                  <a:pt x="5742089" y="2799515"/>
                  <a:pt x="5742090" y="2801624"/>
                  <a:pt x="5742091" y="2805842"/>
                </a:cubicBezTo>
                <a:lnTo>
                  <a:pt x="5742091" y="2814279"/>
                </a:lnTo>
                <a:lnTo>
                  <a:pt x="5742090" y="2822713"/>
                </a:lnTo>
                <a:cubicBezTo>
                  <a:pt x="5725221" y="2772097"/>
                  <a:pt x="5725221" y="2839583"/>
                  <a:pt x="5733655" y="2848019"/>
                </a:cubicBezTo>
                <a:lnTo>
                  <a:pt x="5742090" y="2856452"/>
                </a:lnTo>
                <a:lnTo>
                  <a:pt x="5742091" y="2848019"/>
                </a:lnTo>
                <a:lnTo>
                  <a:pt x="5750526" y="2839583"/>
                </a:lnTo>
                <a:lnTo>
                  <a:pt x="5750526" y="2864888"/>
                </a:lnTo>
                <a:lnTo>
                  <a:pt x="5750525" y="2873326"/>
                </a:lnTo>
                <a:cubicBezTo>
                  <a:pt x="5750526" y="2932374"/>
                  <a:pt x="5733655" y="2974554"/>
                  <a:pt x="5708345" y="2940812"/>
                </a:cubicBezTo>
                <a:cubicBezTo>
                  <a:pt x="5708348" y="2898633"/>
                  <a:pt x="5699912" y="2898632"/>
                  <a:pt x="5699912" y="2839583"/>
                </a:cubicBezTo>
                <a:cubicBezTo>
                  <a:pt x="5695694" y="2837474"/>
                  <a:pt x="5692531" y="2838002"/>
                  <a:pt x="5689894" y="2840110"/>
                </a:cubicBezTo>
                <a:lnTo>
                  <a:pt x="5683185" y="2849917"/>
                </a:lnTo>
                <a:lnTo>
                  <a:pt x="5682885" y="2853046"/>
                </a:lnTo>
                <a:cubicBezTo>
                  <a:pt x="5682333" y="2855285"/>
                  <a:pt x="5681574" y="2856372"/>
                  <a:pt x="5680651" y="2856536"/>
                </a:cubicBezTo>
                <a:lnTo>
                  <a:pt x="5680060" y="2855859"/>
                </a:lnTo>
                <a:lnTo>
                  <a:pt x="5676293" y="2863103"/>
                </a:lnTo>
                <a:lnTo>
                  <a:pt x="5680760" y="2886509"/>
                </a:lnTo>
                <a:cubicBezTo>
                  <a:pt x="5682357" y="2898126"/>
                  <a:pt x="5684002" y="2907354"/>
                  <a:pt x="5688352" y="2910389"/>
                </a:cubicBezTo>
                <a:cubicBezTo>
                  <a:pt x="5691903" y="2951650"/>
                  <a:pt x="5692821" y="2978146"/>
                  <a:pt x="5696772" y="3000293"/>
                </a:cubicBezTo>
                <a:cubicBezTo>
                  <a:pt x="5697689" y="3026790"/>
                  <a:pt x="5697290" y="3045902"/>
                  <a:pt x="5692141" y="3081094"/>
                </a:cubicBezTo>
                <a:cubicBezTo>
                  <a:pt x="5684759" y="3082408"/>
                  <a:pt x="5686474" y="3070677"/>
                  <a:pt x="5679091" y="3071991"/>
                </a:cubicBezTo>
                <a:cubicBezTo>
                  <a:pt x="5680926" y="3124983"/>
                  <a:pt x="5687511" y="3161895"/>
                  <a:pt x="5688029" y="3207504"/>
                </a:cubicBezTo>
                <a:cubicBezTo>
                  <a:pt x="5695930" y="3251800"/>
                  <a:pt x="5696448" y="3297408"/>
                  <a:pt x="5692217" y="3359096"/>
                </a:cubicBezTo>
                <a:cubicBezTo>
                  <a:pt x="5689982" y="3325218"/>
                  <a:pt x="5682200" y="3345644"/>
                  <a:pt x="5673101" y="3358689"/>
                </a:cubicBezTo>
                <a:cubicBezTo>
                  <a:pt x="5670067" y="3363038"/>
                  <a:pt x="5671384" y="3370421"/>
                  <a:pt x="5668351" y="3374768"/>
                </a:cubicBezTo>
                <a:cubicBezTo>
                  <a:pt x="5668351" y="3374768"/>
                  <a:pt x="5664001" y="3371734"/>
                  <a:pt x="5662684" y="3364351"/>
                </a:cubicBezTo>
                <a:cubicBezTo>
                  <a:pt x="5662684" y="3364351"/>
                  <a:pt x="5662684" y="3364351"/>
                  <a:pt x="5661368" y="3356969"/>
                </a:cubicBezTo>
                <a:cubicBezTo>
                  <a:pt x="5664001" y="3371734"/>
                  <a:pt x="5650952" y="3362631"/>
                  <a:pt x="5654384" y="3339170"/>
                </a:cubicBezTo>
                <a:cubicBezTo>
                  <a:pt x="5654384" y="3339170"/>
                  <a:pt x="5654384" y="3339170"/>
                  <a:pt x="5661768" y="3337856"/>
                </a:cubicBezTo>
                <a:cubicBezTo>
                  <a:pt x="5664800" y="3333508"/>
                  <a:pt x="5663483" y="3326125"/>
                  <a:pt x="5663483" y="3326125"/>
                </a:cubicBezTo>
                <a:cubicBezTo>
                  <a:pt x="5670866" y="3324812"/>
                  <a:pt x="5667833" y="3329160"/>
                  <a:pt x="5669150" y="3336542"/>
                </a:cubicBezTo>
                <a:cubicBezTo>
                  <a:pt x="5669150" y="3336542"/>
                  <a:pt x="5669150" y="3336542"/>
                  <a:pt x="5670467" y="3343924"/>
                </a:cubicBezTo>
                <a:cubicBezTo>
                  <a:pt x="5676933" y="3316115"/>
                  <a:pt x="5675097" y="3263123"/>
                  <a:pt x="5666398" y="3257055"/>
                </a:cubicBezTo>
                <a:cubicBezTo>
                  <a:pt x="5664562" y="3204063"/>
                  <a:pt x="5674461" y="3152792"/>
                  <a:pt x="5661810" y="3124576"/>
                </a:cubicBezTo>
                <a:cubicBezTo>
                  <a:pt x="5659576" y="3090699"/>
                  <a:pt x="5669592" y="3104149"/>
                  <a:pt x="5673025" y="3080687"/>
                </a:cubicBezTo>
                <a:cubicBezTo>
                  <a:pt x="5670791" y="3046809"/>
                  <a:pt x="5660375" y="3052471"/>
                  <a:pt x="5656425" y="3030323"/>
                </a:cubicBezTo>
                <a:cubicBezTo>
                  <a:pt x="5664606" y="2990784"/>
                  <a:pt x="5659339" y="2961253"/>
                  <a:pt x="5655388" y="2939106"/>
                </a:cubicBezTo>
                <a:cubicBezTo>
                  <a:pt x="5651437" y="2916958"/>
                  <a:pt x="5643136" y="2891777"/>
                  <a:pt x="5643936" y="2853549"/>
                </a:cubicBezTo>
                <a:cubicBezTo>
                  <a:pt x="5650002" y="2844854"/>
                  <a:pt x="5651718" y="2833123"/>
                  <a:pt x="5657385" y="2843539"/>
                </a:cubicBezTo>
                <a:lnTo>
                  <a:pt x="5657146" y="2841276"/>
                </a:lnTo>
                <a:lnTo>
                  <a:pt x="5648243" y="2809663"/>
                </a:lnTo>
                <a:cubicBezTo>
                  <a:pt x="5630844" y="2742046"/>
                  <a:pt x="5613444" y="2670868"/>
                  <a:pt x="5581811" y="2670869"/>
                </a:cubicBezTo>
                <a:lnTo>
                  <a:pt x="5581812" y="2662431"/>
                </a:lnTo>
                <a:lnTo>
                  <a:pt x="5581812" y="2645563"/>
                </a:lnTo>
                <a:cubicBezTo>
                  <a:pt x="5573376" y="2637125"/>
                  <a:pt x="5573377" y="2628693"/>
                  <a:pt x="5573376" y="2637125"/>
                </a:cubicBezTo>
                <a:cubicBezTo>
                  <a:pt x="5564941" y="2620256"/>
                  <a:pt x="5564941" y="2594949"/>
                  <a:pt x="5548068" y="2544335"/>
                </a:cubicBezTo>
                <a:cubicBezTo>
                  <a:pt x="5539634" y="2527464"/>
                  <a:pt x="5539633" y="2519026"/>
                  <a:pt x="5539634" y="2510592"/>
                </a:cubicBezTo>
                <a:lnTo>
                  <a:pt x="5531197" y="2502157"/>
                </a:lnTo>
                <a:lnTo>
                  <a:pt x="5531198" y="2493721"/>
                </a:lnTo>
                <a:cubicBezTo>
                  <a:pt x="5531197" y="2485283"/>
                  <a:pt x="5522761" y="2493721"/>
                  <a:pt x="5522761" y="2493721"/>
                </a:cubicBezTo>
                <a:lnTo>
                  <a:pt x="5522762" y="2485285"/>
                </a:lnTo>
                <a:cubicBezTo>
                  <a:pt x="5514328" y="2485285"/>
                  <a:pt x="5514327" y="2451540"/>
                  <a:pt x="5505889" y="2451543"/>
                </a:cubicBezTo>
                <a:cubicBezTo>
                  <a:pt x="5514328" y="2493720"/>
                  <a:pt x="5505891" y="2459978"/>
                  <a:pt x="5497455" y="2476850"/>
                </a:cubicBezTo>
                <a:cubicBezTo>
                  <a:pt x="5489018" y="2426235"/>
                  <a:pt x="5489019" y="2493720"/>
                  <a:pt x="5480584" y="2459978"/>
                </a:cubicBezTo>
                <a:cubicBezTo>
                  <a:pt x="5472147" y="2409365"/>
                  <a:pt x="5463710" y="2409365"/>
                  <a:pt x="5472147" y="2384058"/>
                </a:cubicBezTo>
                <a:cubicBezTo>
                  <a:pt x="5446841" y="2384058"/>
                  <a:pt x="5429967" y="2265958"/>
                  <a:pt x="5404661" y="2181601"/>
                </a:cubicBezTo>
                <a:cubicBezTo>
                  <a:pt x="5404661" y="2173166"/>
                  <a:pt x="5396224" y="2156292"/>
                  <a:pt x="5387791" y="2130985"/>
                </a:cubicBezTo>
                <a:cubicBezTo>
                  <a:pt x="5362483" y="2055067"/>
                  <a:pt x="5345614" y="2004453"/>
                  <a:pt x="5328740" y="1962273"/>
                </a:cubicBezTo>
                <a:cubicBezTo>
                  <a:pt x="5320306" y="1945401"/>
                  <a:pt x="5328741" y="1953837"/>
                  <a:pt x="5328741" y="1936967"/>
                </a:cubicBezTo>
                <a:cubicBezTo>
                  <a:pt x="5320305" y="1936965"/>
                  <a:pt x="5311870" y="1928530"/>
                  <a:pt x="5311869" y="1920096"/>
                </a:cubicBezTo>
                <a:lnTo>
                  <a:pt x="5320307" y="1911660"/>
                </a:lnTo>
                <a:cubicBezTo>
                  <a:pt x="5294997" y="1869480"/>
                  <a:pt x="5303433" y="1861047"/>
                  <a:pt x="5269693" y="1793560"/>
                </a:cubicBezTo>
                <a:lnTo>
                  <a:pt x="5286562" y="1793561"/>
                </a:lnTo>
                <a:cubicBezTo>
                  <a:pt x="5269690" y="1751383"/>
                  <a:pt x="5261255" y="1734510"/>
                  <a:pt x="5261255" y="1768254"/>
                </a:cubicBezTo>
                <a:cubicBezTo>
                  <a:pt x="5244383" y="1742947"/>
                  <a:pt x="5261255" y="1734510"/>
                  <a:pt x="5235948" y="1709201"/>
                </a:cubicBezTo>
                <a:cubicBezTo>
                  <a:pt x="5244383" y="1717640"/>
                  <a:pt x="5244382" y="1709203"/>
                  <a:pt x="5235947" y="1700769"/>
                </a:cubicBezTo>
                <a:lnTo>
                  <a:pt x="5244383" y="1700769"/>
                </a:lnTo>
                <a:cubicBezTo>
                  <a:pt x="5252818" y="1709203"/>
                  <a:pt x="5252819" y="1700767"/>
                  <a:pt x="5252819" y="1700767"/>
                </a:cubicBezTo>
                <a:lnTo>
                  <a:pt x="5252819" y="1692332"/>
                </a:lnTo>
                <a:cubicBezTo>
                  <a:pt x="5269693" y="1726076"/>
                  <a:pt x="5261254" y="1675460"/>
                  <a:pt x="5244383" y="1650153"/>
                </a:cubicBezTo>
                <a:lnTo>
                  <a:pt x="5252818" y="1650152"/>
                </a:lnTo>
                <a:lnTo>
                  <a:pt x="5252819" y="1641718"/>
                </a:lnTo>
                <a:lnTo>
                  <a:pt x="5244385" y="1633283"/>
                </a:lnTo>
                <a:cubicBezTo>
                  <a:pt x="5227512" y="1591105"/>
                  <a:pt x="5202205" y="1532055"/>
                  <a:pt x="5176900" y="1473003"/>
                </a:cubicBezTo>
                <a:cubicBezTo>
                  <a:pt x="5143155" y="1413955"/>
                  <a:pt x="5109412" y="1354905"/>
                  <a:pt x="5084104" y="1312727"/>
                </a:cubicBezTo>
                <a:cubicBezTo>
                  <a:pt x="5079886" y="1295857"/>
                  <a:pt x="5069343" y="1274766"/>
                  <a:pt x="5055633" y="1250514"/>
                </a:cubicBezTo>
                <a:lnTo>
                  <a:pt x="5041658" y="1226599"/>
                </a:lnTo>
                <a:lnTo>
                  <a:pt x="5093541" y="1340967"/>
                </a:lnTo>
                <a:cubicBezTo>
                  <a:pt x="5235732" y="1681085"/>
                  <a:pt x="5337210" y="2038049"/>
                  <a:pt x="5398999" y="2412246"/>
                </a:cubicBezTo>
                <a:cubicBezTo>
                  <a:pt x="5422890" y="2554151"/>
                  <a:pt x="5460842" y="2689651"/>
                  <a:pt x="5458394" y="2833367"/>
                </a:cubicBezTo>
                <a:cubicBezTo>
                  <a:pt x="5457892" y="2847175"/>
                  <a:pt x="5464297" y="2861234"/>
                  <a:pt x="5448705" y="2871734"/>
                </a:cubicBezTo>
                <a:cubicBezTo>
                  <a:pt x="5433365" y="2875326"/>
                  <a:pt x="5431053" y="2862798"/>
                  <a:pt x="5431304" y="2855892"/>
                </a:cubicBezTo>
                <a:cubicBezTo>
                  <a:pt x="5385690" y="2397937"/>
                  <a:pt x="5249309" y="1964347"/>
                  <a:pt x="5100400" y="1533070"/>
                </a:cubicBezTo>
                <a:cubicBezTo>
                  <a:pt x="5024275" y="1306308"/>
                  <a:pt x="4903157" y="1100041"/>
                  <a:pt x="4793286" y="888652"/>
                </a:cubicBezTo>
                <a:cubicBezTo>
                  <a:pt x="4778948" y="864625"/>
                  <a:pt x="4766140" y="836507"/>
                  <a:pt x="4754611" y="811200"/>
                </a:cubicBezTo>
                <a:cubicBezTo>
                  <a:pt x="4747700" y="801616"/>
                  <a:pt x="4747255" y="785266"/>
                  <a:pt x="4736788" y="782554"/>
                </a:cubicBezTo>
                <a:cubicBezTo>
                  <a:pt x="4733299" y="781651"/>
                  <a:pt x="4728696" y="782261"/>
                  <a:pt x="4722369" y="785144"/>
                </a:cubicBezTo>
                <a:cubicBezTo>
                  <a:pt x="4697061" y="796672"/>
                  <a:pt x="4707559" y="812263"/>
                  <a:pt x="4716525" y="831944"/>
                </a:cubicBezTo>
                <a:cubicBezTo>
                  <a:pt x="4773879" y="928050"/>
                  <a:pt x="4829707" y="1028246"/>
                  <a:pt x="4878628" y="1128191"/>
                </a:cubicBezTo>
                <a:cubicBezTo>
                  <a:pt x="4928929" y="1233026"/>
                  <a:pt x="4975663" y="1338424"/>
                  <a:pt x="5018643" y="1444415"/>
                </a:cubicBezTo>
                <a:lnTo>
                  <a:pt x="5107372" y="1685936"/>
                </a:lnTo>
                <a:lnTo>
                  <a:pt x="5109411" y="1683895"/>
                </a:lnTo>
                <a:cubicBezTo>
                  <a:pt x="5126283" y="1717639"/>
                  <a:pt x="5134721" y="1751382"/>
                  <a:pt x="5151590" y="1785122"/>
                </a:cubicBezTo>
                <a:lnTo>
                  <a:pt x="5143154" y="1785122"/>
                </a:lnTo>
                <a:cubicBezTo>
                  <a:pt x="5143154" y="1776689"/>
                  <a:pt x="5134719" y="1759817"/>
                  <a:pt x="5134721" y="1751382"/>
                </a:cubicBezTo>
                <a:lnTo>
                  <a:pt x="5122261" y="1726462"/>
                </a:lnTo>
                <a:lnTo>
                  <a:pt x="5136116" y="1764180"/>
                </a:lnTo>
                <a:lnTo>
                  <a:pt x="5157687" y="1838582"/>
                </a:lnTo>
                <a:lnTo>
                  <a:pt x="5167407" y="1843119"/>
                </a:lnTo>
                <a:cubicBezTo>
                  <a:pt x="5170572" y="1844173"/>
                  <a:pt x="5172680" y="1844174"/>
                  <a:pt x="5176898" y="1844173"/>
                </a:cubicBezTo>
                <a:cubicBezTo>
                  <a:pt x="5176900" y="1852608"/>
                  <a:pt x="5176898" y="1861046"/>
                  <a:pt x="5176898" y="1861046"/>
                </a:cubicBezTo>
                <a:cubicBezTo>
                  <a:pt x="5168464" y="1861046"/>
                  <a:pt x="5168461" y="1852610"/>
                  <a:pt x="5168464" y="1861046"/>
                </a:cubicBezTo>
                <a:lnTo>
                  <a:pt x="5168463" y="1869480"/>
                </a:lnTo>
                <a:cubicBezTo>
                  <a:pt x="5168463" y="1871571"/>
                  <a:pt x="5168462" y="1873663"/>
                  <a:pt x="5168462" y="1875756"/>
                </a:cubicBezTo>
                <a:lnTo>
                  <a:pt x="5229895" y="2087656"/>
                </a:lnTo>
                <a:lnTo>
                  <a:pt x="5242098" y="2145617"/>
                </a:lnTo>
                <a:lnTo>
                  <a:pt x="5261255" y="2173166"/>
                </a:lnTo>
                <a:cubicBezTo>
                  <a:pt x="5252821" y="2198470"/>
                  <a:pt x="5261254" y="2206906"/>
                  <a:pt x="5278125" y="2215342"/>
                </a:cubicBezTo>
                <a:cubicBezTo>
                  <a:pt x="5278126" y="2232217"/>
                  <a:pt x="5278128" y="2249087"/>
                  <a:pt x="5286562" y="2265959"/>
                </a:cubicBezTo>
                <a:cubicBezTo>
                  <a:pt x="5294998" y="2282828"/>
                  <a:pt x="5294997" y="2308137"/>
                  <a:pt x="5303433" y="2325006"/>
                </a:cubicBezTo>
                <a:cubicBezTo>
                  <a:pt x="5311869" y="2350315"/>
                  <a:pt x="5311869" y="2384057"/>
                  <a:pt x="5320305" y="2409365"/>
                </a:cubicBezTo>
                <a:cubicBezTo>
                  <a:pt x="5320305" y="2426235"/>
                  <a:pt x="5328740" y="2451540"/>
                  <a:pt x="5337176" y="2459978"/>
                </a:cubicBezTo>
                <a:lnTo>
                  <a:pt x="5337176" y="2468415"/>
                </a:lnTo>
                <a:cubicBezTo>
                  <a:pt x="5345612" y="2493721"/>
                  <a:pt x="5345611" y="2510592"/>
                  <a:pt x="5354048" y="2535897"/>
                </a:cubicBezTo>
                <a:cubicBezTo>
                  <a:pt x="5354047" y="2552771"/>
                  <a:pt x="5362484" y="2569640"/>
                  <a:pt x="5370919" y="2594947"/>
                </a:cubicBezTo>
                <a:cubicBezTo>
                  <a:pt x="5362484" y="2620254"/>
                  <a:pt x="5370919" y="2620254"/>
                  <a:pt x="5379353" y="2620256"/>
                </a:cubicBezTo>
                <a:cubicBezTo>
                  <a:pt x="5379354" y="2623070"/>
                  <a:pt x="5379353" y="2625880"/>
                  <a:pt x="5379355" y="2628692"/>
                </a:cubicBezTo>
                <a:cubicBezTo>
                  <a:pt x="5379355" y="2637128"/>
                  <a:pt x="5370919" y="2645563"/>
                  <a:pt x="5370919" y="2653998"/>
                </a:cubicBezTo>
                <a:lnTo>
                  <a:pt x="5370919" y="2662431"/>
                </a:lnTo>
                <a:cubicBezTo>
                  <a:pt x="5370919" y="2670868"/>
                  <a:pt x="5370919" y="2670868"/>
                  <a:pt x="5379355" y="2679304"/>
                </a:cubicBezTo>
                <a:lnTo>
                  <a:pt x="5387791" y="2679306"/>
                </a:lnTo>
                <a:lnTo>
                  <a:pt x="5387790" y="2721484"/>
                </a:lnTo>
                <a:lnTo>
                  <a:pt x="5396226" y="2729919"/>
                </a:lnTo>
                <a:lnTo>
                  <a:pt x="5396226" y="2721484"/>
                </a:lnTo>
                <a:lnTo>
                  <a:pt x="5387791" y="2679306"/>
                </a:lnTo>
                <a:lnTo>
                  <a:pt x="5396226" y="2679306"/>
                </a:lnTo>
                <a:lnTo>
                  <a:pt x="5396225" y="2696176"/>
                </a:lnTo>
                <a:lnTo>
                  <a:pt x="5396226" y="2704613"/>
                </a:lnTo>
                <a:cubicBezTo>
                  <a:pt x="5396226" y="2713048"/>
                  <a:pt x="5404662" y="2721481"/>
                  <a:pt x="5404662" y="2729919"/>
                </a:cubicBezTo>
                <a:lnTo>
                  <a:pt x="5404661" y="2763661"/>
                </a:lnTo>
                <a:lnTo>
                  <a:pt x="5396224" y="2755225"/>
                </a:lnTo>
                <a:cubicBezTo>
                  <a:pt x="5396224" y="2755225"/>
                  <a:pt x="5396226" y="2763663"/>
                  <a:pt x="5396225" y="2772097"/>
                </a:cubicBezTo>
                <a:cubicBezTo>
                  <a:pt x="5396225" y="2772097"/>
                  <a:pt x="5396224" y="2780533"/>
                  <a:pt x="5396225" y="2788969"/>
                </a:cubicBezTo>
                <a:cubicBezTo>
                  <a:pt x="5404662" y="2797406"/>
                  <a:pt x="5404661" y="2805841"/>
                  <a:pt x="5404662" y="2814279"/>
                </a:cubicBezTo>
                <a:lnTo>
                  <a:pt x="5404661" y="2831146"/>
                </a:lnTo>
                <a:lnTo>
                  <a:pt x="5413098" y="2839583"/>
                </a:lnTo>
                <a:cubicBezTo>
                  <a:pt x="5413097" y="2848019"/>
                  <a:pt x="5421533" y="2856455"/>
                  <a:pt x="5421533" y="2864890"/>
                </a:cubicBezTo>
                <a:lnTo>
                  <a:pt x="5421534" y="2881764"/>
                </a:lnTo>
                <a:cubicBezTo>
                  <a:pt x="5413098" y="2881764"/>
                  <a:pt x="5413098" y="2881764"/>
                  <a:pt x="5413098" y="2890197"/>
                </a:cubicBezTo>
                <a:lnTo>
                  <a:pt x="5421534" y="2898631"/>
                </a:lnTo>
                <a:cubicBezTo>
                  <a:pt x="5421534" y="2898631"/>
                  <a:pt x="5421533" y="2907070"/>
                  <a:pt x="5413098" y="2915506"/>
                </a:cubicBezTo>
                <a:lnTo>
                  <a:pt x="5421534" y="2932377"/>
                </a:lnTo>
                <a:lnTo>
                  <a:pt x="5429969" y="2923940"/>
                </a:lnTo>
                <a:lnTo>
                  <a:pt x="5429969" y="2949247"/>
                </a:lnTo>
                <a:cubicBezTo>
                  <a:pt x="5429968" y="2952060"/>
                  <a:pt x="5429968" y="2954872"/>
                  <a:pt x="5429967" y="2957684"/>
                </a:cubicBezTo>
                <a:cubicBezTo>
                  <a:pt x="5438405" y="2974555"/>
                  <a:pt x="5438405" y="2982988"/>
                  <a:pt x="5438405" y="2991425"/>
                </a:cubicBezTo>
                <a:lnTo>
                  <a:pt x="5438405" y="3025167"/>
                </a:lnTo>
                <a:lnTo>
                  <a:pt x="5438405" y="3050476"/>
                </a:lnTo>
                <a:lnTo>
                  <a:pt x="5438405" y="3101088"/>
                </a:lnTo>
                <a:cubicBezTo>
                  <a:pt x="5438403" y="3109525"/>
                  <a:pt x="5429969" y="3117961"/>
                  <a:pt x="5429969" y="3126398"/>
                </a:cubicBezTo>
                <a:lnTo>
                  <a:pt x="5421534" y="3117961"/>
                </a:lnTo>
                <a:lnTo>
                  <a:pt x="5413096" y="3109525"/>
                </a:lnTo>
                <a:cubicBezTo>
                  <a:pt x="5413097" y="3112337"/>
                  <a:pt x="5413097" y="3115150"/>
                  <a:pt x="5413098" y="3117961"/>
                </a:cubicBezTo>
                <a:lnTo>
                  <a:pt x="5413098" y="3126395"/>
                </a:lnTo>
                <a:lnTo>
                  <a:pt x="5421533" y="3134833"/>
                </a:lnTo>
                <a:lnTo>
                  <a:pt x="5429969" y="3143265"/>
                </a:lnTo>
                <a:lnTo>
                  <a:pt x="5438404" y="3143266"/>
                </a:lnTo>
                <a:cubicBezTo>
                  <a:pt x="5438405" y="3134833"/>
                  <a:pt x="5446841" y="3117961"/>
                  <a:pt x="5446840" y="3101088"/>
                </a:cubicBezTo>
                <a:cubicBezTo>
                  <a:pt x="5446840" y="3098278"/>
                  <a:pt x="5446840" y="3095466"/>
                  <a:pt x="5446838" y="3092654"/>
                </a:cubicBezTo>
                <a:cubicBezTo>
                  <a:pt x="5446841" y="3084217"/>
                  <a:pt x="5438404" y="3067347"/>
                  <a:pt x="5446840" y="3058912"/>
                </a:cubicBezTo>
                <a:lnTo>
                  <a:pt x="5446841" y="3042041"/>
                </a:lnTo>
                <a:cubicBezTo>
                  <a:pt x="5455276" y="3050475"/>
                  <a:pt x="5455275" y="3067346"/>
                  <a:pt x="5455276" y="3084216"/>
                </a:cubicBezTo>
                <a:cubicBezTo>
                  <a:pt x="5455276" y="3101088"/>
                  <a:pt x="5455276" y="3117961"/>
                  <a:pt x="5463712" y="3134833"/>
                </a:cubicBezTo>
                <a:cubicBezTo>
                  <a:pt x="5463712" y="3143265"/>
                  <a:pt x="5455276" y="3143266"/>
                  <a:pt x="5455276" y="3151703"/>
                </a:cubicBezTo>
                <a:lnTo>
                  <a:pt x="5455276" y="3168573"/>
                </a:lnTo>
                <a:cubicBezTo>
                  <a:pt x="5455276" y="3185442"/>
                  <a:pt x="5455276" y="3193880"/>
                  <a:pt x="5455273" y="3210751"/>
                </a:cubicBezTo>
                <a:lnTo>
                  <a:pt x="5446841" y="3202314"/>
                </a:lnTo>
                <a:cubicBezTo>
                  <a:pt x="5446841" y="3193880"/>
                  <a:pt x="5446841" y="3193880"/>
                  <a:pt x="5438405" y="3202316"/>
                </a:cubicBezTo>
                <a:lnTo>
                  <a:pt x="5438405" y="3210751"/>
                </a:lnTo>
                <a:lnTo>
                  <a:pt x="5438405" y="3219184"/>
                </a:lnTo>
                <a:lnTo>
                  <a:pt x="5446841" y="3227621"/>
                </a:lnTo>
                <a:lnTo>
                  <a:pt x="5446840" y="3236060"/>
                </a:lnTo>
                <a:lnTo>
                  <a:pt x="5446841" y="3244494"/>
                </a:lnTo>
                <a:cubicBezTo>
                  <a:pt x="5446841" y="3252928"/>
                  <a:pt x="5455275" y="3269801"/>
                  <a:pt x="5455276" y="3278235"/>
                </a:cubicBezTo>
                <a:cubicBezTo>
                  <a:pt x="5455276" y="3303542"/>
                  <a:pt x="5463712" y="3311978"/>
                  <a:pt x="5455276" y="3320416"/>
                </a:cubicBezTo>
                <a:cubicBezTo>
                  <a:pt x="5446841" y="3320415"/>
                  <a:pt x="5446841" y="3328851"/>
                  <a:pt x="5446841" y="3328851"/>
                </a:cubicBezTo>
                <a:cubicBezTo>
                  <a:pt x="5446841" y="3328851"/>
                  <a:pt x="5438403" y="3328851"/>
                  <a:pt x="5438403" y="3320416"/>
                </a:cubicBezTo>
                <a:cubicBezTo>
                  <a:pt x="5438405" y="3286671"/>
                  <a:pt x="5438405" y="3252930"/>
                  <a:pt x="5429968" y="3219187"/>
                </a:cubicBezTo>
                <a:lnTo>
                  <a:pt x="5429969" y="3210749"/>
                </a:lnTo>
                <a:cubicBezTo>
                  <a:pt x="5421534" y="3210749"/>
                  <a:pt x="5421534" y="3219187"/>
                  <a:pt x="5421534" y="3219187"/>
                </a:cubicBezTo>
                <a:cubicBezTo>
                  <a:pt x="5429968" y="3252929"/>
                  <a:pt x="5429968" y="3286673"/>
                  <a:pt x="5429969" y="3320416"/>
                </a:cubicBezTo>
                <a:cubicBezTo>
                  <a:pt x="5421534" y="3320416"/>
                  <a:pt x="5413097" y="3320415"/>
                  <a:pt x="5404661" y="3337285"/>
                </a:cubicBezTo>
                <a:cubicBezTo>
                  <a:pt x="5404661" y="3379464"/>
                  <a:pt x="5387791" y="3387901"/>
                  <a:pt x="5387791" y="3430080"/>
                </a:cubicBezTo>
                <a:cubicBezTo>
                  <a:pt x="5345611" y="3539744"/>
                  <a:pt x="5328741" y="3674713"/>
                  <a:pt x="5320304" y="3767504"/>
                </a:cubicBezTo>
                <a:lnTo>
                  <a:pt x="5320305" y="3775942"/>
                </a:lnTo>
                <a:lnTo>
                  <a:pt x="5320305" y="3784378"/>
                </a:lnTo>
                <a:cubicBezTo>
                  <a:pt x="5328740" y="3784378"/>
                  <a:pt x="5328740" y="3784378"/>
                  <a:pt x="5328741" y="3775940"/>
                </a:cubicBezTo>
                <a:cubicBezTo>
                  <a:pt x="5337175" y="3683147"/>
                  <a:pt x="5354047" y="3556613"/>
                  <a:pt x="5396226" y="3446949"/>
                </a:cubicBezTo>
                <a:lnTo>
                  <a:pt x="5396226" y="3455387"/>
                </a:lnTo>
                <a:cubicBezTo>
                  <a:pt x="5404661" y="3455385"/>
                  <a:pt x="5404662" y="3446951"/>
                  <a:pt x="5413098" y="3438513"/>
                </a:cubicBezTo>
                <a:lnTo>
                  <a:pt x="5413098" y="3463820"/>
                </a:lnTo>
                <a:lnTo>
                  <a:pt x="5404662" y="3463821"/>
                </a:lnTo>
                <a:lnTo>
                  <a:pt x="5404662" y="3472258"/>
                </a:lnTo>
                <a:lnTo>
                  <a:pt x="5404661" y="3480692"/>
                </a:lnTo>
                <a:lnTo>
                  <a:pt x="5413098" y="3480691"/>
                </a:lnTo>
                <a:cubicBezTo>
                  <a:pt x="5404660" y="3497563"/>
                  <a:pt x="5404662" y="3514435"/>
                  <a:pt x="5404662" y="3522869"/>
                </a:cubicBezTo>
                <a:lnTo>
                  <a:pt x="5404662" y="3539744"/>
                </a:lnTo>
                <a:cubicBezTo>
                  <a:pt x="5404662" y="3548176"/>
                  <a:pt x="5404660" y="3556614"/>
                  <a:pt x="5404662" y="3565051"/>
                </a:cubicBezTo>
                <a:lnTo>
                  <a:pt x="5404662" y="3573483"/>
                </a:lnTo>
                <a:cubicBezTo>
                  <a:pt x="5396224" y="3573485"/>
                  <a:pt x="5396224" y="3573485"/>
                  <a:pt x="5396226" y="3581921"/>
                </a:cubicBezTo>
                <a:lnTo>
                  <a:pt x="5396226" y="3598792"/>
                </a:lnTo>
                <a:lnTo>
                  <a:pt x="5404662" y="3607228"/>
                </a:lnTo>
                <a:cubicBezTo>
                  <a:pt x="5413098" y="3674713"/>
                  <a:pt x="5413098" y="3742198"/>
                  <a:pt x="5404662" y="3809683"/>
                </a:cubicBezTo>
                <a:cubicBezTo>
                  <a:pt x="5396226" y="3843426"/>
                  <a:pt x="5396226" y="3868735"/>
                  <a:pt x="5387791" y="3902475"/>
                </a:cubicBezTo>
                <a:cubicBezTo>
                  <a:pt x="5387791" y="3902475"/>
                  <a:pt x="5396226" y="3902476"/>
                  <a:pt x="5396226" y="3894042"/>
                </a:cubicBezTo>
                <a:cubicBezTo>
                  <a:pt x="5387791" y="3953090"/>
                  <a:pt x="5387791" y="4003705"/>
                  <a:pt x="5379355" y="4062754"/>
                </a:cubicBezTo>
                <a:lnTo>
                  <a:pt x="5387791" y="4071190"/>
                </a:lnTo>
                <a:cubicBezTo>
                  <a:pt x="5387790" y="4088061"/>
                  <a:pt x="5379355" y="4096495"/>
                  <a:pt x="5379355" y="4113369"/>
                </a:cubicBezTo>
                <a:cubicBezTo>
                  <a:pt x="5379355" y="4104933"/>
                  <a:pt x="5370919" y="4113368"/>
                  <a:pt x="5370919" y="4121804"/>
                </a:cubicBezTo>
                <a:cubicBezTo>
                  <a:pt x="5379355" y="4121802"/>
                  <a:pt x="5379355" y="4130239"/>
                  <a:pt x="5379355" y="4138676"/>
                </a:cubicBezTo>
                <a:cubicBezTo>
                  <a:pt x="5379355" y="4155546"/>
                  <a:pt x="5370917" y="4172417"/>
                  <a:pt x="5370918" y="4189288"/>
                </a:cubicBezTo>
                <a:cubicBezTo>
                  <a:pt x="5370918" y="4192101"/>
                  <a:pt x="5370918" y="4194913"/>
                  <a:pt x="5370916" y="4197726"/>
                </a:cubicBezTo>
                <a:cubicBezTo>
                  <a:pt x="5370918" y="4206160"/>
                  <a:pt x="5362484" y="4214597"/>
                  <a:pt x="5362483" y="4223033"/>
                </a:cubicBezTo>
                <a:lnTo>
                  <a:pt x="5362484" y="4231465"/>
                </a:lnTo>
                <a:lnTo>
                  <a:pt x="5362484" y="4239904"/>
                </a:lnTo>
                <a:cubicBezTo>
                  <a:pt x="5354048" y="4290517"/>
                  <a:pt x="5337175" y="4341131"/>
                  <a:pt x="5328741" y="4383310"/>
                </a:cubicBezTo>
                <a:cubicBezTo>
                  <a:pt x="5328741" y="4383310"/>
                  <a:pt x="5337176" y="4400179"/>
                  <a:pt x="5328741" y="4408617"/>
                </a:cubicBezTo>
                <a:cubicBezTo>
                  <a:pt x="5328742" y="4411429"/>
                  <a:pt x="5328741" y="4414241"/>
                  <a:pt x="5328743" y="4417053"/>
                </a:cubicBezTo>
                <a:cubicBezTo>
                  <a:pt x="5328741" y="4408617"/>
                  <a:pt x="5328741" y="4433924"/>
                  <a:pt x="5328743" y="4450795"/>
                </a:cubicBezTo>
                <a:cubicBezTo>
                  <a:pt x="5320305" y="4484536"/>
                  <a:pt x="5303434" y="4518279"/>
                  <a:pt x="5294997" y="4543588"/>
                </a:cubicBezTo>
                <a:cubicBezTo>
                  <a:pt x="5252819" y="4686995"/>
                  <a:pt x="5219075" y="4796658"/>
                  <a:pt x="5185332" y="4897886"/>
                </a:cubicBezTo>
                <a:lnTo>
                  <a:pt x="5185333" y="4906322"/>
                </a:lnTo>
                <a:lnTo>
                  <a:pt x="5176898" y="4914756"/>
                </a:lnTo>
                <a:cubicBezTo>
                  <a:pt x="5155808" y="4952718"/>
                  <a:pt x="5134719" y="4988568"/>
                  <a:pt x="5113630" y="5026528"/>
                </a:cubicBezTo>
                <a:lnTo>
                  <a:pt x="5057164" y="5137575"/>
                </a:lnTo>
                <a:lnTo>
                  <a:pt x="5058139" y="5135139"/>
                </a:lnTo>
                <a:cubicBezTo>
                  <a:pt x="5061961" y="5124594"/>
                  <a:pt x="5065125" y="5115105"/>
                  <a:pt x="5067233" y="5108777"/>
                </a:cubicBezTo>
                <a:cubicBezTo>
                  <a:pt x="5067233" y="5100343"/>
                  <a:pt x="5075669" y="5091906"/>
                  <a:pt x="5075669" y="5091906"/>
                </a:cubicBezTo>
                <a:cubicBezTo>
                  <a:pt x="5092540" y="5058163"/>
                  <a:pt x="5109411" y="5041293"/>
                  <a:pt x="5100977" y="5032856"/>
                </a:cubicBezTo>
                <a:cubicBezTo>
                  <a:pt x="5117847" y="5024421"/>
                  <a:pt x="5134719" y="4973806"/>
                  <a:pt x="5143155" y="4931629"/>
                </a:cubicBezTo>
                <a:cubicBezTo>
                  <a:pt x="5143154" y="4923193"/>
                  <a:pt x="5143154" y="4914755"/>
                  <a:pt x="5151590" y="4914756"/>
                </a:cubicBezTo>
                <a:cubicBezTo>
                  <a:pt x="5151590" y="4914756"/>
                  <a:pt x="5160026" y="4906320"/>
                  <a:pt x="5160025" y="4897886"/>
                </a:cubicBezTo>
                <a:lnTo>
                  <a:pt x="5151590" y="4889450"/>
                </a:lnTo>
                <a:cubicBezTo>
                  <a:pt x="5143157" y="4889451"/>
                  <a:pt x="5134719" y="4906322"/>
                  <a:pt x="5126283" y="4923193"/>
                </a:cubicBezTo>
                <a:lnTo>
                  <a:pt x="5126282" y="4931629"/>
                </a:lnTo>
                <a:cubicBezTo>
                  <a:pt x="5092539" y="4999113"/>
                  <a:pt x="5075669" y="5024420"/>
                  <a:pt x="5058797" y="5083468"/>
                </a:cubicBezTo>
                <a:lnTo>
                  <a:pt x="5058797" y="5091906"/>
                </a:lnTo>
                <a:cubicBezTo>
                  <a:pt x="5050364" y="5100343"/>
                  <a:pt x="5033490" y="5125649"/>
                  <a:pt x="5025055" y="5134082"/>
                </a:cubicBezTo>
                <a:lnTo>
                  <a:pt x="4999746" y="5184698"/>
                </a:lnTo>
                <a:cubicBezTo>
                  <a:pt x="4987093" y="5214223"/>
                  <a:pt x="4972332" y="5250076"/>
                  <a:pt x="4954406" y="5285927"/>
                </a:cubicBezTo>
                <a:lnTo>
                  <a:pt x="4900498" y="5370762"/>
                </a:lnTo>
                <a:lnTo>
                  <a:pt x="4898519" y="5361848"/>
                </a:lnTo>
                <a:cubicBezTo>
                  <a:pt x="4831032" y="5496818"/>
                  <a:pt x="4755112" y="5614916"/>
                  <a:pt x="4662316" y="5749889"/>
                </a:cubicBezTo>
                <a:lnTo>
                  <a:pt x="4653884" y="5749889"/>
                </a:lnTo>
                <a:cubicBezTo>
                  <a:pt x="4653883" y="5752701"/>
                  <a:pt x="4653884" y="5755513"/>
                  <a:pt x="4653883" y="5758325"/>
                </a:cubicBezTo>
                <a:lnTo>
                  <a:pt x="4653883" y="5766759"/>
                </a:lnTo>
                <a:cubicBezTo>
                  <a:pt x="4645447" y="5775196"/>
                  <a:pt x="4628576" y="5783632"/>
                  <a:pt x="4620140" y="5792066"/>
                </a:cubicBezTo>
                <a:cubicBezTo>
                  <a:pt x="4637009" y="5817375"/>
                  <a:pt x="4577961" y="5867989"/>
                  <a:pt x="4552653" y="5910164"/>
                </a:cubicBezTo>
                <a:cubicBezTo>
                  <a:pt x="4544219" y="5901728"/>
                  <a:pt x="4561089" y="5884859"/>
                  <a:pt x="4552654" y="5884859"/>
                </a:cubicBezTo>
                <a:cubicBezTo>
                  <a:pt x="4510474" y="5927039"/>
                  <a:pt x="4569528" y="5893295"/>
                  <a:pt x="4527347" y="5943909"/>
                </a:cubicBezTo>
                <a:cubicBezTo>
                  <a:pt x="4518910" y="5943909"/>
                  <a:pt x="4527346" y="5935473"/>
                  <a:pt x="4518911" y="5935473"/>
                </a:cubicBezTo>
                <a:cubicBezTo>
                  <a:pt x="4485167" y="5994523"/>
                  <a:pt x="4434553" y="6036702"/>
                  <a:pt x="4417681" y="6078880"/>
                </a:cubicBezTo>
                <a:cubicBezTo>
                  <a:pt x="4417681" y="6078880"/>
                  <a:pt x="4426117" y="6062009"/>
                  <a:pt x="4409247" y="6078880"/>
                </a:cubicBezTo>
                <a:cubicBezTo>
                  <a:pt x="4400810" y="6121059"/>
                  <a:pt x="4350199" y="6146366"/>
                  <a:pt x="4316454" y="6180105"/>
                </a:cubicBezTo>
                <a:cubicBezTo>
                  <a:pt x="4291147" y="6230723"/>
                  <a:pt x="4248968" y="6272900"/>
                  <a:pt x="4206789" y="6306641"/>
                </a:cubicBezTo>
                <a:cubicBezTo>
                  <a:pt x="4185699" y="6323514"/>
                  <a:pt x="4164611" y="6340386"/>
                  <a:pt x="4142466" y="6360420"/>
                </a:cubicBezTo>
                <a:lnTo>
                  <a:pt x="4080254" y="6424489"/>
                </a:lnTo>
                <a:lnTo>
                  <a:pt x="4080254" y="6416307"/>
                </a:lnTo>
                <a:cubicBezTo>
                  <a:pt x="4071817" y="6416305"/>
                  <a:pt x="4071817" y="6416305"/>
                  <a:pt x="4071818" y="6424743"/>
                </a:cubicBezTo>
                <a:lnTo>
                  <a:pt x="4063381" y="6441614"/>
                </a:lnTo>
                <a:lnTo>
                  <a:pt x="4063381" y="6433176"/>
                </a:lnTo>
                <a:cubicBezTo>
                  <a:pt x="4046510" y="6441614"/>
                  <a:pt x="4029637" y="6458484"/>
                  <a:pt x="4012767" y="6483791"/>
                </a:cubicBezTo>
                <a:lnTo>
                  <a:pt x="4012768" y="6492227"/>
                </a:lnTo>
                <a:cubicBezTo>
                  <a:pt x="4012769" y="6500664"/>
                  <a:pt x="4004330" y="6500665"/>
                  <a:pt x="4004330" y="6509098"/>
                </a:cubicBezTo>
                <a:cubicBezTo>
                  <a:pt x="4004330" y="6500665"/>
                  <a:pt x="4012768" y="6492227"/>
                  <a:pt x="4004330" y="6492227"/>
                </a:cubicBezTo>
                <a:lnTo>
                  <a:pt x="3979024" y="6517534"/>
                </a:lnTo>
                <a:lnTo>
                  <a:pt x="3979025" y="6509096"/>
                </a:lnTo>
                <a:lnTo>
                  <a:pt x="3979024" y="6500664"/>
                </a:lnTo>
                <a:lnTo>
                  <a:pt x="3970588" y="6500664"/>
                </a:lnTo>
                <a:lnTo>
                  <a:pt x="3970588" y="6517534"/>
                </a:lnTo>
                <a:cubicBezTo>
                  <a:pt x="3970588" y="6520347"/>
                  <a:pt x="3970589" y="6523159"/>
                  <a:pt x="3970590" y="6525971"/>
                </a:cubicBezTo>
                <a:lnTo>
                  <a:pt x="3962153" y="6534407"/>
                </a:lnTo>
                <a:lnTo>
                  <a:pt x="3953718" y="6534407"/>
                </a:lnTo>
                <a:lnTo>
                  <a:pt x="3945280" y="6534407"/>
                </a:lnTo>
                <a:lnTo>
                  <a:pt x="3945281" y="6542841"/>
                </a:lnTo>
                <a:lnTo>
                  <a:pt x="3945280" y="6551277"/>
                </a:lnTo>
                <a:cubicBezTo>
                  <a:pt x="3936845" y="6559714"/>
                  <a:pt x="3928411" y="6568146"/>
                  <a:pt x="3919974" y="6568148"/>
                </a:cubicBezTo>
                <a:cubicBezTo>
                  <a:pt x="3919974" y="6565337"/>
                  <a:pt x="3919975" y="6562525"/>
                  <a:pt x="3919976" y="6559714"/>
                </a:cubicBezTo>
                <a:lnTo>
                  <a:pt x="3911538" y="6568148"/>
                </a:lnTo>
                <a:lnTo>
                  <a:pt x="3903102" y="6576584"/>
                </a:lnTo>
                <a:cubicBezTo>
                  <a:pt x="3903102" y="6576584"/>
                  <a:pt x="3894667" y="6585021"/>
                  <a:pt x="3894667" y="6593455"/>
                </a:cubicBezTo>
                <a:lnTo>
                  <a:pt x="3894667" y="6585021"/>
                </a:lnTo>
                <a:cubicBezTo>
                  <a:pt x="3886231" y="6585020"/>
                  <a:pt x="3877794" y="6593455"/>
                  <a:pt x="3860924" y="6601891"/>
                </a:cubicBezTo>
                <a:cubicBezTo>
                  <a:pt x="3869358" y="6585021"/>
                  <a:pt x="3852488" y="6601889"/>
                  <a:pt x="3860924" y="6585021"/>
                </a:cubicBezTo>
                <a:lnTo>
                  <a:pt x="3827181" y="6610327"/>
                </a:lnTo>
                <a:lnTo>
                  <a:pt x="3827182" y="6601891"/>
                </a:lnTo>
                <a:lnTo>
                  <a:pt x="3835618" y="6593455"/>
                </a:lnTo>
                <a:cubicBezTo>
                  <a:pt x="3835618" y="6593455"/>
                  <a:pt x="3844051" y="6593453"/>
                  <a:pt x="3835617" y="6585021"/>
                </a:cubicBezTo>
                <a:lnTo>
                  <a:pt x="3827181" y="6593455"/>
                </a:lnTo>
                <a:lnTo>
                  <a:pt x="3818745" y="6601891"/>
                </a:lnTo>
                <a:cubicBezTo>
                  <a:pt x="3818745" y="6610327"/>
                  <a:pt x="3810311" y="6610327"/>
                  <a:pt x="3810309" y="6618762"/>
                </a:cubicBezTo>
                <a:cubicBezTo>
                  <a:pt x="3810309" y="6618762"/>
                  <a:pt x="3818745" y="6627198"/>
                  <a:pt x="3827181" y="6618762"/>
                </a:cubicBezTo>
                <a:lnTo>
                  <a:pt x="3818745" y="6627198"/>
                </a:lnTo>
                <a:cubicBezTo>
                  <a:pt x="3793437" y="6660942"/>
                  <a:pt x="3785001" y="6652506"/>
                  <a:pt x="3776566" y="6677812"/>
                </a:cubicBezTo>
                <a:cubicBezTo>
                  <a:pt x="3793437" y="6660942"/>
                  <a:pt x="3801875" y="6669377"/>
                  <a:pt x="3810308" y="6669377"/>
                </a:cubicBezTo>
                <a:cubicBezTo>
                  <a:pt x="3801875" y="6677812"/>
                  <a:pt x="3785002" y="6686248"/>
                  <a:pt x="3776566" y="6694684"/>
                </a:cubicBezTo>
                <a:lnTo>
                  <a:pt x="3751259" y="6719991"/>
                </a:lnTo>
                <a:cubicBezTo>
                  <a:pt x="3742825" y="6719991"/>
                  <a:pt x="3734388" y="6728426"/>
                  <a:pt x="3734388" y="6728426"/>
                </a:cubicBezTo>
                <a:cubicBezTo>
                  <a:pt x="3725952" y="6728426"/>
                  <a:pt x="3734388" y="6719991"/>
                  <a:pt x="3734390" y="6711555"/>
                </a:cubicBezTo>
                <a:lnTo>
                  <a:pt x="3700645" y="6745297"/>
                </a:lnTo>
                <a:lnTo>
                  <a:pt x="3692211" y="6736862"/>
                </a:lnTo>
                <a:cubicBezTo>
                  <a:pt x="3692211" y="6736862"/>
                  <a:pt x="3692209" y="6728426"/>
                  <a:pt x="3700645" y="6728426"/>
                </a:cubicBezTo>
                <a:lnTo>
                  <a:pt x="3700645" y="6719990"/>
                </a:lnTo>
                <a:lnTo>
                  <a:pt x="3692209" y="6719991"/>
                </a:lnTo>
                <a:cubicBezTo>
                  <a:pt x="3683775" y="6719991"/>
                  <a:pt x="3683775" y="6728426"/>
                  <a:pt x="3683775" y="6728426"/>
                </a:cubicBezTo>
                <a:lnTo>
                  <a:pt x="3683775" y="6736862"/>
                </a:lnTo>
                <a:cubicBezTo>
                  <a:pt x="3683775" y="6736862"/>
                  <a:pt x="3675339" y="6736862"/>
                  <a:pt x="3675338" y="6745298"/>
                </a:cubicBezTo>
                <a:lnTo>
                  <a:pt x="3666902" y="6753735"/>
                </a:lnTo>
                <a:lnTo>
                  <a:pt x="3658466" y="6753734"/>
                </a:lnTo>
                <a:lnTo>
                  <a:pt x="3658466" y="6762169"/>
                </a:lnTo>
                <a:lnTo>
                  <a:pt x="3650032" y="6762169"/>
                </a:lnTo>
                <a:cubicBezTo>
                  <a:pt x="3650031" y="6759357"/>
                  <a:pt x="3650031" y="6756546"/>
                  <a:pt x="3650030" y="6753734"/>
                </a:cubicBezTo>
                <a:lnTo>
                  <a:pt x="3658466" y="6736862"/>
                </a:lnTo>
                <a:cubicBezTo>
                  <a:pt x="3666902" y="6728426"/>
                  <a:pt x="3675341" y="6728426"/>
                  <a:pt x="3675338" y="6719991"/>
                </a:cubicBezTo>
                <a:lnTo>
                  <a:pt x="3666902" y="6719989"/>
                </a:lnTo>
                <a:cubicBezTo>
                  <a:pt x="3658465" y="6719991"/>
                  <a:pt x="3658466" y="6728426"/>
                  <a:pt x="3658466" y="6728426"/>
                </a:cubicBezTo>
                <a:cubicBezTo>
                  <a:pt x="3641596" y="6736862"/>
                  <a:pt x="3641596" y="6745298"/>
                  <a:pt x="3633159" y="6753734"/>
                </a:cubicBezTo>
                <a:lnTo>
                  <a:pt x="3633159" y="6762169"/>
                </a:lnTo>
                <a:cubicBezTo>
                  <a:pt x="3624723" y="6779039"/>
                  <a:pt x="3616289" y="6779041"/>
                  <a:pt x="3616289" y="6787476"/>
                </a:cubicBezTo>
                <a:cubicBezTo>
                  <a:pt x="3599417" y="6800129"/>
                  <a:pt x="3580437" y="6812782"/>
                  <a:pt x="3561456" y="6826490"/>
                </a:cubicBezTo>
                <a:lnTo>
                  <a:pt x="3523349" y="6858000"/>
                </a:lnTo>
                <a:lnTo>
                  <a:pt x="0" y="6858000"/>
                </a:lnTo>
                <a:close/>
              </a:path>
            </a:pathLst>
          </a:cu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40192797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2_Contents slide layout">
    <p:spTree>
      <p:nvGrpSpPr>
        <p:cNvPr id="1" name=""/>
        <p:cNvGrpSpPr/>
        <p:nvPr/>
      </p:nvGrpSpPr>
      <p:grpSpPr>
        <a:xfrm>
          <a:off x="0" y="0"/>
          <a:ext cx="0" cy="0"/>
          <a:chOff x="0" y="0"/>
          <a:chExt cx="0" cy="0"/>
        </a:xfrm>
      </p:grpSpPr>
      <p:sp>
        <p:nvSpPr>
          <p:cNvPr id="3" name="그림 개체 틀 4">
            <a:extLst>
              <a:ext uri="{FF2B5EF4-FFF2-40B4-BE49-F238E27FC236}">
                <a16:creationId xmlns:a16="http://schemas.microsoft.com/office/drawing/2014/main" id="{78365DAA-91AD-4697-ADE8-3F9A839BE698}"/>
              </a:ext>
            </a:extLst>
          </p:cNvPr>
          <p:cNvSpPr>
            <a:spLocks noGrp="1"/>
          </p:cNvSpPr>
          <p:nvPr>
            <p:ph type="pic" idx="16" hasCustomPrompt="1"/>
          </p:nvPr>
        </p:nvSpPr>
        <p:spPr>
          <a:xfrm>
            <a:off x="0" y="0"/>
            <a:ext cx="12192000" cy="4469450"/>
          </a:xfrm>
          <a:prstGeom prst="rect">
            <a:avLst/>
          </a:pr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4062391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0237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7_Images &amp; Contents Layout">
    <p:spTree>
      <p:nvGrpSpPr>
        <p:cNvPr id="1" name=""/>
        <p:cNvGrpSpPr/>
        <p:nvPr/>
      </p:nvGrpSpPr>
      <p:grpSpPr>
        <a:xfrm>
          <a:off x="0" y="0"/>
          <a:ext cx="0" cy="0"/>
          <a:chOff x="0" y="0"/>
          <a:chExt cx="0" cy="0"/>
        </a:xfrm>
      </p:grpSpPr>
      <p:sp>
        <p:nvSpPr>
          <p:cNvPr id="2" name="그림 개체 틀 5">
            <a:extLst>
              <a:ext uri="{FF2B5EF4-FFF2-40B4-BE49-F238E27FC236}">
                <a16:creationId xmlns:a16="http://schemas.microsoft.com/office/drawing/2014/main" id="{67539AF6-5D49-44B8-BBE5-89EA831A4873}"/>
              </a:ext>
            </a:extLst>
          </p:cNvPr>
          <p:cNvSpPr>
            <a:spLocks noGrp="1"/>
          </p:cNvSpPr>
          <p:nvPr>
            <p:ph type="pic" sz="quarter" idx="12" hasCustomPrompt="1"/>
          </p:nvPr>
        </p:nvSpPr>
        <p:spPr>
          <a:xfrm>
            <a:off x="2038350" y="0"/>
            <a:ext cx="4057650" cy="6858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3" name="직사각형 2">
            <a:extLst>
              <a:ext uri="{FF2B5EF4-FFF2-40B4-BE49-F238E27FC236}">
                <a16:creationId xmlns:a16="http://schemas.microsoft.com/office/drawing/2014/main" id="{4DAB0763-12DF-41B9-B692-22FB8DB24B15}"/>
              </a:ext>
            </a:extLst>
          </p:cNvPr>
          <p:cNvSpPr/>
          <p:nvPr userDrawn="1"/>
        </p:nvSpPr>
        <p:spPr>
          <a:xfrm>
            <a:off x="0" y="0"/>
            <a:ext cx="20383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89929296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57_Images &amp; Contents Layout">
    <p:spTree>
      <p:nvGrpSpPr>
        <p:cNvPr id="1" name=""/>
        <p:cNvGrpSpPr/>
        <p:nvPr/>
      </p:nvGrpSpPr>
      <p:grpSpPr>
        <a:xfrm>
          <a:off x="0" y="0"/>
          <a:ext cx="0" cy="0"/>
          <a:chOff x="0" y="0"/>
          <a:chExt cx="0" cy="0"/>
        </a:xfrm>
      </p:grpSpPr>
      <p:sp>
        <p:nvSpPr>
          <p:cNvPr id="7" name="직사각형 6">
            <a:extLst>
              <a:ext uri="{FF2B5EF4-FFF2-40B4-BE49-F238E27FC236}">
                <a16:creationId xmlns:a16="http://schemas.microsoft.com/office/drawing/2014/main" id="{2E541B56-E562-45F7-AF65-DC212716E3B3}"/>
              </a:ext>
            </a:extLst>
          </p:cNvPr>
          <p:cNvSpPr/>
          <p:nvPr userDrawn="1"/>
        </p:nvSpPr>
        <p:spPr>
          <a:xfrm>
            <a:off x="0" y="863125"/>
            <a:ext cx="6546079" cy="5131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그림 개체 틀 2">
            <a:extLst>
              <a:ext uri="{FF2B5EF4-FFF2-40B4-BE49-F238E27FC236}">
                <a16:creationId xmlns:a16="http://schemas.microsoft.com/office/drawing/2014/main" id="{1D487A8B-D75C-45FC-8BC1-0D4AF5ACE0C7}"/>
              </a:ext>
            </a:extLst>
          </p:cNvPr>
          <p:cNvSpPr>
            <a:spLocks noGrp="1"/>
          </p:cNvSpPr>
          <p:nvPr>
            <p:ph type="pic" sz="quarter" idx="65" hasCustomPrompt="1"/>
          </p:nvPr>
        </p:nvSpPr>
        <p:spPr>
          <a:xfrm>
            <a:off x="6096000" y="2959216"/>
            <a:ext cx="6096000" cy="2700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13708100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4539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348907821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28520746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535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89254204-7576-4E7F-BCC2-47087CDF8998}"/>
              </a:ext>
            </a:extLst>
          </p:cNvPr>
          <p:cNvSpPr/>
          <p:nvPr/>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310287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id="{A444163C-3BE8-445F-BF4D-6FF683F7A99F}"/>
              </a:ext>
            </a:extLst>
          </p:cNvPr>
          <p:cNvGrpSpPr/>
          <p:nvPr userDrawn="1"/>
        </p:nvGrpSpPr>
        <p:grpSpPr>
          <a:xfrm>
            <a:off x="0" y="5030641"/>
            <a:ext cx="11784650" cy="1581249"/>
            <a:chOff x="0" y="5030641"/>
            <a:chExt cx="11784650" cy="1581249"/>
          </a:xfrm>
        </p:grpSpPr>
        <p:grpSp>
          <p:nvGrpSpPr>
            <p:cNvPr id="4" name="Group 3">
              <a:extLst>
                <a:ext uri="{FF2B5EF4-FFF2-40B4-BE49-F238E27FC236}">
                  <a16:creationId xmlns:a16="http://schemas.microsoft.com/office/drawing/2014/main" id="{4C382616-4BAD-46F2-A9B1-3719C195BD07}"/>
                </a:ext>
              </a:extLst>
            </p:cNvPr>
            <p:cNvGrpSpPr/>
            <p:nvPr/>
          </p:nvGrpSpPr>
          <p:grpSpPr>
            <a:xfrm>
              <a:off x="10972494" y="5030641"/>
              <a:ext cx="812156" cy="1343445"/>
              <a:chOff x="10042059" y="85076"/>
              <a:chExt cx="1867634" cy="3089387"/>
            </a:xfrm>
          </p:grpSpPr>
          <p:sp>
            <p:nvSpPr>
              <p:cNvPr id="9" name="Freeform: Shape 8">
                <a:extLst>
                  <a:ext uri="{FF2B5EF4-FFF2-40B4-BE49-F238E27FC236}">
                    <a16:creationId xmlns:a16="http://schemas.microsoft.com/office/drawing/2014/main" id="{4F57692B-CB59-4909-9EE5-9842EC389960}"/>
                  </a:ext>
                </a:extLst>
              </p:cNvPr>
              <p:cNvSpPr/>
              <p:nvPr/>
            </p:nvSpPr>
            <p:spPr>
              <a:xfrm rot="16200000" flipH="1">
                <a:off x="9851011" y="276124"/>
                <a:ext cx="2249729" cy="1867634"/>
              </a:xfrm>
              <a:custGeom>
                <a:avLst/>
                <a:gdLst>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1734909 w 2254431"/>
                  <a:gd name="connsiteY6" fmla="*/ 1232300 h 1867634"/>
                  <a:gd name="connsiteX7" fmla="*/ 1781182 w 2254431"/>
                  <a:gd name="connsiteY7" fmla="*/ 1232300 h 1867634"/>
                  <a:gd name="connsiteX8" fmla="*/ 1734909 w 2254431"/>
                  <a:gd name="connsiteY8" fmla="*/ 1237163 h 1867634"/>
                  <a:gd name="connsiteX9" fmla="*/ 1734908 w 2254431"/>
                  <a:gd name="connsiteY9" fmla="*/ 633988 h 1867634"/>
                  <a:gd name="connsiteX10" fmla="*/ 2124749 w 2254431"/>
                  <a:gd name="connsiteY10" fmla="*/ 668096 h 1867634"/>
                  <a:gd name="connsiteX11" fmla="*/ 1734908 w 2254431"/>
                  <a:gd name="connsiteY11" fmla="*/ 668096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1734908 w 2254431"/>
                  <a:gd name="connsiteY12" fmla="*/ 668096 h 1867634"/>
                  <a:gd name="connsiteX13" fmla="*/ 2124749 w 2254431"/>
                  <a:gd name="connsiteY13" fmla="*/ 668096 h 1867634"/>
                  <a:gd name="connsiteX14" fmla="*/ 1734908 w 2254431"/>
                  <a:gd name="connsiteY14" fmla="*/ 668096 h 1867634"/>
                  <a:gd name="connsiteX15" fmla="*/ 0 w 2254431"/>
                  <a:gd name="connsiteY15" fmla="*/ 933818 h 1867634"/>
                  <a:gd name="connsiteX16" fmla="*/ 273507 w 2254431"/>
                  <a:gd name="connsiteY16" fmla="*/ 1594126 h 1867634"/>
                  <a:gd name="connsiteX17" fmla="*/ 1594123 w 2254431"/>
                  <a:gd name="connsiteY17" fmla="*/ 1594126 h 1867634"/>
                  <a:gd name="connsiteX18" fmla="*/ 1818102 w 2254431"/>
                  <a:gd name="connsiteY18" fmla="*/ 1370146 h 1867634"/>
                  <a:gd name="connsiteX19" fmla="*/ 2067929 w 2254431"/>
                  <a:gd name="connsiteY19" fmla="*/ 1370150 h 1867634"/>
                  <a:gd name="connsiteX20" fmla="*/ 2249729 w 2254431"/>
                  <a:gd name="connsiteY20" fmla="*/ 1188348 h 1867634"/>
                  <a:gd name="connsiteX21" fmla="*/ 2249729 w 2254431"/>
                  <a:gd name="connsiteY21" fmla="*/ 938520 h 1867634"/>
                  <a:gd name="connsiteX22" fmla="*/ 2254431 w 2254431"/>
                  <a:gd name="connsiteY22" fmla="*/ 933818 h 1867634"/>
                  <a:gd name="connsiteX23" fmla="*/ 2249729 w 2254431"/>
                  <a:gd name="connsiteY23" fmla="*/ 929116 h 1867634"/>
                  <a:gd name="connsiteX24" fmla="*/ 2249729 w 2254431"/>
                  <a:gd name="connsiteY24" fmla="*/ 679292 h 1867634"/>
                  <a:gd name="connsiteX25" fmla="*/ 2067926 w 2254431"/>
                  <a:gd name="connsiteY25" fmla="*/ 497490 h 1867634"/>
                  <a:gd name="connsiteX26" fmla="*/ 1818099 w 2254431"/>
                  <a:gd name="connsiteY26" fmla="*/ 497490 h 1867634"/>
                  <a:gd name="connsiteX27" fmla="*/ 1594123 w 2254431"/>
                  <a:gd name="connsiteY27" fmla="*/ 273510 h 1867634"/>
                  <a:gd name="connsiteX28" fmla="*/ 273507 w 2254431"/>
                  <a:gd name="connsiteY28" fmla="*/ 273510 h 1867634"/>
                  <a:gd name="connsiteX29" fmla="*/ 0 w 2254431"/>
                  <a:gd name="connsiteY29"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7163 h 1867634"/>
                  <a:gd name="connsiteX9" fmla="*/ 1781182 w 2254431"/>
                  <a:gd name="connsiteY9" fmla="*/ 1232300 h 1867634"/>
                  <a:gd name="connsiteX10" fmla="*/ 1734909 w 2254431"/>
                  <a:gd name="connsiteY10" fmla="*/ 1237163 h 1867634"/>
                  <a:gd name="connsiteX11" fmla="*/ 0 w 2254431"/>
                  <a:gd name="connsiteY11" fmla="*/ 933818 h 1867634"/>
                  <a:gd name="connsiteX12" fmla="*/ 273507 w 2254431"/>
                  <a:gd name="connsiteY12" fmla="*/ 1594126 h 1867634"/>
                  <a:gd name="connsiteX13" fmla="*/ 1594123 w 2254431"/>
                  <a:gd name="connsiteY13" fmla="*/ 1594126 h 1867634"/>
                  <a:gd name="connsiteX14" fmla="*/ 1818102 w 2254431"/>
                  <a:gd name="connsiteY14" fmla="*/ 1370146 h 1867634"/>
                  <a:gd name="connsiteX15" fmla="*/ 2067929 w 2254431"/>
                  <a:gd name="connsiteY15" fmla="*/ 1370150 h 1867634"/>
                  <a:gd name="connsiteX16" fmla="*/ 2249729 w 2254431"/>
                  <a:gd name="connsiteY16" fmla="*/ 1188348 h 1867634"/>
                  <a:gd name="connsiteX17" fmla="*/ 2249729 w 2254431"/>
                  <a:gd name="connsiteY17" fmla="*/ 938520 h 1867634"/>
                  <a:gd name="connsiteX18" fmla="*/ 2254431 w 2254431"/>
                  <a:gd name="connsiteY18" fmla="*/ 933818 h 1867634"/>
                  <a:gd name="connsiteX19" fmla="*/ 2249729 w 2254431"/>
                  <a:gd name="connsiteY19" fmla="*/ 929116 h 1867634"/>
                  <a:gd name="connsiteX20" fmla="*/ 2249729 w 2254431"/>
                  <a:gd name="connsiteY20" fmla="*/ 679292 h 1867634"/>
                  <a:gd name="connsiteX21" fmla="*/ 2067926 w 2254431"/>
                  <a:gd name="connsiteY21" fmla="*/ 497490 h 1867634"/>
                  <a:gd name="connsiteX22" fmla="*/ 1818099 w 2254431"/>
                  <a:gd name="connsiteY22" fmla="*/ 497490 h 1867634"/>
                  <a:gd name="connsiteX23" fmla="*/ 1594123 w 2254431"/>
                  <a:gd name="connsiteY23" fmla="*/ 273510 h 1867634"/>
                  <a:gd name="connsiteX24" fmla="*/ 273507 w 2254431"/>
                  <a:gd name="connsiteY24" fmla="*/ 273510 h 1867634"/>
                  <a:gd name="connsiteX25" fmla="*/ 0 w 2254431"/>
                  <a:gd name="connsiteY25"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0 w 2254431"/>
                  <a:gd name="connsiteY8" fmla="*/ 933818 h 1867634"/>
                  <a:gd name="connsiteX9" fmla="*/ 273507 w 2254431"/>
                  <a:gd name="connsiteY9" fmla="*/ 1594126 h 1867634"/>
                  <a:gd name="connsiteX10" fmla="*/ 1594123 w 2254431"/>
                  <a:gd name="connsiteY10" fmla="*/ 1594126 h 1867634"/>
                  <a:gd name="connsiteX11" fmla="*/ 1818102 w 2254431"/>
                  <a:gd name="connsiteY11" fmla="*/ 1370146 h 1867634"/>
                  <a:gd name="connsiteX12" fmla="*/ 2067929 w 2254431"/>
                  <a:gd name="connsiteY12" fmla="*/ 1370150 h 1867634"/>
                  <a:gd name="connsiteX13" fmla="*/ 2249729 w 2254431"/>
                  <a:gd name="connsiteY13" fmla="*/ 1188348 h 1867634"/>
                  <a:gd name="connsiteX14" fmla="*/ 2249729 w 2254431"/>
                  <a:gd name="connsiteY14" fmla="*/ 938520 h 1867634"/>
                  <a:gd name="connsiteX15" fmla="*/ 2254431 w 2254431"/>
                  <a:gd name="connsiteY15" fmla="*/ 933818 h 1867634"/>
                  <a:gd name="connsiteX16" fmla="*/ 2249729 w 2254431"/>
                  <a:gd name="connsiteY16" fmla="*/ 929116 h 1867634"/>
                  <a:gd name="connsiteX17" fmla="*/ 2249729 w 2254431"/>
                  <a:gd name="connsiteY17" fmla="*/ 679292 h 1867634"/>
                  <a:gd name="connsiteX18" fmla="*/ 2067926 w 2254431"/>
                  <a:gd name="connsiteY18" fmla="*/ 497490 h 1867634"/>
                  <a:gd name="connsiteX19" fmla="*/ 1818099 w 2254431"/>
                  <a:gd name="connsiteY19" fmla="*/ 497490 h 1867634"/>
                  <a:gd name="connsiteX20" fmla="*/ 1594123 w 2254431"/>
                  <a:gd name="connsiteY20" fmla="*/ 273510 h 1867634"/>
                  <a:gd name="connsiteX21" fmla="*/ 273507 w 2254431"/>
                  <a:gd name="connsiteY21" fmla="*/ 273510 h 1867634"/>
                  <a:gd name="connsiteX22" fmla="*/ 0 w 2254431"/>
                  <a:gd name="connsiteY22" fmla="*/ 933818 h 1867634"/>
                  <a:gd name="connsiteX0" fmla="*/ 2234976 w 2254431"/>
                  <a:gd name="connsiteY0" fmla="*/ 1140552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2234976 w 2254431"/>
                  <a:gd name="connsiteY6" fmla="*/ 710150 h 1867634"/>
                  <a:gd name="connsiteX7" fmla="*/ 0 w 2254431"/>
                  <a:gd name="connsiteY7" fmla="*/ 933818 h 1867634"/>
                  <a:gd name="connsiteX8" fmla="*/ 273507 w 2254431"/>
                  <a:gd name="connsiteY8" fmla="*/ 1594126 h 1867634"/>
                  <a:gd name="connsiteX9" fmla="*/ 1594123 w 2254431"/>
                  <a:gd name="connsiteY9" fmla="*/ 1594126 h 1867634"/>
                  <a:gd name="connsiteX10" fmla="*/ 1818102 w 2254431"/>
                  <a:gd name="connsiteY10" fmla="*/ 1370146 h 1867634"/>
                  <a:gd name="connsiteX11" fmla="*/ 2067929 w 2254431"/>
                  <a:gd name="connsiteY11" fmla="*/ 1370150 h 1867634"/>
                  <a:gd name="connsiteX12" fmla="*/ 2249729 w 2254431"/>
                  <a:gd name="connsiteY12" fmla="*/ 1188348 h 1867634"/>
                  <a:gd name="connsiteX13" fmla="*/ 2249729 w 2254431"/>
                  <a:gd name="connsiteY13" fmla="*/ 938520 h 1867634"/>
                  <a:gd name="connsiteX14" fmla="*/ 2254431 w 2254431"/>
                  <a:gd name="connsiteY14" fmla="*/ 933818 h 1867634"/>
                  <a:gd name="connsiteX15" fmla="*/ 2249729 w 2254431"/>
                  <a:gd name="connsiteY15" fmla="*/ 929116 h 1867634"/>
                  <a:gd name="connsiteX16" fmla="*/ 2249729 w 2254431"/>
                  <a:gd name="connsiteY16" fmla="*/ 679292 h 1867634"/>
                  <a:gd name="connsiteX17" fmla="*/ 2067926 w 2254431"/>
                  <a:gd name="connsiteY17" fmla="*/ 497490 h 1867634"/>
                  <a:gd name="connsiteX18" fmla="*/ 1818099 w 2254431"/>
                  <a:gd name="connsiteY18" fmla="*/ 497490 h 1867634"/>
                  <a:gd name="connsiteX19" fmla="*/ 1594123 w 2254431"/>
                  <a:gd name="connsiteY19" fmla="*/ 273510 h 1867634"/>
                  <a:gd name="connsiteX20" fmla="*/ 273507 w 2254431"/>
                  <a:gd name="connsiteY20" fmla="*/ 273510 h 1867634"/>
                  <a:gd name="connsiteX21" fmla="*/ 0 w 2254431"/>
                  <a:gd name="connsiteY21" fmla="*/ 933818 h 1867634"/>
                  <a:gd name="connsiteX0" fmla="*/ 2234976 w 2254431"/>
                  <a:gd name="connsiteY0" fmla="*/ 710150 h 1867634"/>
                  <a:gd name="connsiteX1" fmla="*/ 2240336 w 2254431"/>
                  <a:gd name="connsiteY1" fmla="*/ 727150 h 1867634"/>
                  <a:gd name="connsiteX2" fmla="*/ 2234976 w 2254431"/>
                  <a:gd name="connsiteY2" fmla="*/ 737448 h 1867634"/>
                  <a:gd name="connsiteX3" fmla="*/ 2234976 w 2254431"/>
                  <a:gd name="connsiteY3" fmla="*/ 710150 h 1867634"/>
                  <a:gd name="connsiteX4" fmla="*/ 0 w 2254431"/>
                  <a:gd name="connsiteY4" fmla="*/ 933818 h 1867634"/>
                  <a:gd name="connsiteX5" fmla="*/ 273507 w 2254431"/>
                  <a:gd name="connsiteY5" fmla="*/ 1594126 h 1867634"/>
                  <a:gd name="connsiteX6" fmla="*/ 1594123 w 2254431"/>
                  <a:gd name="connsiteY6" fmla="*/ 1594126 h 1867634"/>
                  <a:gd name="connsiteX7" fmla="*/ 1818102 w 2254431"/>
                  <a:gd name="connsiteY7" fmla="*/ 1370146 h 1867634"/>
                  <a:gd name="connsiteX8" fmla="*/ 2067929 w 2254431"/>
                  <a:gd name="connsiteY8" fmla="*/ 1370150 h 1867634"/>
                  <a:gd name="connsiteX9" fmla="*/ 2249729 w 2254431"/>
                  <a:gd name="connsiteY9" fmla="*/ 1188348 h 1867634"/>
                  <a:gd name="connsiteX10" fmla="*/ 2249729 w 2254431"/>
                  <a:gd name="connsiteY10" fmla="*/ 938520 h 1867634"/>
                  <a:gd name="connsiteX11" fmla="*/ 2254431 w 2254431"/>
                  <a:gd name="connsiteY11" fmla="*/ 933818 h 1867634"/>
                  <a:gd name="connsiteX12" fmla="*/ 2249729 w 2254431"/>
                  <a:gd name="connsiteY12" fmla="*/ 929116 h 1867634"/>
                  <a:gd name="connsiteX13" fmla="*/ 2249729 w 2254431"/>
                  <a:gd name="connsiteY13" fmla="*/ 679292 h 1867634"/>
                  <a:gd name="connsiteX14" fmla="*/ 2067926 w 2254431"/>
                  <a:gd name="connsiteY14" fmla="*/ 497490 h 1867634"/>
                  <a:gd name="connsiteX15" fmla="*/ 1818099 w 2254431"/>
                  <a:gd name="connsiteY15" fmla="*/ 497490 h 1867634"/>
                  <a:gd name="connsiteX16" fmla="*/ 1594123 w 2254431"/>
                  <a:gd name="connsiteY16" fmla="*/ 273510 h 1867634"/>
                  <a:gd name="connsiteX17" fmla="*/ 273507 w 2254431"/>
                  <a:gd name="connsiteY17" fmla="*/ 273510 h 1867634"/>
                  <a:gd name="connsiteX18" fmla="*/ 0 w 2254431"/>
                  <a:gd name="connsiteY18" fmla="*/ 933818 h 1867634"/>
                  <a:gd name="connsiteX0" fmla="*/ 2234976 w 2254431"/>
                  <a:gd name="connsiteY0" fmla="*/ 737448 h 1867634"/>
                  <a:gd name="connsiteX1" fmla="*/ 2240336 w 2254431"/>
                  <a:gd name="connsiteY1" fmla="*/ 727150 h 1867634"/>
                  <a:gd name="connsiteX2" fmla="*/ 2234976 w 2254431"/>
                  <a:gd name="connsiteY2" fmla="*/ 737448 h 1867634"/>
                  <a:gd name="connsiteX3" fmla="*/ 0 w 2254431"/>
                  <a:gd name="connsiteY3" fmla="*/ 933818 h 1867634"/>
                  <a:gd name="connsiteX4" fmla="*/ 273507 w 2254431"/>
                  <a:gd name="connsiteY4" fmla="*/ 1594126 h 1867634"/>
                  <a:gd name="connsiteX5" fmla="*/ 1594123 w 2254431"/>
                  <a:gd name="connsiteY5" fmla="*/ 1594126 h 1867634"/>
                  <a:gd name="connsiteX6" fmla="*/ 1818102 w 2254431"/>
                  <a:gd name="connsiteY6" fmla="*/ 1370146 h 1867634"/>
                  <a:gd name="connsiteX7" fmla="*/ 2067929 w 2254431"/>
                  <a:gd name="connsiteY7" fmla="*/ 1370150 h 1867634"/>
                  <a:gd name="connsiteX8" fmla="*/ 2249729 w 2254431"/>
                  <a:gd name="connsiteY8" fmla="*/ 1188348 h 1867634"/>
                  <a:gd name="connsiteX9" fmla="*/ 2249729 w 2254431"/>
                  <a:gd name="connsiteY9" fmla="*/ 938520 h 1867634"/>
                  <a:gd name="connsiteX10" fmla="*/ 2254431 w 2254431"/>
                  <a:gd name="connsiteY10" fmla="*/ 933818 h 1867634"/>
                  <a:gd name="connsiteX11" fmla="*/ 2249729 w 2254431"/>
                  <a:gd name="connsiteY11" fmla="*/ 929116 h 1867634"/>
                  <a:gd name="connsiteX12" fmla="*/ 2249729 w 2254431"/>
                  <a:gd name="connsiteY12" fmla="*/ 679292 h 1867634"/>
                  <a:gd name="connsiteX13" fmla="*/ 2067926 w 2254431"/>
                  <a:gd name="connsiteY13" fmla="*/ 497490 h 1867634"/>
                  <a:gd name="connsiteX14" fmla="*/ 1818099 w 2254431"/>
                  <a:gd name="connsiteY14" fmla="*/ 497490 h 1867634"/>
                  <a:gd name="connsiteX15" fmla="*/ 1594123 w 2254431"/>
                  <a:gd name="connsiteY15" fmla="*/ 273510 h 1867634"/>
                  <a:gd name="connsiteX16" fmla="*/ 273507 w 2254431"/>
                  <a:gd name="connsiteY16" fmla="*/ 273510 h 1867634"/>
                  <a:gd name="connsiteX17" fmla="*/ 0 w 2254431"/>
                  <a:gd name="connsiteY17" fmla="*/ 933818 h 1867634"/>
                  <a:gd name="connsiteX0" fmla="*/ 0 w 2254431"/>
                  <a:gd name="connsiteY0" fmla="*/ 933818 h 1867634"/>
                  <a:gd name="connsiteX1" fmla="*/ 273507 w 2254431"/>
                  <a:gd name="connsiteY1" fmla="*/ 1594126 h 1867634"/>
                  <a:gd name="connsiteX2" fmla="*/ 1594123 w 2254431"/>
                  <a:gd name="connsiteY2" fmla="*/ 1594126 h 1867634"/>
                  <a:gd name="connsiteX3" fmla="*/ 1818102 w 2254431"/>
                  <a:gd name="connsiteY3" fmla="*/ 1370146 h 1867634"/>
                  <a:gd name="connsiteX4" fmla="*/ 2067929 w 2254431"/>
                  <a:gd name="connsiteY4" fmla="*/ 1370150 h 1867634"/>
                  <a:gd name="connsiteX5" fmla="*/ 2249729 w 2254431"/>
                  <a:gd name="connsiteY5" fmla="*/ 1188348 h 1867634"/>
                  <a:gd name="connsiteX6" fmla="*/ 2249729 w 2254431"/>
                  <a:gd name="connsiteY6" fmla="*/ 938520 h 1867634"/>
                  <a:gd name="connsiteX7" fmla="*/ 2254431 w 2254431"/>
                  <a:gd name="connsiteY7" fmla="*/ 933818 h 1867634"/>
                  <a:gd name="connsiteX8" fmla="*/ 2249729 w 2254431"/>
                  <a:gd name="connsiteY8" fmla="*/ 929116 h 1867634"/>
                  <a:gd name="connsiteX9" fmla="*/ 2249729 w 2254431"/>
                  <a:gd name="connsiteY9" fmla="*/ 679292 h 1867634"/>
                  <a:gd name="connsiteX10" fmla="*/ 2067926 w 2254431"/>
                  <a:gd name="connsiteY10" fmla="*/ 497490 h 1867634"/>
                  <a:gd name="connsiteX11" fmla="*/ 1818099 w 2254431"/>
                  <a:gd name="connsiteY11" fmla="*/ 497490 h 1867634"/>
                  <a:gd name="connsiteX12" fmla="*/ 1594123 w 2254431"/>
                  <a:gd name="connsiteY12" fmla="*/ 273510 h 1867634"/>
                  <a:gd name="connsiteX13" fmla="*/ 273507 w 2254431"/>
                  <a:gd name="connsiteY13" fmla="*/ 273510 h 1867634"/>
                  <a:gd name="connsiteX14" fmla="*/ 0 w 2254431"/>
                  <a:gd name="connsiteY14"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38520 h 1867634"/>
                  <a:gd name="connsiteX7" fmla="*/ 2249729 w 2249729"/>
                  <a:gd name="connsiteY7" fmla="*/ 929116 h 1867634"/>
                  <a:gd name="connsiteX8" fmla="*/ 2249729 w 2249729"/>
                  <a:gd name="connsiteY8" fmla="*/ 679292 h 1867634"/>
                  <a:gd name="connsiteX9" fmla="*/ 2067926 w 2249729"/>
                  <a:gd name="connsiteY9" fmla="*/ 497490 h 1867634"/>
                  <a:gd name="connsiteX10" fmla="*/ 1818099 w 2249729"/>
                  <a:gd name="connsiteY10" fmla="*/ 497490 h 1867634"/>
                  <a:gd name="connsiteX11" fmla="*/ 1594123 w 2249729"/>
                  <a:gd name="connsiteY11" fmla="*/ 273510 h 1867634"/>
                  <a:gd name="connsiteX12" fmla="*/ 273507 w 2249729"/>
                  <a:gd name="connsiteY12" fmla="*/ 273510 h 1867634"/>
                  <a:gd name="connsiteX13" fmla="*/ 0 w 2249729"/>
                  <a:gd name="connsiteY13"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29116 h 1867634"/>
                  <a:gd name="connsiteX7" fmla="*/ 2249729 w 2249729"/>
                  <a:gd name="connsiteY7" fmla="*/ 679292 h 1867634"/>
                  <a:gd name="connsiteX8" fmla="*/ 2067926 w 2249729"/>
                  <a:gd name="connsiteY8" fmla="*/ 497490 h 1867634"/>
                  <a:gd name="connsiteX9" fmla="*/ 1818099 w 2249729"/>
                  <a:gd name="connsiteY9" fmla="*/ 497490 h 1867634"/>
                  <a:gd name="connsiteX10" fmla="*/ 1594123 w 2249729"/>
                  <a:gd name="connsiteY10" fmla="*/ 273510 h 1867634"/>
                  <a:gd name="connsiteX11" fmla="*/ 273507 w 2249729"/>
                  <a:gd name="connsiteY11" fmla="*/ 273510 h 1867634"/>
                  <a:gd name="connsiteX12" fmla="*/ 0 w 2249729"/>
                  <a:gd name="connsiteY12"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679292 h 1867634"/>
                  <a:gd name="connsiteX7" fmla="*/ 2067926 w 2249729"/>
                  <a:gd name="connsiteY7" fmla="*/ 497490 h 1867634"/>
                  <a:gd name="connsiteX8" fmla="*/ 1818099 w 2249729"/>
                  <a:gd name="connsiteY8" fmla="*/ 497490 h 1867634"/>
                  <a:gd name="connsiteX9" fmla="*/ 1594123 w 2249729"/>
                  <a:gd name="connsiteY9" fmla="*/ 273510 h 1867634"/>
                  <a:gd name="connsiteX10" fmla="*/ 273507 w 2249729"/>
                  <a:gd name="connsiteY10" fmla="*/ 273510 h 1867634"/>
                  <a:gd name="connsiteX11" fmla="*/ 0 w 2249729"/>
                  <a:gd name="connsiteY11" fmla="*/ 933818 h 186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0" name="Freeform: Shape 9">
                <a:extLst>
                  <a:ext uri="{FF2B5EF4-FFF2-40B4-BE49-F238E27FC236}">
                    <a16:creationId xmlns:a16="http://schemas.microsoft.com/office/drawing/2014/main" id="{6DBEC21B-8490-4613-893F-081AAB39C3FB}"/>
                  </a:ext>
                </a:extLst>
              </p:cNvPr>
              <p:cNvSpPr/>
              <p:nvPr/>
            </p:nvSpPr>
            <p:spPr>
              <a:xfrm>
                <a:off x="10573107" y="2486534"/>
                <a:ext cx="805533" cy="687929"/>
              </a:xfrm>
              <a:custGeom>
                <a:avLst/>
                <a:gdLst>
                  <a:gd name="connsiteX0" fmla="*/ 184600 w 805532"/>
                  <a:gd name="connsiteY0" fmla="*/ 520107 h 687929"/>
                  <a:gd name="connsiteX1" fmla="*/ 620929 w 805532"/>
                  <a:gd name="connsiteY1" fmla="*/ 520110 h 687929"/>
                  <a:gd name="connsiteX2" fmla="*/ 704838 w 805532"/>
                  <a:gd name="connsiteY2" fmla="*/ 604019 h 687929"/>
                  <a:gd name="connsiteX3" fmla="*/ 620926 w 805532"/>
                  <a:gd name="connsiteY3" fmla="*/ 687929 h 687929"/>
                  <a:gd name="connsiteX4" fmla="*/ 184600 w 805532"/>
                  <a:gd name="connsiteY4" fmla="*/ 687926 h 687929"/>
                  <a:gd name="connsiteX5" fmla="*/ 100691 w 805532"/>
                  <a:gd name="connsiteY5" fmla="*/ 604019 h 687929"/>
                  <a:gd name="connsiteX6" fmla="*/ 184600 w 805532"/>
                  <a:gd name="connsiteY6" fmla="*/ 520107 h 687929"/>
                  <a:gd name="connsiteX7" fmla="*/ 117472 w 805532"/>
                  <a:gd name="connsiteY7" fmla="*/ 260053 h 687929"/>
                  <a:gd name="connsiteX8" fmla="*/ 688057 w 805532"/>
                  <a:gd name="connsiteY8" fmla="*/ 260053 h 687929"/>
                  <a:gd name="connsiteX9" fmla="*/ 771967 w 805532"/>
                  <a:gd name="connsiteY9" fmla="*/ 343963 h 687929"/>
                  <a:gd name="connsiteX10" fmla="*/ 688057 w 805532"/>
                  <a:gd name="connsiteY10" fmla="*/ 427875 h 687929"/>
                  <a:gd name="connsiteX11" fmla="*/ 117472 w 805532"/>
                  <a:gd name="connsiteY11" fmla="*/ 427872 h 687929"/>
                  <a:gd name="connsiteX12" fmla="*/ 33563 w 805532"/>
                  <a:gd name="connsiteY12" fmla="*/ 343963 h 687929"/>
                  <a:gd name="connsiteX13" fmla="*/ 117472 w 805532"/>
                  <a:gd name="connsiteY13" fmla="*/ 260053 h 687929"/>
                  <a:gd name="connsiteX14" fmla="*/ 83910 w 805532"/>
                  <a:gd name="connsiteY14" fmla="*/ 0 h 687929"/>
                  <a:gd name="connsiteX15" fmla="*/ 721623 w 805532"/>
                  <a:gd name="connsiteY15" fmla="*/ 0 h 687929"/>
                  <a:gd name="connsiteX16" fmla="*/ 805532 w 805532"/>
                  <a:gd name="connsiteY16" fmla="*/ 83910 h 687929"/>
                  <a:gd name="connsiteX17" fmla="*/ 805529 w 805532"/>
                  <a:gd name="connsiteY17" fmla="*/ 83910 h 687929"/>
                  <a:gd name="connsiteX18" fmla="*/ 721620 w 805532"/>
                  <a:gd name="connsiteY18" fmla="*/ 167819 h 687929"/>
                  <a:gd name="connsiteX19" fmla="*/ 83910 w 805532"/>
                  <a:gd name="connsiteY19" fmla="*/ 167819 h 687929"/>
                  <a:gd name="connsiteX20" fmla="*/ 0 w 805532"/>
                  <a:gd name="connsiteY20" fmla="*/ 83910 h 687929"/>
                  <a:gd name="connsiteX21" fmla="*/ 83910 w 805532"/>
                  <a:gd name="connsiteY21" fmla="*/ 0 h 68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C12866D-7C50-423B-97C6-3A44AEC2FF89}"/>
                  </a:ext>
                </a:extLst>
              </p:cNvPr>
              <p:cNvSpPr/>
              <p:nvPr/>
            </p:nvSpPr>
            <p:spPr>
              <a:xfrm>
                <a:off x="10608146" y="1032479"/>
                <a:ext cx="761035" cy="1312187"/>
              </a:xfrm>
              <a:custGeom>
                <a:avLst/>
                <a:gdLst>
                  <a:gd name="connsiteX0" fmla="*/ 1028878 w 3847556"/>
                  <a:gd name="connsiteY0" fmla="*/ 0 h 6633998"/>
                  <a:gd name="connsiteX1" fmla="*/ 1293726 w 3847556"/>
                  <a:gd name="connsiteY1" fmla="*/ 264865 h 6633998"/>
                  <a:gd name="connsiteX2" fmla="*/ 1293726 w 3847556"/>
                  <a:gd name="connsiteY2" fmla="*/ 664770 h 6633998"/>
                  <a:gd name="connsiteX3" fmla="*/ 1656529 w 3847556"/>
                  <a:gd name="connsiteY3" fmla="*/ 664770 h 6633998"/>
                  <a:gd name="connsiteX4" fmla="*/ 1656545 w 3847556"/>
                  <a:gd name="connsiteY4" fmla="*/ 264865 h 6633998"/>
                  <a:gd name="connsiteX5" fmla="*/ 1921394 w 3847556"/>
                  <a:gd name="connsiteY5" fmla="*/ 0 h 6633998"/>
                  <a:gd name="connsiteX6" fmla="*/ 2186253 w 3847556"/>
                  <a:gd name="connsiteY6" fmla="*/ 264865 h 6633998"/>
                  <a:gd name="connsiteX7" fmla="*/ 2186253 w 3847556"/>
                  <a:gd name="connsiteY7" fmla="*/ 664770 h 6633998"/>
                  <a:gd name="connsiteX8" fmla="*/ 2549056 w 3847556"/>
                  <a:gd name="connsiteY8" fmla="*/ 664770 h 6633998"/>
                  <a:gd name="connsiteX9" fmla="*/ 2549056 w 3847556"/>
                  <a:gd name="connsiteY9" fmla="*/ 264865 h 6633998"/>
                  <a:gd name="connsiteX10" fmla="*/ 2813921 w 3847556"/>
                  <a:gd name="connsiteY10" fmla="*/ 0 h 6633998"/>
                  <a:gd name="connsiteX11" fmla="*/ 3078781 w 3847556"/>
                  <a:gd name="connsiteY11" fmla="*/ 264865 h 6633998"/>
                  <a:gd name="connsiteX12" fmla="*/ 3078764 w 3847556"/>
                  <a:gd name="connsiteY12" fmla="*/ 664770 h 6633998"/>
                  <a:gd name="connsiteX13" fmla="*/ 3512447 w 3847556"/>
                  <a:gd name="connsiteY13" fmla="*/ 664770 h 6633998"/>
                  <a:gd name="connsiteX14" fmla="*/ 3520693 w 3847556"/>
                  <a:gd name="connsiteY14" fmla="*/ 668198 h 6633998"/>
                  <a:gd name="connsiteX15" fmla="*/ 3610357 w 3847556"/>
                  <a:gd name="connsiteY15" fmla="*/ 641623 h 6633998"/>
                  <a:gd name="connsiteX16" fmla="*/ 3846084 w 3847556"/>
                  <a:gd name="connsiteY16" fmla="*/ 932715 h 6633998"/>
                  <a:gd name="connsiteX17" fmla="*/ 3273917 w 3847556"/>
                  <a:gd name="connsiteY17" fmla="*/ 6376417 h 6633998"/>
                  <a:gd name="connsiteX18" fmla="*/ 2982826 w 3847556"/>
                  <a:gd name="connsiteY18" fmla="*/ 6612116 h 6633998"/>
                  <a:gd name="connsiteX19" fmla="*/ 2747105 w 3847556"/>
                  <a:gd name="connsiteY19" fmla="*/ 6321024 h 6633998"/>
                  <a:gd name="connsiteX20" fmla="*/ 3304490 w 3847556"/>
                  <a:gd name="connsiteY20" fmla="*/ 1017914 h 6633998"/>
                  <a:gd name="connsiteX21" fmla="*/ 3078764 w 3847556"/>
                  <a:gd name="connsiteY21" fmla="*/ 1017930 h 6633998"/>
                  <a:gd name="connsiteX22" fmla="*/ 3078764 w 3847556"/>
                  <a:gd name="connsiteY22" fmla="*/ 1417857 h 6633998"/>
                  <a:gd name="connsiteX23" fmla="*/ 2813921 w 3847556"/>
                  <a:gd name="connsiteY23" fmla="*/ 1682700 h 6633998"/>
                  <a:gd name="connsiteX24" fmla="*/ 2549056 w 3847556"/>
                  <a:gd name="connsiteY24" fmla="*/ 1417841 h 6633998"/>
                  <a:gd name="connsiteX25" fmla="*/ 2549056 w 3847556"/>
                  <a:gd name="connsiteY25" fmla="*/ 1017930 h 6633998"/>
                  <a:gd name="connsiteX26" fmla="*/ 2186253 w 3847556"/>
                  <a:gd name="connsiteY26" fmla="*/ 1017930 h 6633998"/>
                  <a:gd name="connsiteX27" fmla="*/ 2186237 w 3847556"/>
                  <a:gd name="connsiteY27" fmla="*/ 1417841 h 6633998"/>
                  <a:gd name="connsiteX28" fmla="*/ 1921394 w 3847556"/>
                  <a:gd name="connsiteY28" fmla="*/ 1682700 h 6633998"/>
                  <a:gd name="connsiteX29" fmla="*/ 1656529 w 3847556"/>
                  <a:gd name="connsiteY29" fmla="*/ 1417841 h 6633998"/>
                  <a:gd name="connsiteX30" fmla="*/ 1656529 w 3847556"/>
                  <a:gd name="connsiteY30" fmla="*/ 1017930 h 6633998"/>
                  <a:gd name="connsiteX31" fmla="*/ 1293726 w 3847556"/>
                  <a:gd name="connsiteY31" fmla="*/ 1017930 h 6633998"/>
                  <a:gd name="connsiteX32" fmla="*/ 1293726 w 3847556"/>
                  <a:gd name="connsiteY32" fmla="*/ 1417841 h 6633998"/>
                  <a:gd name="connsiteX33" fmla="*/ 1216149 w 3847556"/>
                  <a:gd name="connsiteY33" fmla="*/ 1605128 h 6633998"/>
                  <a:gd name="connsiteX34" fmla="*/ 1028872 w 3847556"/>
                  <a:gd name="connsiteY34" fmla="*/ 1682700 h 6633998"/>
                  <a:gd name="connsiteX35" fmla="*/ 841580 w 3847556"/>
                  <a:gd name="connsiteY35" fmla="*/ 1605122 h 6633998"/>
                  <a:gd name="connsiteX36" fmla="*/ 764018 w 3847556"/>
                  <a:gd name="connsiteY36" fmla="*/ 1417841 h 6633998"/>
                  <a:gd name="connsiteX37" fmla="*/ 764018 w 3847556"/>
                  <a:gd name="connsiteY37" fmla="*/ 1017914 h 6633998"/>
                  <a:gd name="connsiteX38" fmla="*/ 539645 w 3847556"/>
                  <a:gd name="connsiteY38" fmla="*/ 1017930 h 6633998"/>
                  <a:gd name="connsiteX39" fmla="*/ 1005791 w 3847556"/>
                  <a:gd name="connsiteY39" fmla="*/ 6346040 h 6633998"/>
                  <a:gd name="connsiteX40" fmla="*/ 765023 w 3847556"/>
                  <a:gd name="connsiteY40" fmla="*/ 6632976 h 6633998"/>
                  <a:gd name="connsiteX41" fmla="*/ 478087 w 3847556"/>
                  <a:gd name="connsiteY41" fmla="*/ 6392208 h 6633998"/>
                  <a:gd name="connsiteX42" fmla="*/ 1023 w 3847556"/>
                  <a:gd name="connsiteY42" fmla="*/ 939358 h 6633998"/>
                  <a:gd name="connsiteX43" fmla="*/ 241807 w 3847556"/>
                  <a:gd name="connsiteY43" fmla="*/ 652422 h 6633998"/>
                  <a:gd name="connsiteX44" fmla="*/ 311187 w 3847556"/>
                  <a:gd name="connsiteY44" fmla="*/ 674309 h 6633998"/>
                  <a:gd name="connsiteX45" fmla="*/ 334193 w 3847556"/>
                  <a:gd name="connsiteY45" fmla="*/ 664770 h 6633998"/>
                  <a:gd name="connsiteX46" fmla="*/ 764018 w 3847556"/>
                  <a:gd name="connsiteY46" fmla="*/ 664770 h 6633998"/>
                  <a:gd name="connsiteX47" fmla="*/ 764018 w 3847556"/>
                  <a:gd name="connsiteY47" fmla="*/ 264865 h 6633998"/>
                  <a:gd name="connsiteX48" fmla="*/ 1028878 w 3847556"/>
                  <a:gd name="connsiteY48" fmla="*/ 0 h 663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D91F9EF7-4F87-415C-8160-7E56B60DA9F9}"/>
                </a:ext>
              </a:extLst>
            </p:cNvPr>
            <p:cNvGrpSpPr/>
            <p:nvPr/>
          </p:nvGrpSpPr>
          <p:grpSpPr>
            <a:xfrm>
              <a:off x="0" y="6374086"/>
              <a:ext cx="11401431" cy="237804"/>
              <a:chOff x="0" y="6374086"/>
              <a:chExt cx="11401431" cy="237804"/>
            </a:xfrm>
          </p:grpSpPr>
          <p:sp>
            <p:nvSpPr>
              <p:cNvPr id="6" name="Rectangle 5">
                <a:extLst>
                  <a:ext uri="{FF2B5EF4-FFF2-40B4-BE49-F238E27FC236}">
                    <a16:creationId xmlns:a16="http://schemas.microsoft.com/office/drawing/2014/main" id="{5AE59EE2-572E-4B51-AE32-612BBCC09DE1}"/>
                  </a:ext>
                </a:extLst>
              </p:cNvPr>
              <p:cNvSpPr/>
              <p:nvPr/>
            </p:nvSpPr>
            <p:spPr>
              <a:xfrm>
                <a:off x="0" y="6566170"/>
                <a:ext cx="11311128"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B77414-9E89-4E91-A109-7F250477ACA9}"/>
                  </a:ext>
                </a:extLst>
              </p:cNvPr>
              <p:cNvSpPr/>
              <p:nvPr/>
            </p:nvSpPr>
            <p:spPr>
              <a:xfrm>
                <a:off x="11355711" y="6374086"/>
                <a:ext cx="45720" cy="155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a:extLst>
                  <a:ext uri="{FF2B5EF4-FFF2-40B4-BE49-F238E27FC236}">
                    <a16:creationId xmlns:a16="http://schemas.microsoft.com/office/drawing/2014/main" id="{5F4ACB2E-D9DA-474D-ACD0-6D4C5B5B69E1}"/>
                  </a:ext>
                </a:extLst>
              </p:cNvPr>
              <p:cNvSpPr/>
              <p:nvPr/>
            </p:nvSpPr>
            <p:spPr>
              <a:xfrm>
                <a:off x="11229678" y="6440137"/>
                <a:ext cx="171753" cy="171753"/>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Tree>
    <p:extLst>
      <p:ext uri="{BB962C8B-B14F-4D97-AF65-F5344CB8AC3E}">
        <p14:creationId xmlns:p14="http://schemas.microsoft.com/office/powerpoint/2010/main" val="2784069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9917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214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22C4117-2946-4CAF-A97C-C090DC94FE14}"/>
              </a:ext>
            </a:extLst>
          </p:cNvPr>
          <p:cNvSpPr/>
          <p:nvPr userDrawn="1"/>
        </p:nvSpPr>
        <p:spPr>
          <a:xfrm>
            <a:off x="1" y="0"/>
            <a:ext cx="12192000" cy="6858000"/>
          </a:xfrm>
          <a:prstGeom prst="rect">
            <a:avLst/>
          </a:prstGeom>
          <a:solidFill>
            <a:schemeClr val="accent4">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2057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448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FA6D39-9DFD-4F67-94B9-4D1042BB365A}"/>
              </a:ext>
            </a:extLst>
          </p:cNvPr>
          <p:cNvSpPr/>
          <p:nvPr userDrawn="1"/>
        </p:nvSpPr>
        <p:spPr>
          <a:xfrm>
            <a:off x="0" y="0"/>
            <a:ext cx="12192000" cy="68580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9227326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683" r:id="rId1"/>
    <p:sldLayoutId id="2147483655" r:id="rId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738" r:id="rId1"/>
    <p:sldLayoutId id="2147483743" r:id="rId2"/>
    <p:sldLayoutId id="2147483742" r:id="rId3"/>
    <p:sldLayoutId id="2147483731" r:id="rId4"/>
    <p:sldLayoutId id="2147483732" r:id="rId5"/>
    <p:sldLayoutId id="2147483736" r:id="rId6"/>
    <p:sldLayoutId id="2147483737" r:id="rId7"/>
    <p:sldLayoutId id="2147483740" r:id="rId8"/>
    <p:sldLayoutId id="2147483739" r:id="rId9"/>
    <p:sldLayoutId id="2147483744" r:id="rId10"/>
    <p:sldLayoutId id="2147483745" r:id="rId11"/>
    <p:sldLayoutId id="2147483748" r:id="rId12"/>
    <p:sldLayoutId id="2147483749" r:id="rId13"/>
    <p:sldLayoutId id="2147483750" r:id="rId14"/>
    <p:sldLayoutId id="2147483747" r:id="rId15"/>
    <p:sldLayoutId id="2147483746" r:id="rId16"/>
    <p:sldLayoutId id="2147483751" r:id="rId17"/>
    <p:sldLayoutId id="2147483752" r:id="rId18"/>
    <p:sldLayoutId id="2147483753" r:id="rId19"/>
    <p:sldLayoutId id="2147483733" r:id="rId20"/>
    <p:sldLayoutId id="2147483734" r:id="rId21"/>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741" r:id="rId1"/>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hyperlink" Target="mailto:yvesnamarcelin48@gmail.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50F8743-FFB4-4FAE-8605-DEE70EC88649}"/>
              </a:ext>
            </a:extLst>
          </p:cNvPr>
          <p:cNvSpPr/>
          <p:nvPr/>
        </p:nvSpPr>
        <p:spPr>
          <a:xfrm>
            <a:off x="0" y="208064"/>
            <a:ext cx="12192000" cy="6649935"/>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a:p>
            <a:pPr algn="ctr"/>
            <a:endParaRPr lang="en-US" altLang="ko-KR" dirty="0"/>
          </a:p>
        </p:txBody>
      </p:sp>
      <p:sp>
        <p:nvSpPr>
          <p:cNvPr id="13" name="TextBox 12">
            <a:extLst>
              <a:ext uri="{FF2B5EF4-FFF2-40B4-BE49-F238E27FC236}">
                <a16:creationId xmlns:a16="http://schemas.microsoft.com/office/drawing/2014/main" id="{C221F751-3C5B-4561-AD14-8637C5B66736}"/>
              </a:ext>
            </a:extLst>
          </p:cNvPr>
          <p:cNvSpPr txBox="1"/>
          <p:nvPr/>
        </p:nvSpPr>
        <p:spPr>
          <a:xfrm>
            <a:off x="566056" y="338329"/>
            <a:ext cx="7053944" cy="3046988"/>
          </a:xfrm>
          <a:prstGeom prst="rect">
            <a:avLst/>
          </a:prstGeom>
          <a:noFill/>
        </p:spPr>
        <p:txBody>
          <a:bodyPr wrap="square" rtlCol="0" anchor="ctr">
            <a:spAutoFit/>
          </a:bodyPr>
          <a:lstStyle/>
          <a:p>
            <a:r>
              <a:rPr lang="en-US" altLang="ko-KR" sz="9600" b="1" dirty="0">
                <a:latin typeface="+mj-lt"/>
                <a:cs typeface="Arial" pitchFamily="34" charset="0"/>
              </a:rPr>
              <a:t>Capstone Project</a:t>
            </a:r>
          </a:p>
        </p:txBody>
      </p:sp>
      <p:sp>
        <p:nvSpPr>
          <p:cNvPr id="5" name="Rectangle: Rounded Corners 4">
            <a:extLst>
              <a:ext uri="{FF2B5EF4-FFF2-40B4-BE49-F238E27FC236}">
                <a16:creationId xmlns:a16="http://schemas.microsoft.com/office/drawing/2014/main" id="{3D796A18-BDED-4F2D-B584-58C815702D68}"/>
              </a:ext>
            </a:extLst>
          </p:cNvPr>
          <p:cNvSpPr/>
          <p:nvPr/>
        </p:nvSpPr>
        <p:spPr>
          <a:xfrm>
            <a:off x="217714" y="4868164"/>
            <a:ext cx="4528458" cy="21996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rPr>
              <a:t>Yvesna</a:t>
            </a:r>
            <a:r>
              <a:rPr lang="en-US" dirty="0">
                <a:solidFill>
                  <a:schemeClr val="tx1"/>
                </a:solidFill>
              </a:rPr>
              <a:t> MARCELIN</a:t>
            </a:r>
          </a:p>
          <a:p>
            <a:r>
              <a:rPr lang="en-US" dirty="0">
                <a:solidFill>
                  <a:schemeClr val="tx1"/>
                </a:solidFill>
                <a:hlinkClick r:id="rId2">
                  <a:extLst>
                    <a:ext uri="{A12FA001-AC4F-418D-AE19-62706E023703}">
                      <ahyp:hlinkClr xmlns:ahyp="http://schemas.microsoft.com/office/drawing/2018/hyperlinkcolor" val="tx"/>
                    </a:ext>
                  </a:extLst>
                </a:hlinkClick>
              </a:rPr>
              <a:t>yvesnamarcelin48@gmail.com</a:t>
            </a:r>
            <a:endParaRPr lang="en-US" dirty="0">
              <a:solidFill>
                <a:schemeClr val="tx1"/>
              </a:solidFill>
            </a:endParaRPr>
          </a:p>
          <a:p>
            <a:r>
              <a:rPr lang="en-US" dirty="0">
                <a:solidFill>
                  <a:schemeClr val="tx1"/>
                </a:solidFill>
              </a:rPr>
              <a:t>Data Analyst</a:t>
            </a:r>
          </a:p>
        </p:txBody>
      </p:sp>
      <p:pic>
        <p:nvPicPr>
          <p:cNvPr id="7" name="Picture 6">
            <a:extLst>
              <a:ext uri="{FF2B5EF4-FFF2-40B4-BE49-F238E27FC236}">
                <a16:creationId xmlns:a16="http://schemas.microsoft.com/office/drawing/2014/main" id="{1B304A3D-AF83-44FD-B328-551FC2884C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2228" y="2960914"/>
            <a:ext cx="6879772" cy="3897086"/>
          </a:xfrm>
          <a:prstGeom prst="rect">
            <a:avLst/>
          </a:prstGeom>
        </p:spPr>
      </p:pic>
    </p:spTree>
    <p:extLst>
      <p:ext uri="{BB962C8B-B14F-4D97-AF65-F5344CB8AC3E}">
        <p14:creationId xmlns:p14="http://schemas.microsoft.com/office/powerpoint/2010/main" val="30327188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948864" y="1451524"/>
            <a:ext cx="5629207" cy="724247"/>
          </a:xfrm>
        </p:spPr>
        <p:txBody>
          <a:bodyPr>
            <a:normAutofit/>
          </a:bodyPr>
          <a:lstStyle/>
          <a:p>
            <a:r>
              <a:rPr lang="en-US" sz="2400" dirty="0"/>
              <a:t>Indeterminate job per month</a:t>
            </a:r>
          </a:p>
        </p:txBody>
      </p:sp>
      <p:sp>
        <p:nvSpPr>
          <p:cNvPr id="80" name="Rectangle 130">
            <a:extLst>
              <a:ext uri="{FF2B5EF4-FFF2-40B4-BE49-F238E27FC236}">
                <a16:creationId xmlns:a16="http://schemas.microsoft.com/office/drawing/2014/main" id="{7E715924-CF02-459E-B0F2-183E0AB7EAE7}"/>
              </a:ext>
            </a:extLst>
          </p:cNvPr>
          <p:cNvSpPr/>
          <p:nvPr/>
        </p:nvSpPr>
        <p:spPr>
          <a:xfrm>
            <a:off x="9369392" y="3771932"/>
            <a:ext cx="300884" cy="302250"/>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82" name="Donut 39">
            <a:extLst>
              <a:ext uri="{FF2B5EF4-FFF2-40B4-BE49-F238E27FC236}">
                <a16:creationId xmlns:a16="http://schemas.microsoft.com/office/drawing/2014/main" id="{0295DA66-EC3F-4915-A891-BF6BC9115E09}"/>
              </a:ext>
            </a:extLst>
          </p:cNvPr>
          <p:cNvSpPr/>
          <p:nvPr/>
        </p:nvSpPr>
        <p:spPr>
          <a:xfrm>
            <a:off x="5372715" y="3746825"/>
            <a:ext cx="359332" cy="3593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pic>
        <p:nvPicPr>
          <p:cNvPr id="4" name="Picture 3">
            <a:extLst>
              <a:ext uri="{FF2B5EF4-FFF2-40B4-BE49-F238E27FC236}">
                <a16:creationId xmlns:a16="http://schemas.microsoft.com/office/drawing/2014/main" id="{7BB7AE77-1180-4365-91BC-1D5D1515E8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0579" y="2313709"/>
            <a:ext cx="6726147" cy="3865418"/>
          </a:xfrm>
          <a:prstGeom prst="rect">
            <a:avLst/>
          </a:prstGeom>
        </p:spPr>
      </p:pic>
      <p:sp>
        <p:nvSpPr>
          <p:cNvPr id="5" name="Rectangle: Rounded Corners 4">
            <a:extLst>
              <a:ext uri="{FF2B5EF4-FFF2-40B4-BE49-F238E27FC236}">
                <a16:creationId xmlns:a16="http://schemas.microsoft.com/office/drawing/2014/main" id="{935932E5-6259-44E3-A022-3477AC4B26F7}"/>
              </a:ext>
            </a:extLst>
          </p:cNvPr>
          <p:cNvSpPr/>
          <p:nvPr/>
        </p:nvSpPr>
        <p:spPr>
          <a:xfrm>
            <a:off x="434310" y="3131127"/>
            <a:ext cx="4391890" cy="3048000"/>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Here we made a ranking for the jobs determined over a period of time and those not determined. We have done a chi-square test to see if there is a significant difference. The month of December gives a lot more determined time jobs and in June the non determined ones.</a:t>
            </a:r>
          </a:p>
        </p:txBody>
      </p:sp>
    </p:spTree>
    <p:extLst>
      <p:ext uri="{BB962C8B-B14F-4D97-AF65-F5344CB8AC3E}">
        <p14:creationId xmlns:p14="http://schemas.microsoft.com/office/powerpoint/2010/main" val="35319666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6096000" y="1023977"/>
            <a:ext cx="5581774" cy="724247"/>
          </a:xfrm>
        </p:spPr>
        <p:txBody>
          <a:bodyPr>
            <a:normAutofit fontScale="47500" lnSpcReduction="20000"/>
          </a:bodyPr>
          <a:lstStyle/>
          <a:p>
            <a:r>
              <a:rPr lang="en-US" dirty="0"/>
              <a:t>Indeterminate Job per department</a:t>
            </a:r>
          </a:p>
        </p:txBody>
      </p:sp>
      <p:sp>
        <p:nvSpPr>
          <p:cNvPr id="80" name="Rectangle 130">
            <a:extLst>
              <a:ext uri="{FF2B5EF4-FFF2-40B4-BE49-F238E27FC236}">
                <a16:creationId xmlns:a16="http://schemas.microsoft.com/office/drawing/2014/main" id="{7E715924-CF02-459E-B0F2-183E0AB7EAE7}"/>
              </a:ext>
            </a:extLst>
          </p:cNvPr>
          <p:cNvSpPr/>
          <p:nvPr/>
        </p:nvSpPr>
        <p:spPr>
          <a:xfrm>
            <a:off x="9369392" y="3771932"/>
            <a:ext cx="300884" cy="302250"/>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pic>
        <p:nvPicPr>
          <p:cNvPr id="5" name="Picture 4">
            <a:extLst>
              <a:ext uri="{FF2B5EF4-FFF2-40B4-BE49-F238E27FC236}">
                <a16:creationId xmlns:a16="http://schemas.microsoft.com/office/drawing/2014/main" id="{9441BE01-8FB0-4B34-8D94-C6CEA82232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8525" y="1771226"/>
            <a:ext cx="6148201" cy="4001412"/>
          </a:xfrm>
          <a:prstGeom prst="rect">
            <a:avLst/>
          </a:prstGeom>
          <a:solidFill>
            <a:schemeClr val="tx2">
              <a:lumMod val="20000"/>
              <a:lumOff val="80000"/>
            </a:schemeClr>
          </a:solidFill>
        </p:spPr>
      </p:pic>
      <p:sp>
        <p:nvSpPr>
          <p:cNvPr id="3" name="Rectangle: Rounded Corners 2">
            <a:extLst>
              <a:ext uri="{FF2B5EF4-FFF2-40B4-BE49-F238E27FC236}">
                <a16:creationId xmlns:a16="http://schemas.microsoft.com/office/drawing/2014/main" id="{325E334A-7674-4A99-975E-DBA794E7FBF5}"/>
              </a:ext>
            </a:extLst>
          </p:cNvPr>
          <p:cNvSpPr/>
          <p:nvPr/>
        </p:nvSpPr>
        <p:spPr>
          <a:xfrm>
            <a:off x="295274" y="2385392"/>
            <a:ext cx="4842736" cy="21070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r>
              <a:rPr lang="en-US" dirty="0"/>
              <a:t>This is a ranking by department. we have a significant difference. The western department offers more full time work. The other department is not mentioned.</a:t>
            </a:r>
          </a:p>
          <a:p>
            <a:pPr algn="ctr"/>
            <a:endParaRPr lang="en-US" dirty="0"/>
          </a:p>
          <a:p>
            <a:pPr algn="ctr"/>
            <a:endParaRPr lang="en-US" dirty="0"/>
          </a:p>
        </p:txBody>
      </p:sp>
    </p:spTree>
    <p:extLst>
      <p:ext uri="{BB962C8B-B14F-4D97-AF65-F5344CB8AC3E}">
        <p14:creationId xmlns:p14="http://schemas.microsoft.com/office/powerpoint/2010/main" val="2487896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552381" y="1157359"/>
            <a:ext cx="4609057" cy="432911"/>
          </a:xfrm>
        </p:spPr>
        <p:txBody>
          <a:bodyPr>
            <a:normAutofit fontScale="55000" lnSpcReduction="20000"/>
          </a:bodyPr>
          <a:lstStyle/>
          <a:p>
            <a:r>
              <a:rPr lang="en-US" dirty="0"/>
              <a:t>Maching learning model</a:t>
            </a:r>
          </a:p>
        </p:txBody>
      </p:sp>
      <p:sp>
        <p:nvSpPr>
          <p:cNvPr id="78" name="Rectangle 30">
            <a:extLst>
              <a:ext uri="{FF2B5EF4-FFF2-40B4-BE49-F238E27FC236}">
                <a16:creationId xmlns:a16="http://schemas.microsoft.com/office/drawing/2014/main" id="{39F0284D-8F5F-4535-9BF8-53D349DBEEE4}"/>
              </a:ext>
            </a:extLst>
          </p:cNvPr>
          <p:cNvSpPr/>
          <p:nvPr/>
        </p:nvSpPr>
        <p:spPr>
          <a:xfrm>
            <a:off x="3424079" y="3766760"/>
            <a:ext cx="282045" cy="281221"/>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79" name="Frame 17">
            <a:extLst>
              <a:ext uri="{FF2B5EF4-FFF2-40B4-BE49-F238E27FC236}">
                <a16:creationId xmlns:a16="http://schemas.microsoft.com/office/drawing/2014/main" id="{58F549A7-CA79-4040-A53E-7A761974095A}"/>
              </a:ext>
            </a:extLst>
          </p:cNvPr>
          <p:cNvSpPr/>
          <p:nvPr/>
        </p:nvSpPr>
        <p:spPr>
          <a:xfrm>
            <a:off x="1433923" y="3768942"/>
            <a:ext cx="308556" cy="308556"/>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80" name="Rectangle 130">
            <a:extLst>
              <a:ext uri="{FF2B5EF4-FFF2-40B4-BE49-F238E27FC236}">
                <a16:creationId xmlns:a16="http://schemas.microsoft.com/office/drawing/2014/main" id="{7E715924-CF02-459E-B0F2-183E0AB7EAE7}"/>
              </a:ext>
            </a:extLst>
          </p:cNvPr>
          <p:cNvSpPr/>
          <p:nvPr/>
        </p:nvSpPr>
        <p:spPr>
          <a:xfrm>
            <a:off x="9369392" y="3771932"/>
            <a:ext cx="300884" cy="302250"/>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82" name="Donut 39">
            <a:extLst>
              <a:ext uri="{FF2B5EF4-FFF2-40B4-BE49-F238E27FC236}">
                <a16:creationId xmlns:a16="http://schemas.microsoft.com/office/drawing/2014/main" id="{0295DA66-EC3F-4915-A891-BF6BC9115E09}"/>
              </a:ext>
            </a:extLst>
          </p:cNvPr>
          <p:cNvSpPr/>
          <p:nvPr/>
        </p:nvSpPr>
        <p:spPr>
          <a:xfrm>
            <a:off x="5372715" y="3746825"/>
            <a:ext cx="359332" cy="3593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graphicFrame>
        <p:nvGraphicFramePr>
          <p:cNvPr id="6" name="Table 5">
            <a:extLst>
              <a:ext uri="{FF2B5EF4-FFF2-40B4-BE49-F238E27FC236}">
                <a16:creationId xmlns:a16="http://schemas.microsoft.com/office/drawing/2014/main" id="{D36E25AA-2DDA-4320-B551-8BE75DCF5597}"/>
              </a:ext>
            </a:extLst>
          </p:cNvPr>
          <p:cNvGraphicFramePr>
            <a:graphicFrameLocks noGrp="1"/>
          </p:cNvGraphicFramePr>
          <p:nvPr>
            <p:extLst>
              <p:ext uri="{D42A27DB-BD31-4B8C-83A1-F6EECF244321}">
                <p14:modId xmlns:p14="http://schemas.microsoft.com/office/powerpoint/2010/main" val="79148668"/>
              </p:ext>
            </p:extLst>
          </p:nvPr>
        </p:nvGraphicFramePr>
        <p:xfrm>
          <a:off x="6598979" y="2009465"/>
          <a:ext cx="4829080" cy="3474720"/>
        </p:xfrm>
        <a:graphic>
          <a:graphicData uri="http://schemas.openxmlformats.org/drawingml/2006/table">
            <a:tbl>
              <a:tblPr/>
              <a:tblGrid>
                <a:gridCol w="1207270">
                  <a:extLst>
                    <a:ext uri="{9D8B030D-6E8A-4147-A177-3AD203B41FA5}">
                      <a16:colId xmlns:a16="http://schemas.microsoft.com/office/drawing/2014/main" val="2090841723"/>
                    </a:ext>
                  </a:extLst>
                </a:gridCol>
                <a:gridCol w="1207270">
                  <a:extLst>
                    <a:ext uri="{9D8B030D-6E8A-4147-A177-3AD203B41FA5}">
                      <a16:colId xmlns:a16="http://schemas.microsoft.com/office/drawing/2014/main" val="3653382973"/>
                    </a:ext>
                  </a:extLst>
                </a:gridCol>
                <a:gridCol w="1207270">
                  <a:extLst>
                    <a:ext uri="{9D8B030D-6E8A-4147-A177-3AD203B41FA5}">
                      <a16:colId xmlns:a16="http://schemas.microsoft.com/office/drawing/2014/main" val="4026325933"/>
                    </a:ext>
                  </a:extLst>
                </a:gridCol>
                <a:gridCol w="1207270">
                  <a:extLst>
                    <a:ext uri="{9D8B030D-6E8A-4147-A177-3AD203B41FA5}">
                      <a16:colId xmlns:a16="http://schemas.microsoft.com/office/drawing/2014/main" val="3167211512"/>
                    </a:ext>
                  </a:extLst>
                </a:gridCol>
              </a:tblGrid>
              <a:tr h="326254">
                <a:tc>
                  <a:txBody>
                    <a:bodyPr/>
                    <a:lstStyle/>
                    <a:p>
                      <a:pPr algn="r"/>
                      <a:endParaRPr lang="en-US" b="1" dirty="0">
                        <a:effectLst/>
                      </a:endParaRPr>
                    </a:p>
                  </a:txBody>
                  <a:tcPr anchor="ctr">
                    <a:lnL>
                      <a:noFill/>
                    </a:lnL>
                    <a:lnR>
                      <a:noFill/>
                    </a:lnR>
                    <a:lnT>
                      <a:noFill/>
                    </a:lnT>
                    <a:lnB>
                      <a:noFill/>
                    </a:lnB>
                  </a:tcPr>
                </a:tc>
                <a:tc>
                  <a:txBody>
                    <a:bodyPr/>
                    <a:lstStyle/>
                    <a:p>
                      <a:pPr algn="r"/>
                      <a:r>
                        <a:rPr lang="en-US" b="1" dirty="0">
                          <a:effectLst/>
                        </a:rPr>
                        <a:t>names</a:t>
                      </a:r>
                    </a:p>
                  </a:txBody>
                  <a:tcPr anchor="ctr">
                    <a:lnL>
                      <a:noFill/>
                    </a:lnL>
                    <a:lnR>
                      <a:noFill/>
                    </a:lnR>
                    <a:lnT>
                      <a:noFill/>
                    </a:lnT>
                    <a:lnB>
                      <a:noFill/>
                    </a:lnB>
                  </a:tcPr>
                </a:tc>
                <a:tc>
                  <a:txBody>
                    <a:bodyPr/>
                    <a:lstStyle/>
                    <a:p>
                      <a:pPr algn="r"/>
                      <a:r>
                        <a:rPr lang="en-US" b="1" dirty="0">
                          <a:effectLst/>
                        </a:rPr>
                        <a:t>scores</a:t>
                      </a:r>
                    </a:p>
                  </a:txBody>
                  <a:tcPr anchor="ctr">
                    <a:lnL>
                      <a:noFill/>
                    </a:lnL>
                    <a:lnR>
                      <a:noFill/>
                    </a:lnR>
                    <a:lnT>
                      <a:noFill/>
                    </a:lnT>
                    <a:lnB>
                      <a:noFill/>
                    </a:lnB>
                  </a:tcPr>
                </a:tc>
                <a:tc>
                  <a:txBody>
                    <a:bodyPr/>
                    <a:lstStyle/>
                    <a:p>
                      <a:r>
                        <a:rPr lang="en-US" b="1" dirty="0">
                          <a:effectLst/>
                        </a:rPr>
                        <a:t>times</a:t>
                      </a:r>
                      <a:endParaRPr lang="en-US" dirty="0"/>
                    </a:p>
                  </a:txBody>
                  <a:tcPr>
                    <a:lnL>
                      <a:noFill/>
                    </a:lnL>
                  </a:tcPr>
                </a:tc>
                <a:extLst>
                  <a:ext uri="{0D108BD9-81ED-4DB2-BD59-A6C34878D82A}">
                    <a16:rowId xmlns:a16="http://schemas.microsoft.com/office/drawing/2014/main" val="1619044218"/>
                  </a:ext>
                </a:extLst>
              </a:tr>
              <a:tr h="570944">
                <a:tc>
                  <a:txBody>
                    <a:bodyPr/>
                    <a:lstStyle/>
                    <a:p>
                      <a:pPr fontAlgn="ctr"/>
                      <a:r>
                        <a:rPr lang="en-US" b="1">
                          <a:effectLst/>
                        </a:rPr>
                        <a:t>0</a:t>
                      </a:r>
                    </a:p>
                  </a:txBody>
                  <a:tcPr anchor="ctr">
                    <a:lnL>
                      <a:noFill/>
                    </a:lnL>
                    <a:lnR>
                      <a:noFill/>
                    </a:lnR>
                    <a:lnT>
                      <a:noFill/>
                    </a:lnT>
                    <a:lnB>
                      <a:noFill/>
                    </a:lnB>
                  </a:tcPr>
                </a:tc>
                <a:tc>
                  <a:txBody>
                    <a:bodyPr/>
                    <a:lstStyle/>
                    <a:p>
                      <a:pPr algn="r"/>
                      <a:r>
                        <a:rPr lang="en-US" dirty="0" err="1">
                          <a:effectLst/>
                        </a:rPr>
                        <a:t>LogisticRegression</a:t>
                      </a:r>
                      <a:endParaRPr lang="en-US" dirty="0">
                        <a:effectLst/>
                      </a:endParaRPr>
                    </a:p>
                  </a:txBody>
                  <a:tcPr anchor="ctr">
                    <a:lnL>
                      <a:noFill/>
                    </a:lnL>
                    <a:lnR>
                      <a:noFill/>
                    </a:lnR>
                    <a:lnT>
                      <a:noFill/>
                    </a:lnT>
                    <a:lnB>
                      <a:noFill/>
                    </a:lnB>
                  </a:tcPr>
                </a:tc>
                <a:tc>
                  <a:txBody>
                    <a:bodyPr/>
                    <a:lstStyle/>
                    <a:p>
                      <a:pPr algn="r"/>
                      <a:r>
                        <a:rPr lang="en-US">
                          <a:effectLst/>
                        </a:rPr>
                        <a:t>0.731481</a:t>
                      </a:r>
                    </a:p>
                  </a:txBody>
                  <a:tcPr anchor="ctr">
                    <a:lnL>
                      <a:noFill/>
                    </a:lnL>
                    <a:lnR>
                      <a:noFill/>
                    </a:lnR>
                    <a:lnT>
                      <a:noFill/>
                    </a:lnT>
                    <a:lnB>
                      <a:noFill/>
                    </a:lnB>
                  </a:tcPr>
                </a:tc>
                <a:tc>
                  <a:txBody>
                    <a:bodyPr/>
                    <a:lstStyle/>
                    <a:p>
                      <a:pPr algn="r"/>
                      <a:r>
                        <a:rPr lang="en-US">
                          <a:effectLst/>
                        </a:rPr>
                        <a:t>17.898961</a:t>
                      </a:r>
                    </a:p>
                  </a:txBody>
                  <a:tcPr anchor="ctr">
                    <a:lnL>
                      <a:noFill/>
                    </a:lnL>
                    <a:lnR>
                      <a:noFill/>
                    </a:lnR>
                    <a:lnB>
                      <a:noFill/>
                    </a:lnB>
                  </a:tcPr>
                </a:tc>
                <a:extLst>
                  <a:ext uri="{0D108BD9-81ED-4DB2-BD59-A6C34878D82A}">
                    <a16:rowId xmlns:a16="http://schemas.microsoft.com/office/drawing/2014/main" val="2726387040"/>
                  </a:ext>
                </a:extLst>
              </a:tr>
              <a:tr h="570944">
                <a:tc>
                  <a:txBody>
                    <a:bodyPr/>
                    <a:lstStyle/>
                    <a:p>
                      <a:pPr fontAlgn="ctr"/>
                      <a:r>
                        <a:rPr lang="en-US" b="1">
                          <a:effectLst/>
                        </a:rPr>
                        <a:t>1</a:t>
                      </a:r>
                    </a:p>
                  </a:txBody>
                  <a:tcPr anchor="ctr">
                    <a:lnL>
                      <a:noFill/>
                    </a:lnL>
                    <a:lnR>
                      <a:noFill/>
                    </a:lnR>
                    <a:lnT>
                      <a:noFill/>
                    </a:lnT>
                    <a:lnB>
                      <a:noFill/>
                    </a:lnB>
                  </a:tcPr>
                </a:tc>
                <a:tc>
                  <a:txBody>
                    <a:bodyPr/>
                    <a:lstStyle/>
                    <a:p>
                      <a:pPr algn="r"/>
                      <a:r>
                        <a:rPr lang="en-US">
                          <a:effectLst/>
                        </a:rPr>
                        <a:t>RidgeClassifier</a:t>
                      </a:r>
                    </a:p>
                  </a:txBody>
                  <a:tcPr anchor="ctr">
                    <a:lnL>
                      <a:noFill/>
                    </a:lnL>
                    <a:lnR>
                      <a:noFill/>
                    </a:lnR>
                    <a:lnT>
                      <a:noFill/>
                    </a:lnT>
                    <a:lnB>
                      <a:noFill/>
                    </a:lnB>
                  </a:tcPr>
                </a:tc>
                <a:tc>
                  <a:txBody>
                    <a:bodyPr/>
                    <a:lstStyle/>
                    <a:p>
                      <a:pPr algn="r"/>
                      <a:r>
                        <a:rPr lang="en-US">
                          <a:effectLst/>
                        </a:rPr>
                        <a:t>0.781481</a:t>
                      </a:r>
                    </a:p>
                  </a:txBody>
                  <a:tcPr anchor="ctr">
                    <a:lnL>
                      <a:noFill/>
                    </a:lnL>
                    <a:lnR>
                      <a:noFill/>
                    </a:lnR>
                    <a:lnT>
                      <a:noFill/>
                    </a:lnT>
                    <a:lnB>
                      <a:noFill/>
                    </a:lnB>
                  </a:tcPr>
                </a:tc>
                <a:tc>
                  <a:txBody>
                    <a:bodyPr/>
                    <a:lstStyle/>
                    <a:p>
                      <a:pPr algn="r"/>
                      <a:r>
                        <a:rPr lang="en-US">
                          <a:effectLst/>
                        </a:rPr>
                        <a:t>2.123926</a:t>
                      </a:r>
                    </a:p>
                  </a:txBody>
                  <a:tcPr anchor="ctr">
                    <a:lnL>
                      <a:noFill/>
                    </a:lnL>
                    <a:lnR>
                      <a:noFill/>
                    </a:lnR>
                    <a:lnT>
                      <a:noFill/>
                    </a:lnT>
                    <a:lnB>
                      <a:noFill/>
                    </a:lnB>
                  </a:tcPr>
                </a:tc>
                <a:extLst>
                  <a:ext uri="{0D108BD9-81ED-4DB2-BD59-A6C34878D82A}">
                    <a16:rowId xmlns:a16="http://schemas.microsoft.com/office/drawing/2014/main" val="1409791284"/>
                  </a:ext>
                </a:extLst>
              </a:tr>
              <a:tr h="815634">
                <a:tc>
                  <a:txBody>
                    <a:bodyPr/>
                    <a:lstStyle/>
                    <a:p>
                      <a:pPr fontAlgn="ctr"/>
                      <a:r>
                        <a:rPr lang="en-US" b="1">
                          <a:effectLst/>
                        </a:rPr>
                        <a:t>2</a:t>
                      </a:r>
                    </a:p>
                  </a:txBody>
                  <a:tcPr anchor="ctr">
                    <a:lnL>
                      <a:noFill/>
                    </a:lnL>
                    <a:lnR>
                      <a:noFill/>
                    </a:lnR>
                    <a:lnT>
                      <a:noFill/>
                    </a:lnT>
                    <a:lnB>
                      <a:noFill/>
                    </a:lnB>
                  </a:tcPr>
                </a:tc>
                <a:tc>
                  <a:txBody>
                    <a:bodyPr/>
                    <a:lstStyle/>
                    <a:p>
                      <a:pPr algn="r"/>
                      <a:r>
                        <a:rPr lang="en-US">
                          <a:effectLst/>
                        </a:rPr>
                        <a:t>RandomForestClassifier</a:t>
                      </a:r>
                    </a:p>
                  </a:txBody>
                  <a:tcPr anchor="ctr">
                    <a:lnL>
                      <a:noFill/>
                    </a:lnL>
                    <a:lnR>
                      <a:noFill/>
                    </a:lnR>
                    <a:lnT>
                      <a:noFill/>
                    </a:lnT>
                    <a:lnB>
                      <a:noFill/>
                    </a:lnB>
                  </a:tcPr>
                </a:tc>
                <a:tc>
                  <a:txBody>
                    <a:bodyPr/>
                    <a:lstStyle/>
                    <a:p>
                      <a:pPr algn="r"/>
                      <a:r>
                        <a:rPr lang="en-US">
                          <a:effectLst/>
                        </a:rPr>
                        <a:t>0.672222</a:t>
                      </a:r>
                    </a:p>
                  </a:txBody>
                  <a:tcPr anchor="ctr">
                    <a:lnL>
                      <a:noFill/>
                    </a:lnL>
                    <a:lnR>
                      <a:noFill/>
                    </a:lnR>
                    <a:lnT>
                      <a:noFill/>
                    </a:lnT>
                    <a:lnB>
                      <a:noFill/>
                    </a:lnB>
                  </a:tcPr>
                </a:tc>
                <a:tc>
                  <a:txBody>
                    <a:bodyPr/>
                    <a:lstStyle/>
                    <a:p>
                      <a:pPr algn="r"/>
                      <a:r>
                        <a:rPr lang="en-US">
                          <a:effectLst/>
                        </a:rPr>
                        <a:t>4.995218</a:t>
                      </a:r>
                    </a:p>
                  </a:txBody>
                  <a:tcPr anchor="ctr">
                    <a:lnL>
                      <a:noFill/>
                    </a:lnL>
                    <a:lnR>
                      <a:noFill/>
                    </a:lnR>
                    <a:lnT>
                      <a:noFill/>
                    </a:lnT>
                    <a:lnB>
                      <a:noFill/>
                    </a:lnB>
                  </a:tcPr>
                </a:tc>
                <a:extLst>
                  <a:ext uri="{0D108BD9-81ED-4DB2-BD59-A6C34878D82A}">
                    <a16:rowId xmlns:a16="http://schemas.microsoft.com/office/drawing/2014/main" val="2658552516"/>
                  </a:ext>
                </a:extLst>
              </a:tr>
              <a:tr h="815634">
                <a:tc>
                  <a:txBody>
                    <a:bodyPr/>
                    <a:lstStyle/>
                    <a:p>
                      <a:pPr fontAlgn="ctr"/>
                      <a:r>
                        <a:rPr lang="en-US" b="1">
                          <a:effectLst/>
                        </a:rPr>
                        <a:t>3</a:t>
                      </a:r>
                    </a:p>
                  </a:txBody>
                  <a:tcPr anchor="ctr">
                    <a:lnL>
                      <a:noFill/>
                    </a:lnL>
                    <a:lnR>
                      <a:noFill/>
                    </a:lnR>
                    <a:lnT>
                      <a:noFill/>
                    </a:lnT>
                    <a:lnB>
                      <a:noFill/>
                    </a:lnB>
                  </a:tcPr>
                </a:tc>
                <a:tc>
                  <a:txBody>
                    <a:bodyPr/>
                    <a:lstStyle/>
                    <a:p>
                      <a:pPr algn="r"/>
                      <a:r>
                        <a:rPr lang="en-US">
                          <a:effectLst/>
                        </a:rPr>
                        <a:t>KNeighborsClassifier</a:t>
                      </a:r>
                    </a:p>
                  </a:txBody>
                  <a:tcPr anchor="ctr">
                    <a:lnL>
                      <a:noFill/>
                    </a:lnL>
                    <a:lnR>
                      <a:noFill/>
                    </a:lnR>
                    <a:lnT>
                      <a:noFill/>
                    </a:lnT>
                    <a:lnB>
                      <a:noFill/>
                    </a:lnB>
                  </a:tcPr>
                </a:tc>
                <a:tc>
                  <a:txBody>
                    <a:bodyPr/>
                    <a:lstStyle/>
                    <a:p>
                      <a:pPr algn="r"/>
                      <a:r>
                        <a:rPr lang="en-US">
                          <a:effectLst/>
                        </a:rPr>
                        <a:t>0.672222</a:t>
                      </a:r>
                    </a:p>
                  </a:txBody>
                  <a:tcPr anchor="ctr">
                    <a:lnL>
                      <a:noFill/>
                    </a:lnL>
                    <a:lnR>
                      <a:noFill/>
                    </a:lnR>
                    <a:lnT>
                      <a:noFill/>
                    </a:lnT>
                    <a:lnB>
                      <a:noFill/>
                    </a:lnB>
                  </a:tcPr>
                </a:tc>
                <a:tc>
                  <a:txBody>
                    <a:bodyPr/>
                    <a:lstStyle/>
                    <a:p>
                      <a:pPr algn="r"/>
                      <a:r>
                        <a:rPr lang="en-US" dirty="0">
                          <a:effectLst/>
                        </a:rPr>
                        <a:t>4.221043</a:t>
                      </a:r>
                    </a:p>
                  </a:txBody>
                  <a:tcPr anchor="ctr">
                    <a:lnL>
                      <a:noFill/>
                    </a:lnL>
                    <a:lnR>
                      <a:noFill/>
                    </a:lnR>
                    <a:lnT>
                      <a:noFill/>
                    </a:lnT>
                    <a:lnB>
                      <a:noFill/>
                    </a:lnB>
                  </a:tcPr>
                </a:tc>
                <a:extLst>
                  <a:ext uri="{0D108BD9-81ED-4DB2-BD59-A6C34878D82A}">
                    <a16:rowId xmlns:a16="http://schemas.microsoft.com/office/drawing/2014/main" val="3396064858"/>
                  </a:ext>
                </a:extLst>
              </a:tr>
            </a:tbl>
          </a:graphicData>
        </a:graphic>
      </p:graphicFrame>
    </p:spTree>
    <p:extLst>
      <p:ext uri="{BB962C8B-B14F-4D97-AF65-F5344CB8AC3E}">
        <p14:creationId xmlns:p14="http://schemas.microsoft.com/office/powerpoint/2010/main" val="1738683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78" name="Rectangle 30">
            <a:extLst>
              <a:ext uri="{FF2B5EF4-FFF2-40B4-BE49-F238E27FC236}">
                <a16:creationId xmlns:a16="http://schemas.microsoft.com/office/drawing/2014/main" id="{39F0284D-8F5F-4535-9BF8-53D349DBEEE4}"/>
              </a:ext>
            </a:extLst>
          </p:cNvPr>
          <p:cNvSpPr/>
          <p:nvPr/>
        </p:nvSpPr>
        <p:spPr>
          <a:xfrm>
            <a:off x="3424079" y="3766760"/>
            <a:ext cx="282045" cy="281221"/>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79" name="Frame 17">
            <a:extLst>
              <a:ext uri="{FF2B5EF4-FFF2-40B4-BE49-F238E27FC236}">
                <a16:creationId xmlns:a16="http://schemas.microsoft.com/office/drawing/2014/main" id="{58F549A7-CA79-4040-A53E-7A761974095A}"/>
              </a:ext>
            </a:extLst>
          </p:cNvPr>
          <p:cNvSpPr/>
          <p:nvPr/>
        </p:nvSpPr>
        <p:spPr>
          <a:xfrm>
            <a:off x="1433923" y="3768942"/>
            <a:ext cx="308556" cy="308556"/>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80" name="Rectangle 130">
            <a:extLst>
              <a:ext uri="{FF2B5EF4-FFF2-40B4-BE49-F238E27FC236}">
                <a16:creationId xmlns:a16="http://schemas.microsoft.com/office/drawing/2014/main" id="{7E715924-CF02-459E-B0F2-183E0AB7EAE7}"/>
              </a:ext>
            </a:extLst>
          </p:cNvPr>
          <p:cNvSpPr/>
          <p:nvPr/>
        </p:nvSpPr>
        <p:spPr>
          <a:xfrm>
            <a:off x="9369392" y="3771932"/>
            <a:ext cx="300884" cy="302250"/>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82" name="Donut 39">
            <a:extLst>
              <a:ext uri="{FF2B5EF4-FFF2-40B4-BE49-F238E27FC236}">
                <a16:creationId xmlns:a16="http://schemas.microsoft.com/office/drawing/2014/main" id="{0295DA66-EC3F-4915-A891-BF6BC9115E09}"/>
              </a:ext>
            </a:extLst>
          </p:cNvPr>
          <p:cNvSpPr/>
          <p:nvPr/>
        </p:nvSpPr>
        <p:spPr>
          <a:xfrm>
            <a:off x="5372715" y="3746825"/>
            <a:ext cx="359332" cy="3593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pic>
        <p:nvPicPr>
          <p:cNvPr id="4" name="Picture 3">
            <a:extLst>
              <a:ext uri="{FF2B5EF4-FFF2-40B4-BE49-F238E27FC236}">
                <a16:creationId xmlns:a16="http://schemas.microsoft.com/office/drawing/2014/main" id="{B5199326-049F-4A35-BC3D-24B6072F75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9955" y="2175136"/>
            <a:ext cx="5405154" cy="3862041"/>
          </a:xfrm>
          <a:prstGeom prst="rect">
            <a:avLst/>
          </a:prstGeom>
        </p:spPr>
      </p:pic>
    </p:spTree>
    <p:extLst>
      <p:ext uri="{BB962C8B-B14F-4D97-AF65-F5344CB8AC3E}">
        <p14:creationId xmlns:p14="http://schemas.microsoft.com/office/powerpoint/2010/main" val="25330980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78" name="Rectangle 30">
            <a:extLst>
              <a:ext uri="{FF2B5EF4-FFF2-40B4-BE49-F238E27FC236}">
                <a16:creationId xmlns:a16="http://schemas.microsoft.com/office/drawing/2014/main" id="{39F0284D-8F5F-4535-9BF8-53D349DBEEE4}"/>
              </a:ext>
            </a:extLst>
          </p:cNvPr>
          <p:cNvSpPr/>
          <p:nvPr/>
        </p:nvSpPr>
        <p:spPr>
          <a:xfrm>
            <a:off x="3424079" y="3766760"/>
            <a:ext cx="282045" cy="281221"/>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79" name="Frame 17">
            <a:extLst>
              <a:ext uri="{FF2B5EF4-FFF2-40B4-BE49-F238E27FC236}">
                <a16:creationId xmlns:a16="http://schemas.microsoft.com/office/drawing/2014/main" id="{58F549A7-CA79-4040-A53E-7A761974095A}"/>
              </a:ext>
            </a:extLst>
          </p:cNvPr>
          <p:cNvSpPr/>
          <p:nvPr/>
        </p:nvSpPr>
        <p:spPr>
          <a:xfrm>
            <a:off x="1433923" y="3768942"/>
            <a:ext cx="308556" cy="308556"/>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80" name="Rectangle 130">
            <a:extLst>
              <a:ext uri="{FF2B5EF4-FFF2-40B4-BE49-F238E27FC236}">
                <a16:creationId xmlns:a16="http://schemas.microsoft.com/office/drawing/2014/main" id="{7E715924-CF02-459E-B0F2-183E0AB7EAE7}"/>
              </a:ext>
            </a:extLst>
          </p:cNvPr>
          <p:cNvSpPr/>
          <p:nvPr/>
        </p:nvSpPr>
        <p:spPr>
          <a:xfrm>
            <a:off x="9369392" y="3771932"/>
            <a:ext cx="300884" cy="302250"/>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82" name="Donut 39">
            <a:extLst>
              <a:ext uri="{FF2B5EF4-FFF2-40B4-BE49-F238E27FC236}">
                <a16:creationId xmlns:a16="http://schemas.microsoft.com/office/drawing/2014/main" id="{0295DA66-EC3F-4915-A891-BF6BC9115E09}"/>
              </a:ext>
            </a:extLst>
          </p:cNvPr>
          <p:cNvSpPr/>
          <p:nvPr/>
        </p:nvSpPr>
        <p:spPr>
          <a:xfrm>
            <a:off x="5372715" y="3746825"/>
            <a:ext cx="359332" cy="3593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pic>
        <p:nvPicPr>
          <p:cNvPr id="5" name="Picture 4">
            <a:extLst>
              <a:ext uri="{FF2B5EF4-FFF2-40B4-BE49-F238E27FC236}">
                <a16:creationId xmlns:a16="http://schemas.microsoft.com/office/drawing/2014/main" id="{C76E1AAF-7713-4186-8D78-9E04FCABA4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5339" y="1855304"/>
            <a:ext cx="6494846" cy="3770643"/>
          </a:xfrm>
          <a:prstGeom prst="rect">
            <a:avLst/>
          </a:prstGeom>
        </p:spPr>
      </p:pic>
    </p:spTree>
    <p:extLst>
      <p:ext uri="{BB962C8B-B14F-4D97-AF65-F5344CB8AC3E}">
        <p14:creationId xmlns:p14="http://schemas.microsoft.com/office/powerpoint/2010/main" val="20728949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82" name="Donut 39">
            <a:extLst>
              <a:ext uri="{FF2B5EF4-FFF2-40B4-BE49-F238E27FC236}">
                <a16:creationId xmlns:a16="http://schemas.microsoft.com/office/drawing/2014/main" id="{0295DA66-EC3F-4915-A891-BF6BC9115E09}"/>
              </a:ext>
            </a:extLst>
          </p:cNvPr>
          <p:cNvSpPr/>
          <p:nvPr/>
        </p:nvSpPr>
        <p:spPr>
          <a:xfrm>
            <a:off x="5372715" y="3746825"/>
            <a:ext cx="359332" cy="3593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pic>
        <p:nvPicPr>
          <p:cNvPr id="4" name="Picture 3">
            <a:extLst>
              <a:ext uri="{FF2B5EF4-FFF2-40B4-BE49-F238E27FC236}">
                <a16:creationId xmlns:a16="http://schemas.microsoft.com/office/drawing/2014/main" id="{2DACF387-F014-49E6-88FE-95A10F0BF3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9807" y="1858465"/>
            <a:ext cx="3553077" cy="3553077"/>
          </a:xfrm>
          <a:prstGeom prst="rect">
            <a:avLst/>
          </a:prstGeom>
          <a:ln>
            <a:noFill/>
          </a:ln>
          <a:effectLst>
            <a:softEdge rad="112500"/>
          </a:effectLst>
        </p:spPr>
      </p:pic>
    </p:spTree>
    <p:extLst>
      <p:ext uri="{BB962C8B-B14F-4D97-AF65-F5344CB8AC3E}">
        <p14:creationId xmlns:p14="http://schemas.microsoft.com/office/powerpoint/2010/main" val="528764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82" name="Donut 39">
            <a:extLst>
              <a:ext uri="{FF2B5EF4-FFF2-40B4-BE49-F238E27FC236}">
                <a16:creationId xmlns:a16="http://schemas.microsoft.com/office/drawing/2014/main" id="{0295DA66-EC3F-4915-A891-BF6BC9115E09}"/>
              </a:ext>
            </a:extLst>
          </p:cNvPr>
          <p:cNvSpPr/>
          <p:nvPr/>
        </p:nvSpPr>
        <p:spPr>
          <a:xfrm>
            <a:off x="5372715" y="3746825"/>
            <a:ext cx="359332" cy="3593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pic>
        <p:nvPicPr>
          <p:cNvPr id="5" name="Picture 4">
            <a:extLst>
              <a:ext uri="{FF2B5EF4-FFF2-40B4-BE49-F238E27FC236}">
                <a16:creationId xmlns:a16="http://schemas.microsoft.com/office/drawing/2014/main" id="{F04AAD31-26E4-4FEA-9EF9-A2EDED1EDF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8199" y="2139313"/>
            <a:ext cx="3823855" cy="3283526"/>
          </a:xfrm>
          <a:prstGeom prst="rect">
            <a:avLst/>
          </a:prstGeom>
          <a:ln>
            <a:noFill/>
          </a:ln>
          <a:effectLst>
            <a:softEdge rad="112500"/>
          </a:effectLst>
        </p:spPr>
      </p:pic>
    </p:spTree>
    <p:extLst>
      <p:ext uri="{BB962C8B-B14F-4D97-AF65-F5344CB8AC3E}">
        <p14:creationId xmlns:p14="http://schemas.microsoft.com/office/powerpoint/2010/main" val="2254267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82" name="Donut 39">
            <a:extLst>
              <a:ext uri="{FF2B5EF4-FFF2-40B4-BE49-F238E27FC236}">
                <a16:creationId xmlns:a16="http://schemas.microsoft.com/office/drawing/2014/main" id="{0295DA66-EC3F-4915-A891-BF6BC9115E09}"/>
              </a:ext>
            </a:extLst>
          </p:cNvPr>
          <p:cNvSpPr/>
          <p:nvPr/>
        </p:nvSpPr>
        <p:spPr>
          <a:xfrm>
            <a:off x="5372715" y="3746825"/>
            <a:ext cx="359332" cy="3593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Tree>
    <p:extLst>
      <p:ext uri="{BB962C8B-B14F-4D97-AF65-F5344CB8AC3E}">
        <p14:creationId xmlns:p14="http://schemas.microsoft.com/office/powerpoint/2010/main" val="12430283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82" name="Donut 39">
            <a:extLst>
              <a:ext uri="{FF2B5EF4-FFF2-40B4-BE49-F238E27FC236}">
                <a16:creationId xmlns:a16="http://schemas.microsoft.com/office/drawing/2014/main" id="{0295DA66-EC3F-4915-A891-BF6BC9115E09}"/>
              </a:ext>
            </a:extLst>
          </p:cNvPr>
          <p:cNvSpPr/>
          <p:nvPr/>
        </p:nvSpPr>
        <p:spPr>
          <a:xfrm>
            <a:off x="5372715" y="3746825"/>
            <a:ext cx="359332" cy="3593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Tree>
    <p:extLst>
      <p:ext uri="{BB962C8B-B14F-4D97-AF65-F5344CB8AC3E}">
        <p14:creationId xmlns:p14="http://schemas.microsoft.com/office/powerpoint/2010/main" val="13662813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82" name="Donut 39">
            <a:extLst>
              <a:ext uri="{FF2B5EF4-FFF2-40B4-BE49-F238E27FC236}">
                <a16:creationId xmlns:a16="http://schemas.microsoft.com/office/drawing/2014/main" id="{0295DA66-EC3F-4915-A891-BF6BC9115E09}"/>
              </a:ext>
            </a:extLst>
          </p:cNvPr>
          <p:cNvSpPr/>
          <p:nvPr/>
        </p:nvSpPr>
        <p:spPr>
          <a:xfrm>
            <a:off x="5372715" y="3746825"/>
            <a:ext cx="359332" cy="3593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4" name="Text Placeholder 3">
            <a:extLst>
              <a:ext uri="{FF2B5EF4-FFF2-40B4-BE49-F238E27FC236}">
                <a16:creationId xmlns:a16="http://schemas.microsoft.com/office/drawing/2014/main" id="{CD82F136-BE62-4B89-B793-6DE32BC4E730}"/>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2946583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50F8743-FFB4-4FAE-8605-DEE70EC88649}"/>
              </a:ext>
            </a:extLst>
          </p:cNvPr>
          <p:cNvSpPr/>
          <p:nvPr/>
        </p:nvSpPr>
        <p:spPr>
          <a:xfrm>
            <a:off x="0" y="145143"/>
            <a:ext cx="12192000" cy="6712857"/>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a:extLst>
              <a:ext uri="{FF2B5EF4-FFF2-40B4-BE49-F238E27FC236}">
                <a16:creationId xmlns:a16="http://schemas.microsoft.com/office/drawing/2014/main" id="{C221F751-3C5B-4561-AD14-8637C5B66736}"/>
              </a:ext>
            </a:extLst>
          </p:cNvPr>
          <p:cNvSpPr txBox="1"/>
          <p:nvPr/>
        </p:nvSpPr>
        <p:spPr>
          <a:xfrm>
            <a:off x="473834" y="819359"/>
            <a:ext cx="6260793" cy="1754326"/>
          </a:xfrm>
          <a:prstGeom prst="rect">
            <a:avLst/>
          </a:prstGeom>
          <a:noFill/>
        </p:spPr>
        <p:txBody>
          <a:bodyPr wrap="square" rtlCol="0" anchor="ctr">
            <a:spAutoFit/>
          </a:bodyPr>
          <a:lstStyle/>
          <a:p>
            <a:r>
              <a:rPr lang="en-US" sz="5400" b="1" i="0" u="none" strike="noStrike" dirty="0">
                <a:solidFill>
                  <a:srgbClr val="000000"/>
                </a:solidFill>
                <a:effectLst/>
                <a:latin typeface="+mj-lt"/>
              </a:rPr>
              <a:t>Analysis of the Job market</a:t>
            </a:r>
            <a:endParaRPr lang="en-US" altLang="ko-KR" sz="16600" b="1" dirty="0">
              <a:solidFill>
                <a:schemeClr val="bg1"/>
              </a:solidFill>
              <a:latin typeface="+mj-lt"/>
              <a:cs typeface="Arial" pitchFamily="34" charset="0"/>
            </a:endParaRPr>
          </a:p>
        </p:txBody>
      </p:sp>
      <p:pic>
        <p:nvPicPr>
          <p:cNvPr id="3076" name="Picture 4">
            <a:extLst>
              <a:ext uri="{FF2B5EF4-FFF2-40B4-BE49-F238E27FC236}">
                <a16:creationId xmlns:a16="http://schemas.microsoft.com/office/drawing/2014/main" id="{DE16244B-3263-4106-9F30-732E0218AA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4627" y="1826261"/>
            <a:ext cx="5457370" cy="274827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354E336C-87F3-4CAB-A4F4-69CDFBD9A4D4}"/>
              </a:ext>
            </a:extLst>
          </p:cNvPr>
          <p:cNvSpPr/>
          <p:nvPr/>
        </p:nvSpPr>
        <p:spPr>
          <a:xfrm>
            <a:off x="6734629" y="145143"/>
            <a:ext cx="5457371" cy="1681118"/>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211C69CD-9023-4507-99E8-F0302200D537}"/>
              </a:ext>
            </a:extLst>
          </p:cNvPr>
          <p:cNvSpPr/>
          <p:nvPr/>
        </p:nvSpPr>
        <p:spPr>
          <a:xfrm>
            <a:off x="298378" y="5957440"/>
            <a:ext cx="3991429" cy="900560"/>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Thursday, September 30</a:t>
            </a:r>
            <a:r>
              <a:rPr lang="en-US" baseline="30000" dirty="0">
                <a:solidFill>
                  <a:schemeClr val="tx1"/>
                </a:solidFill>
              </a:rPr>
              <a:t>th</a:t>
            </a:r>
            <a:r>
              <a:rPr lang="en-US" dirty="0">
                <a:solidFill>
                  <a:schemeClr val="tx1"/>
                </a:solidFill>
              </a:rPr>
              <a:t> 2021</a:t>
            </a:r>
          </a:p>
        </p:txBody>
      </p:sp>
      <p:sp>
        <p:nvSpPr>
          <p:cNvPr id="5" name="Rectangle 4">
            <a:extLst>
              <a:ext uri="{FF2B5EF4-FFF2-40B4-BE49-F238E27FC236}">
                <a16:creationId xmlns:a16="http://schemas.microsoft.com/office/drawing/2014/main" id="{1D89D3AB-435A-4407-88CD-CB8658BF0F2F}"/>
              </a:ext>
            </a:extLst>
          </p:cNvPr>
          <p:cNvSpPr/>
          <p:nvPr/>
        </p:nvSpPr>
        <p:spPr>
          <a:xfrm>
            <a:off x="6734626" y="4574538"/>
            <a:ext cx="5457371" cy="228346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9" name="Picture 8">
            <a:extLst>
              <a:ext uri="{FF2B5EF4-FFF2-40B4-BE49-F238E27FC236}">
                <a16:creationId xmlns:a16="http://schemas.microsoft.com/office/drawing/2014/main" id="{2D9524D2-5E3E-4E8C-AF6D-A2BCB35A63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905457"/>
            <a:ext cx="6734629" cy="3133183"/>
          </a:xfrm>
          <a:prstGeom prst="rect">
            <a:avLst/>
          </a:prstGeom>
          <a:ln>
            <a:noFill/>
          </a:ln>
          <a:effectLst>
            <a:softEdge rad="112500"/>
          </a:effectLst>
        </p:spPr>
      </p:pic>
    </p:spTree>
    <p:extLst>
      <p:ext uri="{BB962C8B-B14F-4D97-AF65-F5344CB8AC3E}">
        <p14:creationId xmlns:p14="http://schemas.microsoft.com/office/powerpoint/2010/main" val="1303222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grpSp>
        <p:nvGrpSpPr>
          <p:cNvPr id="43" name="그룹 28">
            <a:extLst>
              <a:ext uri="{FF2B5EF4-FFF2-40B4-BE49-F238E27FC236}">
                <a16:creationId xmlns:a16="http://schemas.microsoft.com/office/drawing/2014/main" id="{37121E49-502D-465E-B544-7B4466E8CAF8}"/>
              </a:ext>
            </a:extLst>
          </p:cNvPr>
          <p:cNvGrpSpPr/>
          <p:nvPr/>
        </p:nvGrpSpPr>
        <p:grpSpPr>
          <a:xfrm>
            <a:off x="1167602" y="3414558"/>
            <a:ext cx="1923380" cy="1010203"/>
            <a:chOff x="721754" y="3414556"/>
            <a:chExt cx="1923380" cy="1010203"/>
          </a:xfrm>
        </p:grpSpPr>
        <p:sp>
          <p:nvSpPr>
            <p:cNvPr id="44" name="Oval 26">
              <a:extLst>
                <a:ext uri="{FF2B5EF4-FFF2-40B4-BE49-F238E27FC236}">
                  <a16:creationId xmlns:a16="http://schemas.microsoft.com/office/drawing/2014/main" id="{4C95BF9D-0313-466A-9E32-9E1E241AB664}"/>
                </a:ext>
              </a:extLst>
            </p:cNvPr>
            <p:cNvSpPr/>
            <p:nvPr/>
          </p:nvSpPr>
          <p:spPr>
            <a:xfrm>
              <a:off x="721754" y="3414556"/>
              <a:ext cx="1923380" cy="1010203"/>
            </a:xfrm>
            <a:custGeom>
              <a:avLst/>
              <a:gdLst/>
              <a:ahLst/>
              <a:cxnLst/>
              <a:rect l="l" t="t" r="r" b="b"/>
              <a:pathLst>
                <a:path w="1923380" h="1010203">
                  <a:moveTo>
                    <a:pt x="1418278" y="0"/>
                  </a:moveTo>
                  <a:lnTo>
                    <a:pt x="1923380" y="505102"/>
                  </a:lnTo>
                  <a:lnTo>
                    <a:pt x="1418278" y="1010203"/>
                  </a:lnTo>
                  <a:lnTo>
                    <a:pt x="1418278" y="757652"/>
                  </a:lnTo>
                  <a:lnTo>
                    <a:pt x="736602" y="757652"/>
                  </a:lnTo>
                  <a:cubicBezTo>
                    <a:pt x="662474" y="855460"/>
                    <a:pt x="544780" y="917660"/>
                    <a:pt x="412559" y="917660"/>
                  </a:cubicBezTo>
                  <a:cubicBezTo>
                    <a:pt x="184709" y="917660"/>
                    <a:pt x="0" y="732951"/>
                    <a:pt x="0" y="505101"/>
                  </a:cubicBezTo>
                  <a:cubicBezTo>
                    <a:pt x="0" y="277251"/>
                    <a:pt x="184709" y="92542"/>
                    <a:pt x="412559" y="92542"/>
                  </a:cubicBezTo>
                  <a:cubicBezTo>
                    <a:pt x="544781" y="92542"/>
                    <a:pt x="662474" y="154743"/>
                    <a:pt x="736603" y="252551"/>
                  </a:cubicBezTo>
                  <a:lnTo>
                    <a:pt x="1418278" y="252551"/>
                  </a:lnTo>
                  <a:close/>
                </a:path>
              </a:pathLst>
            </a:custGeom>
            <a:solidFill>
              <a:schemeClr val="bg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lumMod val="75000"/>
                    <a:lumOff val="25000"/>
                  </a:schemeClr>
                </a:solidFill>
              </a:endParaRPr>
            </a:p>
          </p:txBody>
        </p:sp>
        <p:sp>
          <p:nvSpPr>
            <p:cNvPr id="45" name="Oval 44">
              <a:extLst>
                <a:ext uri="{FF2B5EF4-FFF2-40B4-BE49-F238E27FC236}">
                  <a16:creationId xmlns:a16="http://schemas.microsoft.com/office/drawing/2014/main" id="{04FD7F50-EF99-4B97-8B5B-92E282B796AF}"/>
                </a:ext>
              </a:extLst>
            </p:cNvPr>
            <p:cNvSpPr/>
            <p:nvPr/>
          </p:nvSpPr>
          <p:spPr>
            <a:xfrm>
              <a:off x="804223" y="3577657"/>
              <a:ext cx="684000" cy="684000"/>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solidFill>
                  <a:schemeClr val="tx1">
                    <a:lumMod val="75000"/>
                    <a:lumOff val="25000"/>
                  </a:schemeClr>
                </a:solidFill>
              </a:endParaRPr>
            </a:p>
          </p:txBody>
        </p:sp>
      </p:grpSp>
      <p:grpSp>
        <p:nvGrpSpPr>
          <p:cNvPr id="46" name="그룹 29">
            <a:extLst>
              <a:ext uri="{FF2B5EF4-FFF2-40B4-BE49-F238E27FC236}">
                <a16:creationId xmlns:a16="http://schemas.microsoft.com/office/drawing/2014/main" id="{37FB55E5-0965-4130-ABEF-235F31B4A9D4}"/>
              </a:ext>
            </a:extLst>
          </p:cNvPr>
          <p:cNvGrpSpPr/>
          <p:nvPr/>
        </p:nvGrpSpPr>
        <p:grpSpPr>
          <a:xfrm>
            <a:off x="3151802" y="3414558"/>
            <a:ext cx="1923380" cy="1010203"/>
            <a:chOff x="2654071" y="3402360"/>
            <a:chExt cx="1923380" cy="1010203"/>
          </a:xfrm>
        </p:grpSpPr>
        <p:sp>
          <p:nvSpPr>
            <p:cNvPr id="47" name="Oval 26">
              <a:extLst>
                <a:ext uri="{FF2B5EF4-FFF2-40B4-BE49-F238E27FC236}">
                  <a16:creationId xmlns:a16="http://schemas.microsoft.com/office/drawing/2014/main" id="{7401B149-7644-4E35-AA57-DE30B1058329}"/>
                </a:ext>
              </a:extLst>
            </p:cNvPr>
            <p:cNvSpPr/>
            <p:nvPr/>
          </p:nvSpPr>
          <p:spPr>
            <a:xfrm>
              <a:off x="2654071" y="3402360"/>
              <a:ext cx="1923380" cy="1010203"/>
            </a:xfrm>
            <a:custGeom>
              <a:avLst/>
              <a:gdLst/>
              <a:ahLst/>
              <a:cxnLst/>
              <a:rect l="l" t="t" r="r" b="b"/>
              <a:pathLst>
                <a:path w="1923380" h="1010203">
                  <a:moveTo>
                    <a:pt x="1418278" y="0"/>
                  </a:moveTo>
                  <a:lnTo>
                    <a:pt x="1923380" y="505102"/>
                  </a:lnTo>
                  <a:lnTo>
                    <a:pt x="1418278" y="1010203"/>
                  </a:lnTo>
                  <a:lnTo>
                    <a:pt x="1418278" y="757652"/>
                  </a:lnTo>
                  <a:lnTo>
                    <a:pt x="736602" y="757652"/>
                  </a:lnTo>
                  <a:cubicBezTo>
                    <a:pt x="662474" y="855460"/>
                    <a:pt x="544780" y="917660"/>
                    <a:pt x="412559" y="917660"/>
                  </a:cubicBezTo>
                  <a:cubicBezTo>
                    <a:pt x="184709" y="917660"/>
                    <a:pt x="0" y="732951"/>
                    <a:pt x="0" y="505101"/>
                  </a:cubicBezTo>
                  <a:cubicBezTo>
                    <a:pt x="0" y="277251"/>
                    <a:pt x="184709" y="92542"/>
                    <a:pt x="412559" y="92542"/>
                  </a:cubicBezTo>
                  <a:cubicBezTo>
                    <a:pt x="544781" y="92542"/>
                    <a:pt x="662474" y="154743"/>
                    <a:pt x="736603" y="252551"/>
                  </a:cubicBezTo>
                  <a:lnTo>
                    <a:pt x="1418278" y="252551"/>
                  </a:lnTo>
                  <a:close/>
                </a:path>
              </a:pathLst>
            </a:cu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lumMod val="75000"/>
                    <a:lumOff val="25000"/>
                  </a:schemeClr>
                </a:solidFill>
              </a:endParaRPr>
            </a:p>
          </p:txBody>
        </p:sp>
        <p:sp>
          <p:nvSpPr>
            <p:cNvPr id="48" name="Oval 47">
              <a:extLst>
                <a:ext uri="{FF2B5EF4-FFF2-40B4-BE49-F238E27FC236}">
                  <a16:creationId xmlns:a16="http://schemas.microsoft.com/office/drawing/2014/main" id="{8F0BC5B7-D13D-4176-8DCD-85277E2D762C}"/>
                </a:ext>
              </a:extLst>
            </p:cNvPr>
            <p:cNvSpPr/>
            <p:nvPr/>
          </p:nvSpPr>
          <p:spPr>
            <a:xfrm>
              <a:off x="2723267" y="3565461"/>
              <a:ext cx="684000" cy="684000"/>
            </a:xfrm>
            <a:prstGeom prst="ellipse">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solidFill>
                  <a:schemeClr val="tx1">
                    <a:lumMod val="75000"/>
                    <a:lumOff val="25000"/>
                  </a:schemeClr>
                </a:solidFill>
              </a:endParaRPr>
            </a:p>
          </p:txBody>
        </p:sp>
      </p:grpSp>
      <p:grpSp>
        <p:nvGrpSpPr>
          <p:cNvPr id="49" name="그룹 31">
            <a:extLst>
              <a:ext uri="{FF2B5EF4-FFF2-40B4-BE49-F238E27FC236}">
                <a16:creationId xmlns:a16="http://schemas.microsoft.com/office/drawing/2014/main" id="{6A268A89-30BF-45D0-AB91-625D61693BFF}"/>
              </a:ext>
            </a:extLst>
          </p:cNvPr>
          <p:cNvGrpSpPr/>
          <p:nvPr/>
        </p:nvGrpSpPr>
        <p:grpSpPr>
          <a:xfrm>
            <a:off x="5136002" y="3414558"/>
            <a:ext cx="1923380" cy="1010203"/>
            <a:chOff x="4586388" y="3390164"/>
            <a:chExt cx="1923380" cy="1010203"/>
          </a:xfrm>
        </p:grpSpPr>
        <p:sp>
          <p:nvSpPr>
            <p:cNvPr id="50" name="Oval 26">
              <a:extLst>
                <a:ext uri="{FF2B5EF4-FFF2-40B4-BE49-F238E27FC236}">
                  <a16:creationId xmlns:a16="http://schemas.microsoft.com/office/drawing/2014/main" id="{05DEC28E-E86F-4200-A0A2-2A9FE37202B5}"/>
                </a:ext>
              </a:extLst>
            </p:cNvPr>
            <p:cNvSpPr/>
            <p:nvPr/>
          </p:nvSpPr>
          <p:spPr>
            <a:xfrm>
              <a:off x="4586388" y="3390164"/>
              <a:ext cx="1923380" cy="1010203"/>
            </a:xfrm>
            <a:custGeom>
              <a:avLst/>
              <a:gdLst/>
              <a:ahLst/>
              <a:cxnLst/>
              <a:rect l="l" t="t" r="r" b="b"/>
              <a:pathLst>
                <a:path w="1923380" h="1010203">
                  <a:moveTo>
                    <a:pt x="1418278" y="0"/>
                  </a:moveTo>
                  <a:lnTo>
                    <a:pt x="1923380" y="505102"/>
                  </a:lnTo>
                  <a:lnTo>
                    <a:pt x="1418278" y="1010203"/>
                  </a:lnTo>
                  <a:lnTo>
                    <a:pt x="1418278" y="757652"/>
                  </a:lnTo>
                  <a:lnTo>
                    <a:pt x="736602" y="757652"/>
                  </a:lnTo>
                  <a:cubicBezTo>
                    <a:pt x="662474" y="855460"/>
                    <a:pt x="544780" y="917660"/>
                    <a:pt x="412559" y="917660"/>
                  </a:cubicBezTo>
                  <a:cubicBezTo>
                    <a:pt x="184709" y="917660"/>
                    <a:pt x="0" y="732951"/>
                    <a:pt x="0" y="505101"/>
                  </a:cubicBezTo>
                  <a:cubicBezTo>
                    <a:pt x="0" y="277251"/>
                    <a:pt x="184709" y="92542"/>
                    <a:pt x="412559" y="92542"/>
                  </a:cubicBezTo>
                  <a:cubicBezTo>
                    <a:pt x="544781" y="92542"/>
                    <a:pt x="662474" y="154743"/>
                    <a:pt x="736603" y="252551"/>
                  </a:cubicBezTo>
                  <a:lnTo>
                    <a:pt x="1418278" y="252551"/>
                  </a:lnTo>
                  <a:close/>
                </a:path>
              </a:pathLst>
            </a:custGeom>
            <a:solidFill>
              <a:schemeClr val="bg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lumMod val="75000"/>
                    <a:lumOff val="25000"/>
                  </a:schemeClr>
                </a:solidFill>
              </a:endParaRPr>
            </a:p>
          </p:txBody>
        </p:sp>
        <p:sp>
          <p:nvSpPr>
            <p:cNvPr id="51" name="Oval 50">
              <a:extLst>
                <a:ext uri="{FF2B5EF4-FFF2-40B4-BE49-F238E27FC236}">
                  <a16:creationId xmlns:a16="http://schemas.microsoft.com/office/drawing/2014/main" id="{7FC9A5D9-11F1-4BE4-A805-6B20275AD423}"/>
                </a:ext>
              </a:extLst>
            </p:cNvPr>
            <p:cNvSpPr/>
            <p:nvPr/>
          </p:nvSpPr>
          <p:spPr>
            <a:xfrm>
              <a:off x="4655584" y="3553265"/>
              <a:ext cx="684000" cy="684000"/>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solidFill>
                  <a:schemeClr val="tx1">
                    <a:lumMod val="75000"/>
                    <a:lumOff val="25000"/>
                  </a:schemeClr>
                </a:solidFill>
              </a:endParaRPr>
            </a:p>
          </p:txBody>
        </p:sp>
      </p:grpSp>
      <p:grpSp>
        <p:nvGrpSpPr>
          <p:cNvPr id="52" name="그룹 32">
            <a:extLst>
              <a:ext uri="{FF2B5EF4-FFF2-40B4-BE49-F238E27FC236}">
                <a16:creationId xmlns:a16="http://schemas.microsoft.com/office/drawing/2014/main" id="{42E597FD-03E6-4B77-8C47-4E5AE28383F3}"/>
              </a:ext>
            </a:extLst>
          </p:cNvPr>
          <p:cNvGrpSpPr/>
          <p:nvPr/>
        </p:nvGrpSpPr>
        <p:grpSpPr>
          <a:xfrm>
            <a:off x="7120201" y="3414558"/>
            <a:ext cx="1923380" cy="1010203"/>
            <a:chOff x="6518705" y="3377968"/>
            <a:chExt cx="1923380" cy="1010203"/>
          </a:xfrm>
        </p:grpSpPr>
        <p:sp>
          <p:nvSpPr>
            <p:cNvPr id="53" name="Oval 26">
              <a:extLst>
                <a:ext uri="{FF2B5EF4-FFF2-40B4-BE49-F238E27FC236}">
                  <a16:creationId xmlns:a16="http://schemas.microsoft.com/office/drawing/2014/main" id="{70584F16-AF7C-4EE2-B479-0A4EC949B74B}"/>
                </a:ext>
              </a:extLst>
            </p:cNvPr>
            <p:cNvSpPr/>
            <p:nvPr/>
          </p:nvSpPr>
          <p:spPr>
            <a:xfrm>
              <a:off x="6518705" y="3377968"/>
              <a:ext cx="1923380" cy="1010203"/>
            </a:xfrm>
            <a:custGeom>
              <a:avLst/>
              <a:gdLst/>
              <a:ahLst/>
              <a:cxnLst/>
              <a:rect l="l" t="t" r="r" b="b"/>
              <a:pathLst>
                <a:path w="1923380" h="1010203">
                  <a:moveTo>
                    <a:pt x="1418278" y="0"/>
                  </a:moveTo>
                  <a:lnTo>
                    <a:pt x="1923380" y="505102"/>
                  </a:lnTo>
                  <a:lnTo>
                    <a:pt x="1418278" y="1010203"/>
                  </a:lnTo>
                  <a:lnTo>
                    <a:pt x="1418278" y="757652"/>
                  </a:lnTo>
                  <a:lnTo>
                    <a:pt x="736602" y="757652"/>
                  </a:lnTo>
                  <a:cubicBezTo>
                    <a:pt x="662474" y="855460"/>
                    <a:pt x="544780" y="917660"/>
                    <a:pt x="412559" y="917660"/>
                  </a:cubicBezTo>
                  <a:cubicBezTo>
                    <a:pt x="184709" y="917660"/>
                    <a:pt x="0" y="732951"/>
                    <a:pt x="0" y="505101"/>
                  </a:cubicBezTo>
                  <a:cubicBezTo>
                    <a:pt x="0" y="277251"/>
                    <a:pt x="184709" y="92542"/>
                    <a:pt x="412559" y="92542"/>
                  </a:cubicBezTo>
                  <a:cubicBezTo>
                    <a:pt x="544781" y="92542"/>
                    <a:pt x="662474" y="154743"/>
                    <a:pt x="736603" y="252551"/>
                  </a:cubicBezTo>
                  <a:lnTo>
                    <a:pt x="1418278" y="252551"/>
                  </a:lnTo>
                  <a:close/>
                </a:path>
              </a:pathLst>
            </a:cu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lumMod val="75000"/>
                    <a:lumOff val="25000"/>
                  </a:schemeClr>
                </a:solidFill>
              </a:endParaRPr>
            </a:p>
          </p:txBody>
        </p:sp>
        <p:sp>
          <p:nvSpPr>
            <p:cNvPr id="54" name="Oval 53">
              <a:extLst>
                <a:ext uri="{FF2B5EF4-FFF2-40B4-BE49-F238E27FC236}">
                  <a16:creationId xmlns:a16="http://schemas.microsoft.com/office/drawing/2014/main" id="{96205940-A500-4A6E-B4C4-9897FDD2BF66}"/>
                </a:ext>
              </a:extLst>
            </p:cNvPr>
            <p:cNvSpPr/>
            <p:nvPr/>
          </p:nvSpPr>
          <p:spPr>
            <a:xfrm>
              <a:off x="6587901" y="3541069"/>
              <a:ext cx="684000" cy="684000"/>
            </a:xfrm>
            <a:prstGeom prst="ellipse">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solidFill>
                  <a:schemeClr val="tx1">
                    <a:lumMod val="75000"/>
                    <a:lumOff val="25000"/>
                  </a:schemeClr>
                </a:solidFill>
              </a:endParaRPr>
            </a:p>
          </p:txBody>
        </p:sp>
      </p:grpSp>
      <p:sp>
        <p:nvSpPr>
          <p:cNvPr id="55" name="TextBox 54">
            <a:extLst>
              <a:ext uri="{FF2B5EF4-FFF2-40B4-BE49-F238E27FC236}">
                <a16:creationId xmlns:a16="http://schemas.microsoft.com/office/drawing/2014/main" id="{FD5BDE31-C090-4275-9053-BD40EECE12F6}"/>
              </a:ext>
            </a:extLst>
          </p:cNvPr>
          <p:cNvSpPr txBox="1"/>
          <p:nvPr/>
        </p:nvSpPr>
        <p:spPr>
          <a:xfrm>
            <a:off x="1923474" y="3688707"/>
            <a:ext cx="968226" cy="461665"/>
          </a:xfrm>
          <a:prstGeom prst="rect">
            <a:avLst/>
          </a:prstGeom>
          <a:noFill/>
        </p:spPr>
        <p:txBody>
          <a:bodyPr wrap="square" rtlCol="0" anchor="ctr">
            <a:spAutoFit/>
          </a:bodyPr>
          <a:lstStyle/>
          <a:p>
            <a:pPr algn="ctr"/>
            <a:r>
              <a:rPr lang="en-US" altLang="ko-KR" sz="1200" dirty="0">
                <a:solidFill>
                  <a:schemeClr val="tx1">
                    <a:lumMod val="75000"/>
                    <a:lumOff val="25000"/>
                  </a:schemeClr>
                </a:solidFill>
                <a:cs typeface="Arial" pitchFamily="34" charset="0"/>
              </a:rPr>
              <a:t>Simple PowerPoint</a:t>
            </a:r>
            <a:endParaRPr lang="ko-KR" altLang="en-US" sz="1200" dirty="0">
              <a:solidFill>
                <a:schemeClr val="tx1">
                  <a:lumMod val="75000"/>
                  <a:lumOff val="25000"/>
                </a:schemeClr>
              </a:solidFill>
              <a:cs typeface="Arial" pitchFamily="34" charset="0"/>
            </a:endParaRPr>
          </a:p>
        </p:txBody>
      </p:sp>
      <p:sp>
        <p:nvSpPr>
          <p:cNvPr id="56" name="TextBox 55">
            <a:extLst>
              <a:ext uri="{FF2B5EF4-FFF2-40B4-BE49-F238E27FC236}">
                <a16:creationId xmlns:a16="http://schemas.microsoft.com/office/drawing/2014/main" id="{BA0FBFE0-942D-4389-AE26-1CEA12C43AD8}"/>
              </a:ext>
            </a:extLst>
          </p:cNvPr>
          <p:cNvSpPr txBox="1"/>
          <p:nvPr/>
        </p:nvSpPr>
        <p:spPr>
          <a:xfrm>
            <a:off x="3907674" y="3688707"/>
            <a:ext cx="968226" cy="461665"/>
          </a:xfrm>
          <a:prstGeom prst="rect">
            <a:avLst/>
          </a:prstGeom>
          <a:noFill/>
        </p:spPr>
        <p:txBody>
          <a:bodyPr wrap="square" rtlCol="0" anchor="ctr">
            <a:spAutoFit/>
          </a:bodyPr>
          <a:lstStyle/>
          <a:p>
            <a:pPr algn="ctr"/>
            <a:r>
              <a:rPr lang="en-US" altLang="ko-KR" sz="1200" dirty="0">
                <a:solidFill>
                  <a:schemeClr val="tx1">
                    <a:lumMod val="75000"/>
                    <a:lumOff val="25000"/>
                  </a:schemeClr>
                </a:solidFill>
                <a:cs typeface="Arial" pitchFamily="34" charset="0"/>
              </a:rPr>
              <a:t>Simple PowerPoint</a:t>
            </a:r>
            <a:endParaRPr lang="ko-KR" altLang="en-US" sz="1200" dirty="0">
              <a:solidFill>
                <a:schemeClr val="tx1">
                  <a:lumMod val="75000"/>
                  <a:lumOff val="25000"/>
                </a:schemeClr>
              </a:solidFill>
              <a:cs typeface="Arial" pitchFamily="34" charset="0"/>
            </a:endParaRPr>
          </a:p>
        </p:txBody>
      </p:sp>
      <p:sp>
        <p:nvSpPr>
          <p:cNvPr id="57" name="TextBox 56">
            <a:extLst>
              <a:ext uri="{FF2B5EF4-FFF2-40B4-BE49-F238E27FC236}">
                <a16:creationId xmlns:a16="http://schemas.microsoft.com/office/drawing/2014/main" id="{5A36CA28-8A23-462D-8959-E0D4037A6980}"/>
              </a:ext>
            </a:extLst>
          </p:cNvPr>
          <p:cNvSpPr txBox="1"/>
          <p:nvPr/>
        </p:nvSpPr>
        <p:spPr>
          <a:xfrm>
            <a:off x="5891874" y="3688707"/>
            <a:ext cx="968226" cy="461665"/>
          </a:xfrm>
          <a:prstGeom prst="rect">
            <a:avLst/>
          </a:prstGeom>
          <a:noFill/>
        </p:spPr>
        <p:txBody>
          <a:bodyPr wrap="square" rtlCol="0" anchor="ctr">
            <a:spAutoFit/>
          </a:bodyPr>
          <a:lstStyle/>
          <a:p>
            <a:pPr algn="ctr"/>
            <a:r>
              <a:rPr lang="en-US" altLang="ko-KR" sz="1200" dirty="0">
                <a:solidFill>
                  <a:schemeClr val="tx1">
                    <a:lumMod val="75000"/>
                    <a:lumOff val="25000"/>
                  </a:schemeClr>
                </a:solidFill>
                <a:cs typeface="Arial" pitchFamily="34" charset="0"/>
              </a:rPr>
              <a:t>Simple PowerPoint</a:t>
            </a:r>
            <a:endParaRPr lang="ko-KR" altLang="en-US" sz="1200" dirty="0">
              <a:solidFill>
                <a:schemeClr val="tx1">
                  <a:lumMod val="75000"/>
                  <a:lumOff val="25000"/>
                </a:schemeClr>
              </a:solidFill>
              <a:cs typeface="Arial" pitchFamily="34" charset="0"/>
            </a:endParaRPr>
          </a:p>
        </p:txBody>
      </p:sp>
      <p:sp>
        <p:nvSpPr>
          <p:cNvPr id="58" name="TextBox 57">
            <a:extLst>
              <a:ext uri="{FF2B5EF4-FFF2-40B4-BE49-F238E27FC236}">
                <a16:creationId xmlns:a16="http://schemas.microsoft.com/office/drawing/2014/main" id="{24A6F360-A8C3-47DA-A5D6-457EEDC9EEDD}"/>
              </a:ext>
            </a:extLst>
          </p:cNvPr>
          <p:cNvSpPr txBox="1"/>
          <p:nvPr/>
        </p:nvSpPr>
        <p:spPr>
          <a:xfrm>
            <a:off x="7876072" y="3688707"/>
            <a:ext cx="968226" cy="461665"/>
          </a:xfrm>
          <a:prstGeom prst="rect">
            <a:avLst/>
          </a:prstGeom>
          <a:noFill/>
        </p:spPr>
        <p:txBody>
          <a:bodyPr wrap="square" rtlCol="0" anchor="ctr">
            <a:spAutoFit/>
          </a:bodyPr>
          <a:lstStyle/>
          <a:p>
            <a:pPr algn="ctr"/>
            <a:r>
              <a:rPr lang="en-US" altLang="ko-KR" sz="1200" dirty="0">
                <a:solidFill>
                  <a:schemeClr val="tx1">
                    <a:lumMod val="75000"/>
                    <a:lumOff val="25000"/>
                  </a:schemeClr>
                </a:solidFill>
                <a:cs typeface="Arial" pitchFamily="34" charset="0"/>
              </a:rPr>
              <a:t>Simple PowerPoint</a:t>
            </a:r>
            <a:endParaRPr lang="ko-KR" altLang="en-US" sz="1200" dirty="0">
              <a:solidFill>
                <a:schemeClr val="tx1">
                  <a:lumMod val="75000"/>
                  <a:lumOff val="25000"/>
                </a:schemeClr>
              </a:solidFill>
              <a:cs typeface="Arial" pitchFamily="34" charset="0"/>
            </a:endParaRPr>
          </a:p>
        </p:txBody>
      </p:sp>
      <p:grpSp>
        <p:nvGrpSpPr>
          <p:cNvPr id="59" name="Group 58">
            <a:extLst>
              <a:ext uri="{FF2B5EF4-FFF2-40B4-BE49-F238E27FC236}">
                <a16:creationId xmlns:a16="http://schemas.microsoft.com/office/drawing/2014/main" id="{BD7147FE-5832-41E5-AA20-EB21F11FEDEF}"/>
              </a:ext>
            </a:extLst>
          </p:cNvPr>
          <p:cNvGrpSpPr/>
          <p:nvPr/>
        </p:nvGrpSpPr>
        <p:grpSpPr>
          <a:xfrm>
            <a:off x="7172102" y="1819985"/>
            <a:ext cx="1819574" cy="1292663"/>
            <a:chOff x="877949" y="3646109"/>
            <a:chExt cx="1353701" cy="1292663"/>
          </a:xfrm>
          <a:noFill/>
        </p:grpSpPr>
        <p:sp>
          <p:nvSpPr>
            <p:cNvPr id="60" name="TextBox 59">
              <a:extLst>
                <a:ext uri="{FF2B5EF4-FFF2-40B4-BE49-F238E27FC236}">
                  <a16:creationId xmlns:a16="http://schemas.microsoft.com/office/drawing/2014/main" id="{6BE442DC-05F1-40C2-B6B6-F2C95F6EB292}"/>
                </a:ext>
              </a:extLst>
            </p:cNvPr>
            <p:cNvSpPr txBox="1"/>
            <p:nvPr/>
          </p:nvSpPr>
          <p:spPr>
            <a:xfrm>
              <a:off x="877951" y="3646109"/>
              <a:ext cx="1353699" cy="276999"/>
            </a:xfrm>
            <a:prstGeom prst="rect">
              <a:avLst/>
            </a:prstGeom>
            <a:grp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61" name="TextBox 60">
              <a:extLst>
                <a:ext uri="{FF2B5EF4-FFF2-40B4-BE49-F238E27FC236}">
                  <a16:creationId xmlns:a16="http://schemas.microsoft.com/office/drawing/2014/main" id="{7542FCAC-B79F-4AEB-9197-69530401A278}"/>
                </a:ext>
              </a:extLst>
            </p:cNvPr>
            <p:cNvSpPr txBox="1"/>
            <p:nvPr/>
          </p:nvSpPr>
          <p:spPr>
            <a:xfrm>
              <a:off x="877949" y="3923109"/>
              <a:ext cx="1353698" cy="1015663"/>
            </a:xfrm>
            <a:prstGeom prst="rect">
              <a:avLst/>
            </a:prstGeom>
            <a:grp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grpSp>
      <p:grpSp>
        <p:nvGrpSpPr>
          <p:cNvPr id="62" name="Group 61">
            <a:extLst>
              <a:ext uri="{FF2B5EF4-FFF2-40B4-BE49-F238E27FC236}">
                <a16:creationId xmlns:a16="http://schemas.microsoft.com/office/drawing/2014/main" id="{35C71329-FEFD-45DC-A1FF-C799F83BEDF2}"/>
              </a:ext>
            </a:extLst>
          </p:cNvPr>
          <p:cNvGrpSpPr/>
          <p:nvPr/>
        </p:nvGrpSpPr>
        <p:grpSpPr>
          <a:xfrm>
            <a:off x="5187904" y="4708383"/>
            <a:ext cx="1819574" cy="1292663"/>
            <a:chOff x="877949" y="3646109"/>
            <a:chExt cx="1353701" cy="1292663"/>
          </a:xfrm>
          <a:noFill/>
        </p:grpSpPr>
        <p:sp>
          <p:nvSpPr>
            <p:cNvPr id="63" name="TextBox 62">
              <a:extLst>
                <a:ext uri="{FF2B5EF4-FFF2-40B4-BE49-F238E27FC236}">
                  <a16:creationId xmlns:a16="http://schemas.microsoft.com/office/drawing/2014/main" id="{053CFF4A-D371-43BB-9FF1-88EE695C881F}"/>
                </a:ext>
              </a:extLst>
            </p:cNvPr>
            <p:cNvSpPr txBox="1"/>
            <p:nvPr/>
          </p:nvSpPr>
          <p:spPr>
            <a:xfrm>
              <a:off x="877951" y="3646109"/>
              <a:ext cx="1353699" cy="276999"/>
            </a:xfrm>
            <a:prstGeom prst="rect">
              <a:avLst/>
            </a:prstGeom>
            <a:grp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64" name="TextBox 63">
              <a:extLst>
                <a:ext uri="{FF2B5EF4-FFF2-40B4-BE49-F238E27FC236}">
                  <a16:creationId xmlns:a16="http://schemas.microsoft.com/office/drawing/2014/main" id="{747437AA-B7D3-4593-B619-DC75955E73D1}"/>
                </a:ext>
              </a:extLst>
            </p:cNvPr>
            <p:cNvSpPr txBox="1"/>
            <p:nvPr/>
          </p:nvSpPr>
          <p:spPr>
            <a:xfrm>
              <a:off x="877949" y="3923109"/>
              <a:ext cx="1353698" cy="1015663"/>
            </a:xfrm>
            <a:prstGeom prst="rect">
              <a:avLst/>
            </a:prstGeom>
            <a:grp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grpSp>
      <p:grpSp>
        <p:nvGrpSpPr>
          <p:cNvPr id="65" name="Group 64">
            <a:extLst>
              <a:ext uri="{FF2B5EF4-FFF2-40B4-BE49-F238E27FC236}">
                <a16:creationId xmlns:a16="http://schemas.microsoft.com/office/drawing/2014/main" id="{6DFCC44B-D756-4AAD-81E7-5DC25ECA1F71}"/>
              </a:ext>
            </a:extLst>
          </p:cNvPr>
          <p:cNvGrpSpPr/>
          <p:nvPr/>
        </p:nvGrpSpPr>
        <p:grpSpPr>
          <a:xfrm>
            <a:off x="3203704" y="1819985"/>
            <a:ext cx="1819574" cy="1292663"/>
            <a:chOff x="877949" y="3646109"/>
            <a:chExt cx="1353701" cy="1292663"/>
          </a:xfrm>
          <a:noFill/>
        </p:grpSpPr>
        <p:sp>
          <p:nvSpPr>
            <p:cNvPr id="66" name="TextBox 65">
              <a:extLst>
                <a:ext uri="{FF2B5EF4-FFF2-40B4-BE49-F238E27FC236}">
                  <a16:creationId xmlns:a16="http://schemas.microsoft.com/office/drawing/2014/main" id="{3D442762-F01B-43DF-82DE-A85A44EE3F45}"/>
                </a:ext>
              </a:extLst>
            </p:cNvPr>
            <p:cNvSpPr txBox="1"/>
            <p:nvPr/>
          </p:nvSpPr>
          <p:spPr>
            <a:xfrm>
              <a:off x="877951" y="3646109"/>
              <a:ext cx="1353699" cy="276999"/>
            </a:xfrm>
            <a:prstGeom prst="rect">
              <a:avLst/>
            </a:prstGeom>
            <a:grp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67" name="TextBox 66">
              <a:extLst>
                <a:ext uri="{FF2B5EF4-FFF2-40B4-BE49-F238E27FC236}">
                  <a16:creationId xmlns:a16="http://schemas.microsoft.com/office/drawing/2014/main" id="{33773B92-BC9E-4E29-AA6A-E0D6A22E339A}"/>
                </a:ext>
              </a:extLst>
            </p:cNvPr>
            <p:cNvSpPr txBox="1"/>
            <p:nvPr/>
          </p:nvSpPr>
          <p:spPr>
            <a:xfrm>
              <a:off x="877949" y="3923109"/>
              <a:ext cx="1353698" cy="1015663"/>
            </a:xfrm>
            <a:prstGeom prst="rect">
              <a:avLst/>
            </a:prstGeom>
            <a:grp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grpSp>
      <p:grpSp>
        <p:nvGrpSpPr>
          <p:cNvPr id="68" name="Group 67">
            <a:extLst>
              <a:ext uri="{FF2B5EF4-FFF2-40B4-BE49-F238E27FC236}">
                <a16:creationId xmlns:a16="http://schemas.microsoft.com/office/drawing/2014/main" id="{238518BF-5C3A-463F-9431-EAE5E0EFA20D}"/>
              </a:ext>
            </a:extLst>
          </p:cNvPr>
          <p:cNvGrpSpPr/>
          <p:nvPr/>
        </p:nvGrpSpPr>
        <p:grpSpPr>
          <a:xfrm>
            <a:off x="1219506" y="4708383"/>
            <a:ext cx="1819574" cy="1292663"/>
            <a:chOff x="877949" y="3646109"/>
            <a:chExt cx="1353701" cy="1292663"/>
          </a:xfrm>
          <a:noFill/>
        </p:grpSpPr>
        <p:sp>
          <p:nvSpPr>
            <p:cNvPr id="69" name="TextBox 68">
              <a:extLst>
                <a:ext uri="{FF2B5EF4-FFF2-40B4-BE49-F238E27FC236}">
                  <a16:creationId xmlns:a16="http://schemas.microsoft.com/office/drawing/2014/main" id="{6DB0068A-4F15-435F-8538-746F04F64805}"/>
                </a:ext>
              </a:extLst>
            </p:cNvPr>
            <p:cNvSpPr txBox="1"/>
            <p:nvPr/>
          </p:nvSpPr>
          <p:spPr>
            <a:xfrm>
              <a:off x="877951" y="3646109"/>
              <a:ext cx="1353699" cy="276999"/>
            </a:xfrm>
            <a:prstGeom prst="rect">
              <a:avLst/>
            </a:prstGeom>
            <a:grp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70" name="TextBox 69">
              <a:extLst>
                <a:ext uri="{FF2B5EF4-FFF2-40B4-BE49-F238E27FC236}">
                  <a16:creationId xmlns:a16="http://schemas.microsoft.com/office/drawing/2014/main" id="{D04D0CE8-4432-4F6D-BA8C-1CA7C025E68B}"/>
                </a:ext>
              </a:extLst>
            </p:cNvPr>
            <p:cNvSpPr txBox="1"/>
            <p:nvPr/>
          </p:nvSpPr>
          <p:spPr>
            <a:xfrm>
              <a:off x="877949" y="3923109"/>
              <a:ext cx="1353698" cy="1015663"/>
            </a:xfrm>
            <a:prstGeom prst="rect">
              <a:avLst/>
            </a:prstGeom>
            <a:grp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grpSp>
      <p:grpSp>
        <p:nvGrpSpPr>
          <p:cNvPr id="71" name="그룹 37">
            <a:extLst>
              <a:ext uri="{FF2B5EF4-FFF2-40B4-BE49-F238E27FC236}">
                <a16:creationId xmlns:a16="http://schemas.microsoft.com/office/drawing/2014/main" id="{A7B0712F-586A-4EC0-A4AA-9AE5ADCF2574}"/>
              </a:ext>
            </a:extLst>
          </p:cNvPr>
          <p:cNvGrpSpPr/>
          <p:nvPr/>
        </p:nvGrpSpPr>
        <p:grpSpPr>
          <a:xfrm>
            <a:off x="9104400" y="3414558"/>
            <a:ext cx="1923380" cy="1010203"/>
            <a:chOff x="4586388" y="3390164"/>
            <a:chExt cx="1923380" cy="1010203"/>
          </a:xfrm>
        </p:grpSpPr>
        <p:sp>
          <p:nvSpPr>
            <p:cNvPr id="72" name="Oval 26">
              <a:extLst>
                <a:ext uri="{FF2B5EF4-FFF2-40B4-BE49-F238E27FC236}">
                  <a16:creationId xmlns:a16="http://schemas.microsoft.com/office/drawing/2014/main" id="{0D9CCDCB-3EE8-4C9D-9264-1F442F8A8C45}"/>
                </a:ext>
              </a:extLst>
            </p:cNvPr>
            <p:cNvSpPr/>
            <p:nvPr/>
          </p:nvSpPr>
          <p:spPr>
            <a:xfrm>
              <a:off x="4586388" y="3390164"/>
              <a:ext cx="1923380" cy="1010203"/>
            </a:xfrm>
            <a:custGeom>
              <a:avLst/>
              <a:gdLst/>
              <a:ahLst/>
              <a:cxnLst/>
              <a:rect l="l" t="t" r="r" b="b"/>
              <a:pathLst>
                <a:path w="1923380" h="1010203">
                  <a:moveTo>
                    <a:pt x="1418278" y="0"/>
                  </a:moveTo>
                  <a:lnTo>
                    <a:pt x="1923380" y="505102"/>
                  </a:lnTo>
                  <a:lnTo>
                    <a:pt x="1418278" y="1010203"/>
                  </a:lnTo>
                  <a:lnTo>
                    <a:pt x="1418278" y="757652"/>
                  </a:lnTo>
                  <a:lnTo>
                    <a:pt x="736602" y="757652"/>
                  </a:lnTo>
                  <a:cubicBezTo>
                    <a:pt x="662474" y="855460"/>
                    <a:pt x="544780" y="917660"/>
                    <a:pt x="412559" y="917660"/>
                  </a:cubicBezTo>
                  <a:cubicBezTo>
                    <a:pt x="184709" y="917660"/>
                    <a:pt x="0" y="732951"/>
                    <a:pt x="0" y="505101"/>
                  </a:cubicBezTo>
                  <a:cubicBezTo>
                    <a:pt x="0" y="277251"/>
                    <a:pt x="184709" y="92542"/>
                    <a:pt x="412559" y="92542"/>
                  </a:cubicBezTo>
                  <a:cubicBezTo>
                    <a:pt x="544781" y="92542"/>
                    <a:pt x="662474" y="154743"/>
                    <a:pt x="736603" y="252551"/>
                  </a:cubicBezTo>
                  <a:lnTo>
                    <a:pt x="1418278" y="252551"/>
                  </a:lnTo>
                  <a:close/>
                </a:path>
              </a:pathLst>
            </a:cu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lumMod val="75000"/>
                    <a:lumOff val="25000"/>
                  </a:schemeClr>
                </a:solidFill>
              </a:endParaRPr>
            </a:p>
          </p:txBody>
        </p:sp>
        <p:sp>
          <p:nvSpPr>
            <p:cNvPr id="73" name="Oval 9">
              <a:extLst>
                <a:ext uri="{FF2B5EF4-FFF2-40B4-BE49-F238E27FC236}">
                  <a16:creationId xmlns:a16="http://schemas.microsoft.com/office/drawing/2014/main" id="{9C847472-CAAA-4275-86A9-04BA881B6704}"/>
                </a:ext>
              </a:extLst>
            </p:cNvPr>
            <p:cNvSpPr/>
            <p:nvPr/>
          </p:nvSpPr>
          <p:spPr>
            <a:xfrm>
              <a:off x="4655584" y="3553265"/>
              <a:ext cx="684000" cy="684000"/>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solidFill>
                  <a:schemeClr val="tx1">
                    <a:lumMod val="75000"/>
                    <a:lumOff val="25000"/>
                  </a:schemeClr>
                </a:solidFill>
              </a:endParaRPr>
            </a:p>
          </p:txBody>
        </p:sp>
      </p:grpSp>
      <p:sp>
        <p:nvSpPr>
          <p:cNvPr id="74" name="TextBox 73">
            <a:extLst>
              <a:ext uri="{FF2B5EF4-FFF2-40B4-BE49-F238E27FC236}">
                <a16:creationId xmlns:a16="http://schemas.microsoft.com/office/drawing/2014/main" id="{8D398AC9-6802-48AA-9FDA-735B594F43C3}"/>
              </a:ext>
            </a:extLst>
          </p:cNvPr>
          <p:cNvSpPr txBox="1"/>
          <p:nvPr/>
        </p:nvSpPr>
        <p:spPr>
          <a:xfrm>
            <a:off x="9860272" y="3688707"/>
            <a:ext cx="968226" cy="461665"/>
          </a:xfrm>
          <a:prstGeom prst="rect">
            <a:avLst/>
          </a:prstGeom>
          <a:noFill/>
        </p:spPr>
        <p:txBody>
          <a:bodyPr wrap="square" rtlCol="0" anchor="ctr">
            <a:spAutoFit/>
          </a:bodyPr>
          <a:lstStyle/>
          <a:p>
            <a:pPr algn="ctr"/>
            <a:r>
              <a:rPr lang="en-US" altLang="ko-KR" sz="1200" dirty="0">
                <a:solidFill>
                  <a:schemeClr val="tx1">
                    <a:lumMod val="75000"/>
                    <a:lumOff val="25000"/>
                  </a:schemeClr>
                </a:solidFill>
                <a:cs typeface="Arial" pitchFamily="34" charset="0"/>
              </a:rPr>
              <a:t>Simple PowerPoint</a:t>
            </a:r>
            <a:endParaRPr lang="ko-KR" altLang="en-US" sz="1200" dirty="0">
              <a:solidFill>
                <a:schemeClr val="tx1">
                  <a:lumMod val="75000"/>
                  <a:lumOff val="25000"/>
                </a:schemeClr>
              </a:solidFill>
              <a:cs typeface="Arial" pitchFamily="34" charset="0"/>
            </a:endParaRPr>
          </a:p>
        </p:txBody>
      </p:sp>
      <p:grpSp>
        <p:nvGrpSpPr>
          <p:cNvPr id="75" name="Group 19">
            <a:extLst>
              <a:ext uri="{FF2B5EF4-FFF2-40B4-BE49-F238E27FC236}">
                <a16:creationId xmlns:a16="http://schemas.microsoft.com/office/drawing/2014/main" id="{CF53DA43-9311-4445-BAB0-BE91697C7160}"/>
              </a:ext>
            </a:extLst>
          </p:cNvPr>
          <p:cNvGrpSpPr/>
          <p:nvPr/>
        </p:nvGrpSpPr>
        <p:grpSpPr>
          <a:xfrm>
            <a:off x="9156304" y="4708383"/>
            <a:ext cx="1819574" cy="1292663"/>
            <a:chOff x="877949" y="3646109"/>
            <a:chExt cx="1353701" cy="1292663"/>
          </a:xfrm>
          <a:noFill/>
        </p:grpSpPr>
        <p:sp>
          <p:nvSpPr>
            <p:cNvPr id="76" name="TextBox 75">
              <a:extLst>
                <a:ext uri="{FF2B5EF4-FFF2-40B4-BE49-F238E27FC236}">
                  <a16:creationId xmlns:a16="http://schemas.microsoft.com/office/drawing/2014/main" id="{1597E9AE-085E-461B-8309-13D2DE5D42E9}"/>
                </a:ext>
              </a:extLst>
            </p:cNvPr>
            <p:cNvSpPr txBox="1"/>
            <p:nvPr/>
          </p:nvSpPr>
          <p:spPr>
            <a:xfrm>
              <a:off x="877951" y="3646109"/>
              <a:ext cx="1353699" cy="276999"/>
            </a:xfrm>
            <a:prstGeom prst="rect">
              <a:avLst/>
            </a:prstGeom>
            <a:grp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77" name="TextBox 76">
              <a:extLst>
                <a:ext uri="{FF2B5EF4-FFF2-40B4-BE49-F238E27FC236}">
                  <a16:creationId xmlns:a16="http://schemas.microsoft.com/office/drawing/2014/main" id="{9BA99109-C598-4B6E-AC50-C26516A33043}"/>
                </a:ext>
              </a:extLst>
            </p:cNvPr>
            <p:cNvSpPr txBox="1"/>
            <p:nvPr/>
          </p:nvSpPr>
          <p:spPr>
            <a:xfrm>
              <a:off x="877949" y="3923109"/>
              <a:ext cx="1353698" cy="1015663"/>
            </a:xfrm>
            <a:prstGeom prst="rect">
              <a:avLst/>
            </a:prstGeom>
            <a:grp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grpSp>
      <p:sp>
        <p:nvSpPr>
          <p:cNvPr id="78" name="Rectangle 30">
            <a:extLst>
              <a:ext uri="{FF2B5EF4-FFF2-40B4-BE49-F238E27FC236}">
                <a16:creationId xmlns:a16="http://schemas.microsoft.com/office/drawing/2014/main" id="{39F0284D-8F5F-4535-9BF8-53D349DBEEE4}"/>
              </a:ext>
            </a:extLst>
          </p:cNvPr>
          <p:cNvSpPr/>
          <p:nvPr/>
        </p:nvSpPr>
        <p:spPr>
          <a:xfrm>
            <a:off x="3424079" y="3766760"/>
            <a:ext cx="282045" cy="281221"/>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79" name="Frame 17">
            <a:extLst>
              <a:ext uri="{FF2B5EF4-FFF2-40B4-BE49-F238E27FC236}">
                <a16:creationId xmlns:a16="http://schemas.microsoft.com/office/drawing/2014/main" id="{58F549A7-CA79-4040-A53E-7A761974095A}"/>
              </a:ext>
            </a:extLst>
          </p:cNvPr>
          <p:cNvSpPr/>
          <p:nvPr/>
        </p:nvSpPr>
        <p:spPr>
          <a:xfrm>
            <a:off x="1433923" y="3768942"/>
            <a:ext cx="308556" cy="308556"/>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80" name="Rectangle 130">
            <a:extLst>
              <a:ext uri="{FF2B5EF4-FFF2-40B4-BE49-F238E27FC236}">
                <a16:creationId xmlns:a16="http://schemas.microsoft.com/office/drawing/2014/main" id="{7E715924-CF02-459E-B0F2-183E0AB7EAE7}"/>
              </a:ext>
            </a:extLst>
          </p:cNvPr>
          <p:cNvSpPr/>
          <p:nvPr/>
        </p:nvSpPr>
        <p:spPr>
          <a:xfrm>
            <a:off x="9369392" y="3771932"/>
            <a:ext cx="300884" cy="302250"/>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82" name="Donut 39">
            <a:extLst>
              <a:ext uri="{FF2B5EF4-FFF2-40B4-BE49-F238E27FC236}">
                <a16:creationId xmlns:a16="http://schemas.microsoft.com/office/drawing/2014/main" id="{0295DA66-EC3F-4915-A891-BF6BC9115E09}"/>
              </a:ext>
            </a:extLst>
          </p:cNvPr>
          <p:cNvSpPr/>
          <p:nvPr/>
        </p:nvSpPr>
        <p:spPr>
          <a:xfrm>
            <a:off x="5372715" y="3746825"/>
            <a:ext cx="359332" cy="3593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Tree>
    <p:extLst>
      <p:ext uri="{BB962C8B-B14F-4D97-AF65-F5344CB8AC3E}">
        <p14:creationId xmlns:p14="http://schemas.microsoft.com/office/powerpoint/2010/main" val="25620070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grpSp>
        <p:nvGrpSpPr>
          <p:cNvPr id="3" name="그룹 5">
            <a:extLst>
              <a:ext uri="{FF2B5EF4-FFF2-40B4-BE49-F238E27FC236}">
                <a16:creationId xmlns:a16="http://schemas.microsoft.com/office/drawing/2014/main" id="{63897F53-996A-4DDF-86FF-E48D4A7B6BC8}"/>
              </a:ext>
            </a:extLst>
          </p:cNvPr>
          <p:cNvGrpSpPr/>
          <p:nvPr/>
        </p:nvGrpSpPr>
        <p:grpSpPr>
          <a:xfrm>
            <a:off x="5063504" y="1842113"/>
            <a:ext cx="2156062" cy="4206297"/>
            <a:chOff x="3539504" y="1812927"/>
            <a:chExt cx="2156062" cy="4206297"/>
          </a:xfrm>
        </p:grpSpPr>
        <p:grpSp>
          <p:nvGrpSpPr>
            <p:cNvPr id="4" name="Group 3">
              <a:extLst>
                <a:ext uri="{FF2B5EF4-FFF2-40B4-BE49-F238E27FC236}">
                  <a16:creationId xmlns:a16="http://schemas.microsoft.com/office/drawing/2014/main" id="{3781F4E4-D5A4-4379-B2C1-43DF215F5696}"/>
                </a:ext>
              </a:extLst>
            </p:cNvPr>
            <p:cNvGrpSpPr/>
            <p:nvPr/>
          </p:nvGrpSpPr>
          <p:grpSpPr>
            <a:xfrm>
              <a:off x="4080222" y="5227134"/>
              <a:ext cx="1074452" cy="792090"/>
              <a:chOff x="3773268" y="4911608"/>
              <a:chExt cx="922956" cy="1004233"/>
            </a:xfrm>
          </p:grpSpPr>
          <p:sp>
            <p:nvSpPr>
              <p:cNvPr id="20" name="Trapezoid 19">
                <a:extLst>
                  <a:ext uri="{FF2B5EF4-FFF2-40B4-BE49-F238E27FC236}">
                    <a16:creationId xmlns:a16="http://schemas.microsoft.com/office/drawing/2014/main" id="{E50FA1C8-4897-4181-B80F-92BDB017C84A}"/>
                  </a:ext>
                </a:extLst>
              </p:cNvPr>
              <p:cNvSpPr/>
              <p:nvPr/>
            </p:nvSpPr>
            <p:spPr>
              <a:xfrm rot="10800000">
                <a:off x="3773268" y="4911608"/>
                <a:ext cx="922956" cy="1004233"/>
              </a:xfrm>
              <a:prstGeom prst="trapezoid">
                <a:avLst>
                  <a:gd name="adj" fmla="val 78876"/>
                </a:avLst>
              </a:prstGeom>
              <a:solidFill>
                <a:srgbClr val="F5B31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Isosceles Triangle 20">
                <a:extLst>
                  <a:ext uri="{FF2B5EF4-FFF2-40B4-BE49-F238E27FC236}">
                    <a16:creationId xmlns:a16="http://schemas.microsoft.com/office/drawing/2014/main" id="{AAED08E0-2CB2-4298-B171-BC92312D8816}"/>
                  </a:ext>
                </a:extLst>
              </p:cNvPr>
              <p:cNvSpPr/>
              <p:nvPr/>
            </p:nvSpPr>
            <p:spPr>
              <a:xfrm rot="10800000" flipH="1">
                <a:off x="4132972" y="5714655"/>
                <a:ext cx="213694" cy="184219"/>
              </a:xfrm>
              <a:prstGeom prst="triangle">
                <a:avLst/>
              </a:prstGeom>
              <a:solidFill>
                <a:srgbClr val="5768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5" name="Group 4">
              <a:extLst>
                <a:ext uri="{FF2B5EF4-FFF2-40B4-BE49-F238E27FC236}">
                  <a16:creationId xmlns:a16="http://schemas.microsoft.com/office/drawing/2014/main" id="{94A390E4-5665-4954-A368-CD4E9CAD4848}"/>
                </a:ext>
              </a:extLst>
            </p:cNvPr>
            <p:cNvGrpSpPr/>
            <p:nvPr/>
          </p:nvGrpSpPr>
          <p:grpSpPr>
            <a:xfrm>
              <a:off x="3539504" y="4043430"/>
              <a:ext cx="757285" cy="1249932"/>
              <a:chOff x="3319643" y="3717032"/>
              <a:chExt cx="641101" cy="1058168"/>
            </a:xfrm>
          </p:grpSpPr>
          <p:sp>
            <p:nvSpPr>
              <p:cNvPr id="18" name="Round Same Side Corner Rectangle 3">
                <a:extLst>
                  <a:ext uri="{FF2B5EF4-FFF2-40B4-BE49-F238E27FC236}">
                    <a16:creationId xmlns:a16="http://schemas.microsoft.com/office/drawing/2014/main" id="{12DFE092-DB2F-4024-AEAB-4D52C9992A76}"/>
                  </a:ext>
                </a:extLst>
              </p:cNvPr>
              <p:cNvSpPr/>
              <p:nvPr/>
            </p:nvSpPr>
            <p:spPr>
              <a:xfrm rot="10800000">
                <a:off x="3777403" y="4005064"/>
                <a:ext cx="183341" cy="770136"/>
              </a:xfrm>
              <a:prstGeom prst="round2SameRect">
                <a:avLst>
                  <a:gd name="adj1" fmla="val 50000"/>
                  <a:gd name="adj2"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9" name="Oval 18">
                <a:extLst>
                  <a:ext uri="{FF2B5EF4-FFF2-40B4-BE49-F238E27FC236}">
                    <a16:creationId xmlns:a16="http://schemas.microsoft.com/office/drawing/2014/main" id="{D5AD0F7F-A5C8-4E6A-9A56-F678A742F8A4}"/>
                  </a:ext>
                </a:extLst>
              </p:cNvPr>
              <p:cNvSpPr/>
              <p:nvPr/>
            </p:nvSpPr>
            <p:spPr>
              <a:xfrm>
                <a:off x="3319643" y="3717032"/>
                <a:ext cx="576064" cy="576064"/>
              </a:xfrm>
              <a:prstGeom prst="ellipse">
                <a:avLst/>
              </a:prstGeom>
              <a:solidFill>
                <a:schemeClr val="bg1"/>
              </a:solidFill>
              <a:ln w="152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6" name="Group 5">
              <a:extLst>
                <a:ext uri="{FF2B5EF4-FFF2-40B4-BE49-F238E27FC236}">
                  <a16:creationId xmlns:a16="http://schemas.microsoft.com/office/drawing/2014/main" id="{EEA6D1E8-36E9-4816-9991-C3480F21B916}"/>
                </a:ext>
              </a:extLst>
            </p:cNvPr>
            <p:cNvGrpSpPr/>
            <p:nvPr/>
          </p:nvGrpSpPr>
          <p:grpSpPr>
            <a:xfrm>
              <a:off x="3753192" y="2929372"/>
              <a:ext cx="756214" cy="2363990"/>
              <a:chOff x="3503484" y="2773890"/>
              <a:chExt cx="640195" cy="2001310"/>
            </a:xfrm>
          </p:grpSpPr>
          <p:sp>
            <p:nvSpPr>
              <p:cNvPr id="16" name="Round Same Side Corner Rectangle 8">
                <a:extLst>
                  <a:ext uri="{FF2B5EF4-FFF2-40B4-BE49-F238E27FC236}">
                    <a16:creationId xmlns:a16="http://schemas.microsoft.com/office/drawing/2014/main" id="{576C92BD-C3B2-4CF7-8D3A-B8E98015DAC5}"/>
                  </a:ext>
                </a:extLst>
              </p:cNvPr>
              <p:cNvSpPr/>
              <p:nvPr/>
            </p:nvSpPr>
            <p:spPr>
              <a:xfrm rot="10800000">
                <a:off x="3960338" y="3061922"/>
                <a:ext cx="183341" cy="1713278"/>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Oval 16">
                <a:extLst>
                  <a:ext uri="{FF2B5EF4-FFF2-40B4-BE49-F238E27FC236}">
                    <a16:creationId xmlns:a16="http://schemas.microsoft.com/office/drawing/2014/main" id="{589D1B06-35D0-4FE5-ABA1-B15344603021}"/>
                  </a:ext>
                </a:extLst>
              </p:cNvPr>
              <p:cNvSpPr/>
              <p:nvPr/>
            </p:nvSpPr>
            <p:spPr>
              <a:xfrm>
                <a:off x="3503484" y="2773890"/>
                <a:ext cx="576064" cy="576064"/>
              </a:xfrm>
              <a:prstGeom prst="ellipse">
                <a:avLst/>
              </a:prstGeom>
              <a:solidFill>
                <a:schemeClr val="bg1"/>
              </a:solidFill>
              <a:ln w="152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7" name="Group 6">
              <a:extLst>
                <a:ext uri="{FF2B5EF4-FFF2-40B4-BE49-F238E27FC236}">
                  <a16:creationId xmlns:a16="http://schemas.microsoft.com/office/drawing/2014/main" id="{48F359B4-40C5-4629-A022-6803E914D766}"/>
                </a:ext>
              </a:extLst>
            </p:cNvPr>
            <p:cNvGrpSpPr/>
            <p:nvPr/>
          </p:nvGrpSpPr>
          <p:grpSpPr>
            <a:xfrm>
              <a:off x="3964995" y="1812927"/>
              <a:ext cx="758121" cy="3478053"/>
              <a:chOff x="3684808" y="1830748"/>
              <a:chExt cx="641809" cy="2944452"/>
            </a:xfrm>
          </p:grpSpPr>
          <p:sp>
            <p:nvSpPr>
              <p:cNvPr id="14" name="Round Same Side Corner Rectangle 9">
                <a:extLst>
                  <a:ext uri="{FF2B5EF4-FFF2-40B4-BE49-F238E27FC236}">
                    <a16:creationId xmlns:a16="http://schemas.microsoft.com/office/drawing/2014/main" id="{FFF342D7-15EB-4B6A-87F8-51128C7B1B8E}"/>
                  </a:ext>
                </a:extLst>
              </p:cNvPr>
              <p:cNvSpPr/>
              <p:nvPr/>
            </p:nvSpPr>
            <p:spPr>
              <a:xfrm rot="10800000">
                <a:off x="4143276" y="2118780"/>
                <a:ext cx="183341" cy="2656420"/>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Oval 14">
                <a:extLst>
                  <a:ext uri="{FF2B5EF4-FFF2-40B4-BE49-F238E27FC236}">
                    <a16:creationId xmlns:a16="http://schemas.microsoft.com/office/drawing/2014/main" id="{95500552-B00E-46A7-98C2-AA09DD86C0BA}"/>
                  </a:ext>
                </a:extLst>
              </p:cNvPr>
              <p:cNvSpPr/>
              <p:nvPr/>
            </p:nvSpPr>
            <p:spPr>
              <a:xfrm>
                <a:off x="3684808" y="1830748"/>
                <a:ext cx="576064" cy="576064"/>
              </a:xfrm>
              <a:prstGeom prst="ellipse">
                <a:avLst/>
              </a:prstGeom>
              <a:solidFill>
                <a:schemeClr val="bg1"/>
              </a:solidFill>
              <a:ln w="152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8" name="Group 7">
              <a:extLst>
                <a:ext uri="{FF2B5EF4-FFF2-40B4-BE49-F238E27FC236}">
                  <a16:creationId xmlns:a16="http://schemas.microsoft.com/office/drawing/2014/main" id="{1CC1134E-1F32-4D3B-BCAA-DDC2A5DA3428}"/>
                </a:ext>
              </a:extLst>
            </p:cNvPr>
            <p:cNvGrpSpPr/>
            <p:nvPr/>
          </p:nvGrpSpPr>
          <p:grpSpPr>
            <a:xfrm>
              <a:off x="4722442" y="2372338"/>
              <a:ext cx="754721" cy="2921023"/>
              <a:chOff x="4326213" y="2302319"/>
              <a:chExt cx="638931" cy="2472881"/>
            </a:xfrm>
          </p:grpSpPr>
          <p:sp>
            <p:nvSpPr>
              <p:cNvPr id="12" name="Round Same Side Corner Rectangle 10">
                <a:extLst>
                  <a:ext uri="{FF2B5EF4-FFF2-40B4-BE49-F238E27FC236}">
                    <a16:creationId xmlns:a16="http://schemas.microsoft.com/office/drawing/2014/main" id="{1D14584E-8BB6-479C-993B-AC6DE957EC5C}"/>
                  </a:ext>
                </a:extLst>
              </p:cNvPr>
              <p:cNvSpPr/>
              <p:nvPr/>
            </p:nvSpPr>
            <p:spPr>
              <a:xfrm rot="10800000">
                <a:off x="4326213" y="2590351"/>
                <a:ext cx="183341" cy="2184849"/>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3" name="Oval 12">
                <a:extLst>
                  <a:ext uri="{FF2B5EF4-FFF2-40B4-BE49-F238E27FC236}">
                    <a16:creationId xmlns:a16="http://schemas.microsoft.com/office/drawing/2014/main" id="{EE110277-4D0E-48A6-BACD-FDDCE0E14773}"/>
                  </a:ext>
                </a:extLst>
              </p:cNvPr>
              <p:cNvSpPr/>
              <p:nvPr/>
            </p:nvSpPr>
            <p:spPr>
              <a:xfrm>
                <a:off x="4389080" y="2302319"/>
                <a:ext cx="576064" cy="576064"/>
              </a:xfrm>
              <a:prstGeom prst="ellipse">
                <a:avLst/>
              </a:prstGeom>
              <a:solidFill>
                <a:schemeClr val="bg1"/>
              </a:solidFill>
              <a:ln w="152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9" name="Group 8">
              <a:extLst>
                <a:ext uri="{FF2B5EF4-FFF2-40B4-BE49-F238E27FC236}">
                  <a16:creationId xmlns:a16="http://schemas.microsoft.com/office/drawing/2014/main" id="{BFB77DFE-4A3E-4378-9D23-8FC57C55A4F4}"/>
                </a:ext>
              </a:extLst>
            </p:cNvPr>
            <p:cNvGrpSpPr/>
            <p:nvPr/>
          </p:nvGrpSpPr>
          <p:grpSpPr>
            <a:xfrm>
              <a:off x="4938107" y="3486400"/>
              <a:ext cx="757459" cy="1806962"/>
              <a:chOff x="4509151" y="3245461"/>
              <a:chExt cx="641249" cy="1529739"/>
            </a:xfrm>
          </p:grpSpPr>
          <p:sp>
            <p:nvSpPr>
              <p:cNvPr id="10" name="Round Same Side Corner Rectangle 11">
                <a:extLst>
                  <a:ext uri="{FF2B5EF4-FFF2-40B4-BE49-F238E27FC236}">
                    <a16:creationId xmlns:a16="http://schemas.microsoft.com/office/drawing/2014/main" id="{9FC970C8-AD28-451D-9733-E5E52ED4BBA3}"/>
                  </a:ext>
                </a:extLst>
              </p:cNvPr>
              <p:cNvSpPr/>
              <p:nvPr/>
            </p:nvSpPr>
            <p:spPr>
              <a:xfrm rot="10800000">
                <a:off x="4509151" y="3533493"/>
                <a:ext cx="183341" cy="1241707"/>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Oval 10">
                <a:extLst>
                  <a:ext uri="{FF2B5EF4-FFF2-40B4-BE49-F238E27FC236}">
                    <a16:creationId xmlns:a16="http://schemas.microsoft.com/office/drawing/2014/main" id="{0CA916E7-F7B6-415D-9344-685C31111D8B}"/>
                  </a:ext>
                </a:extLst>
              </p:cNvPr>
              <p:cNvSpPr/>
              <p:nvPr/>
            </p:nvSpPr>
            <p:spPr>
              <a:xfrm>
                <a:off x="4574336" y="3245461"/>
                <a:ext cx="576064" cy="576064"/>
              </a:xfrm>
              <a:prstGeom prst="ellipse">
                <a:avLst/>
              </a:prstGeom>
              <a:solidFill>
                <a:schemeClr val="bg1"/>
              </a:solidFill>
              <a:ln w="152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grpSp>
        <p:nvGrpSpPr>
          <p:cNvPr id="22" name="Group 21">
            <a:extLst>
              <a:ext uri="{FF2B5EF4-FFF2-40B4-BE49-F238E27FC236}">
                <a16:creationId xmlns:a16="http://schemas.microsoft.com/office/drawing/2014/main" id="{42DD88FB-EE4F-401D-8747-772A918197D8}"/>
              </a:ext>
            </a:extLst>
          </p:cNvPr>
          <p:cNvGrpSpPr/>
          <p:nvPr/>
        </p:nvGrpSpPr>
        <p:grpSpPr>
          <a:xfrm>
            <a:off x="7275220" y="2366158"/>
            <a:ext cx="3852000" cy="719450"/>
            <a:chOff x="395534" y="3737445"/>
            <a:chExt cx="3972999" cy="719450"/>
          </a:xfrm>
        </p:grpSpPr>
        <p:sp>
          <p:nvSpPr>
            <p:cNvPr id="23" name="TextBox 22">
              <a:extLst>
                <a:ext uri="{FF2B5EF4-FFF2-40B4-BE49-F238E27FC236}">
                  <a16:creationId xmlns:a16="http://schemas.microsoft.com/office/drawing/2014/main" id="{F518BA5E-EB60-4A42-88AA-4391F15B6FC5}"/>
                </a:ext>
              </a:extLst>
            </p:cNvPr>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24" name="TextBox 23">
              <a:extLst>
                <a:ext uri="{FF2B5EF4-FFF2-40B4-BE49-F238E27FC236}">
                  <a16:creationId xmlns:a16="http://schemas.microsoft.com/office/drawing/2014/main" id="{E6D4C983-769E-4C2E-B8F3-5EBD1EB24F0F}"/>
                </a:ext>
              </a:extLst>
            </p:cNvPr>
            <p:cNvSpPr txBox="1"/>
            <p:nvPr/>
          </p:nvSpPr>
          <p:spPr>
            <a:xfrm>
              <a:off x="395535" y="3995230"/>
              <a:ext cx="3972998"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Easy to change colors, photos and Text. </a:t>
              </a:r>
              <a:r>
                <a:rPr lang="en-US" altLang="ko-KR" sz="1200" dirty="0">
                  <a:solidFill>
                    <a:schemeClr val="tx1">
                      <a:lumMod val="75000"/>
                      <a:lumOff val="25000"/>
                    </a:schemeClr>
                  </a:solidFill>
                </a:rPr>
                <a:t>Get a modern PowerPoint  Presentation that is beautifully designed.</a:t>
              </a:r>
              <a:endParaRPr lang="en-US" altLang="ko-KR" sz="1200" dirty="0">
                <a:solidFill>
                  <a:schemeClr val="tx1">
                    <a:lumMod val="75000"/>
                    <a:lumOff val="25000"/>
                  </a:schemeClr>
                </a:solidFill>
                <a:cs typeface="Arial" pitchFamily="34" charset="0"/>
              </a:endParaRPr>
            </a:p>
          </p:txBody>
        </p:sp>
      </p:grpSp>
      <p:grpSp>
        <p:nvGrpSpPr>
          <p:cNvPr id="25" name="Group 24">
            <a:extLst>
              <a:ext uri="{FF2B5EF4-FFF2-40B4-BE49-F238E27FC236}">
                <a16:creationId xmlns:a16="http://schemas.microsoft.com/office/drawing/2014/main" id="{08A57755-0C17-4AC4-99E0-5B1C1DCDBC23}"/>
              </a:ext>
            </a:extLst>
          </p:cNvPr>
          <p:cNvGrpSpPr/>
          <p:nvPr/>
        </p:nvGrpSpPr>
        <p:grpSpPr>
          <a:xfrm>
            <a:off x="7536161" y="3492230"/>
            <a:ext cx="3852000" cy="719450"/>
            <a:chOff x="395534" y="3737445"/>
            <a:chExt cx="3972999" cy="719450"/>
          </a:xfrm>
        </p:grpSpPr>
        <p:sp>
          <p:nvSpPr>
            <p:cNvPr id="26" name="TextBox 25">
              <a:extLst>
                <a:ext uri="{FF2B5EF4-FFF2-40B4-BE49-F238E27FC236}">
                  <a16:creationId xmlns:a16="http://schemas.microsoft.com/office/drawing/2014/main" id="{783C5D58-FE96-4F5E-9CC6-E9CC0F375512}"/>
                </a:ext>
              </a:extLst>
            </p:cNvPr>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27" name="TextBox 26">
              <a:extLst>
                <a:ext uri="{FF2B5EF4-FFF2-40B4-BE49-F238E27FC236}">
                  <a16:creationId xmlns:a16="http://schemas.microsoft.com/office/drawing/2014/main" id="{64DBA57C-5B53-4BA5-BFC2-D0DB4DA2B197}"/>
                </a:ext>
              </a:extLst>
            </p:cNvPr>
            <p:cNvSpPr txBox="1"/>
            <p:nvPr/>
          </p:nvSpPr>
          <p:spPr>
            <a:xfrm>
              <a:off x="395535" y="3995230"/>
              <a:ext cx="3972998"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Easy to change colors, photos and Text. </a:t>
              </a:r>
              <a:r>
                <a:rPr lang="en-US" altLang="ko-KR" sz="1200" dirty="0">
                  <a:solidFill>
                    <a:schemeClr val="tx1">
                      <a:lumMod val="75000"/>
                      <a:lumOff val="25000"/>
                    </a:schemeClr>
                  </a:solidFill>
                </a:rPr>
                <a:t>Get a modern PowerPoint  Presentation that is beautifully designed.</a:t>
              </a:r>
              <a:endParaRPr lang="en-US" altLang="ko-KR" sz="1200" dirty="0">
                <a:solidFill>
                  <a:schemeClr val="tx1">
                    <a:lumMod val="75000"/>
                    <a:lumOff val="25000"/>
                  </a:schemeClr>
                </a:solidFill>
                <a:cs typeface="Arial" pitchFamily="34" charset="0"/>
              </a:endParaRPr>
            </a:p>
          </p:txBody>
        </p:sp>
      </p:grpSp>
      <p:grpSp>
        <p:nvGrpSpPr>
          <p:cNvPr id="28" name="Group 27">
            <a:extLst>
              <a:ext uri="{FF2B5EF4-FFF2-40B4-BE49-F238E27FC236}">
                <a16:creationId xmlns:a16="http://schemas.microsoft.com/office/drawing/2014/main" id="{8120DD5F-9666-48EA-98EF-56A713EB3E5C}"/>
              </a:ext>
            </a:extLst>
          </p:cNvPr>
          <p:cNvGrpSpPr/>
          <p:nvPr/>
        </p:nvGrpSpPr>
        <p:grpSpPr>
          <a:xfrm>
            <a:off x="1310499" y="1803122"/>
            <a:ext cx="3852000" cy="719450"/>
            <a:chOff x="395534" y="3737445"/>
            <a:chExt cx="3972999" cy="719450"/>
          </a:xfrm>
        </p:grpSpPr>
        <p:sp>
          <p:nvSpPr>
            <p:cNvPr id="29" name="TextBox 28">
              <a:extLst>
                <a:ext uri="{FF2B5EF4-FFF2-40B4-BE49-F238E27FC236}">
                  <a16:creationId xmlns:a16="http://schemas.microsoft.com/office/drawing/2014/main" id="{4FE82278-47C2-4EBA-A309-9C29FE4C08E2}"/>
                </a:ext>
              </a:extLst>
            </p:cNvPr>
            <p:cNvSpPr txBox="1"/>
            <p:nvPr/>
          </p:nvSpPr>
          <p:spPr>
            <a:xfrm>
              <a:off x="395534" y="3737445"/>
              <a:ext cx="3972999" cy="276999"/>
            </a:xfrm>
            <a:prstGeom prst="rect">
              <a:avLst/>
            </a:prstGeom>
            <a:noFill/>
          </p:spPr>
          <p:txBody>
            <a:bodyPr wrap="square" rtlCol="0" anchor="ctr">
              <a:spAutoFit/>
            </a:bodyPr>
            <a:lstStyle/>
            <a:p>
              <a:pPr algn="r"/>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0" name="TextBox 29">
              <a:extLst>
                <a:ext uri="{FF2B5EF4-FFF2-40B4-BE49-F238E27FC236}">
                  <a16:creationId xmlns:a16="http://schemas.microsoft.com/office/drawing/2014/main" id="{7E1E0391-18C3-4B18-AB79-7518BA737E73}"/>
                </a:ext>
              </a:extLst>
            </p:cNvPr>
            <p:cNvSpPr txBox="1"/>
            <p:nvPr/>
          </p:nvSpPr>
          <p:spPr>
            <a:xfrm>
              <a:off x="395535" y="3995230"/>
              <a:ext cx="3972998"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Easy to change colors, photos and Text. </a:t>
              </a:r>
              <a:r>
                <a:rPr lang="en-US" altLang="ko-KR" sz="1200" dirty="0">
                  <a:solidFill>
                    <a:schemeClr val="tx1">
                      <a:lumMod val="75000"/>
                      <a:lumOff val="25000"/>
                    </a:schemeClr>
                  </a:solidFill>
                </a:rPr>
                <a:t>Get a modern PowerPoint  Presentation that is beautifully designed.</a:t>
              </a:r>
              <a:endParaRPr lang="en-US" altLang="ko-KR" sz="1200" dirty="0">
                <a:solidFill>
                  <a:schemeClr val="tx1">
                    <a:lumMod val="75000"/>
                    <a:lumOff val="25000"/>
                  </a:schemeClr>
                </a:solidFill>
                <a:cs typeface="Arial" pitchFamily="34" charset="0"/>
              </a:endParaRPr>
            </a:p>
          </p:txBody>
        </p:sp>
      </p:grpSp>
      <p:grpSp>
        <p:nvGrpSpPr>
          <p:cNvPr id="31" name="Group 30">
            <a:extLst>
              <a:ext uri="{FF2B5EF4-FFF2-40B4-BE49-F238E27FC236}">
                <a16:creationId xmlns:a16="http://schemas.microsoft.com/office/drawing/2014/main" id="{459E3CBB-A836-4CC6-A157-F3DF9D91BF74}"/>
              </a:ext>
            </a:extLst>
          </p:cNvPr>
          <p:cNvGrpSpPr/>
          <p:nvPr/>
        </p:nvGrpSpPr>
        <p:grpSpPr>
          <a:xfrm>
            <a:off x="1092507" y="2929194"/>
            <a:ext cx="3852000" cy="719450"/>
            <a:chOff x="395534" y="3737445"/>
            <a:chExt cx="3972999" cy="719450"/>
          </a:xfrm>
        </p:grpSpPr>
        <p:sp>
          <p:nvSpPr>
            <p:cNvPr id="32" name="TextBox 31">
              <a:extLst>
                <a:ext uri="{FF2B5EF4-FFF2-40B4-BE49-F238E27FC236}">
                  <a16:creationId xmlns:a16="http://schemas.microsoft.com/office/drawing/2014/main" id="{6A43C039-8044-4211-9EFB-869B82B3690B}"/>
                </a:ext>
              </a:extLst>
            </p:cNvPr>
            <p:cNvSpPr txBox="1"/>
            <p:nvPr/>
          </p:nvSpPr>
          <p:spPr>
            <a:xfrm>
              <a:off x="395534" y="3737445"/>
              <a:ext cx="3972999" cy="276999"/>
            </a:xfrm>
            <a:prstGeom prst="rect">
              <a:avLst/>
            </a:prstGeom>
            <a:noFill/>
          </p:spPr>
          <p:txBody>
            <a:bodyPr wrap="square" rtlCol="0" anchor="ctr">
              <a:spAutoFit/>
            </a:bodyPr>
            <a:lstStyle/>
            <a:p>
              <a:pPr algn="r"/>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3" name="TextBox 32">
              <a:extLst>
                <a:ext uri="{FF2B5EF4-FFF2-40B4-BE49-F238E27FC236}">
                  <a16:creationId xmlns:a16="http://schemas.microsoft.com/office/drawing/2014/main" id="{812732B9-17AA-4FE5-94D9-5085E2493A83}"/>
                </a:ext>
              </a:extLst>
            </p:cNvPr>
            <p:cNvSpPr txBox="1"/>
            <p:nvPr/>
          </p:nvSpPr>
          <p:spPr>
            <a:xfrm>
              <a:off x="395535" y="3995230"/>
              <a:ext cx="3972998"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Easy to change colors, photos and Text. </a:t>
              </a:r>
              <a:r>
                <a:rPr lang="en-US" altLang="ko-KR" sz="1200" dirty="0">
                  <a:solidFill>
                    <a:schemeClr val="tx1">
                      <a:lumMod val="75000"/>
                      <a:lumOff val="25000"/>
                    </a:schemeClr>
                  </a:solidFill>
                </a:rPr>
                <a:t>Get a modern PowerPoint  Presentation that is beautifully designed.</a:t>
              </a:r>
              <a:endParaRPr lang="en-US" altLang="ko-KR" sz="1200" dirty="0">
                <a:solidFill>
                  <a:schemeClr val="tx1">
                    <a:lumMod val="75000"/>
                    <a:lumOff val="25000"/>
                  </a:schemeClr>
                </a:solidFill>
                <a:cs typeface="Arial" pitchFamily="34" charset="0"/>
              </a:endParaRPr>
            </a:p>
          </p:txBody>
        </p:sp>
      </p:grpSp>
      <p:grpSp>
        <p:nvGrpSpPr>
          <p:cNvPr id="34" name="Group 33">
            <a:extLst>
              <a:ext uri="{FF2B5EF4-FFF2-40B4-BE49-F238E27FC236}">
                <a16:creationId xmlns:a16="http://schemas.microsoft.com/office/drawing/2014/main" id="{ED294604-DCE9-471D-9F05-FFD5F30A1A32}"/>
              </a:ext>
            </a:extLst>
          </p:cNvPr>
          <p:cNvGrpSpPr/>
          <p:nvPr/>
        </p:nvGrpSpPr>
        <p:grpSpPr>
          <a:xfrm>
            <a:off x="866516" y="4055265"/>
            <a:ext cx="3852000" cy="719450"/>
            <a:chOff x="395534" y="3737445"/>
            <a:chExt cx="3972999" cy="719450"/>
          </a:xfrm>
        </p:grpSpPr>
        <p:sp>
          <p:nvSpPr>
            <p:cNvPr id="35" name="TextBox 34">
              <a:extLst>
                <a:ext uri="{FF2B5EF4-FFF2-40B4-BE49-F238E27FC236}">
                  <a16:creationId xmlns:a16="http://schemas.microsoft.com/office/drawing/2014/main" id="{340CF918-9ABB-4A10-AA6B-2A8C9F8EE409}"/>
                </a:ext>
              </a:extLst>
            </p:cNvPr>
            <p:cNvSpPr txBox="1"/>
            <p:nvPr/>
          </p:nvSpPr>
          <p:spPr>
            <a:xfrm>
              <a:off x="395534" y="3737445"/>
              <a:ext cx="3972999" cy="276999"/>
            </a:xfrm>
            <a:prstGeom prst="rect">
              <a:avLst/>
            </a:prstGeom>
            <a:noFill/>
          </p:spPr>
          <p:txBody>
            <a:bodyPr wrap="square" rtlCol="0" anchor="ctr">
              <a:spAutoFit/>
            </a:bodyPr>
            <a:lstStyle/>
            <a:p>
              <a:pPr algn="r"/>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3E413A9B-E080-4DE4-BD27-3D68EDF8FFE3}"/>
                </a:ext>
              </a:extLst>
            </p:cNvPr>
            <p:cNvSpPr txBox="1"/>
            <p:nvPr/>
          </p:nvSpPr>
          <p:spPr>
            <a:xfrm>
              <a:off x="395535" y="3995230"/>
              <a:ext cx="3972998"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Easy to change colors, photos and Text. </a:t>
              </a:r>
              <a:r>
                <a:rPr lang="en-US" altLang="ko-KR" sz="1200" dirty="0">
                  <a:solidFill>
                    <a:schemeClr val="tx1">
                      <a:lumMod val="75000"/>
                      <a:lumOff val="25000"/>
                    </a:schemeClr>
                  </a:solidFill>
                </a:rPr>
                <a:t>Get a modern PowerPoint  Presentation that is beautifully designed. </a:t>
              </a:r>
              <a:endParaRPr lang="en-US" altLang="ko-KR" sz="1200" dirty="0">
                <a:solidFill>
                  <a:schemeClr val="tx1">
                    <a:lumMod val="75000"/>
                    <a:lumOff val="25000"/>
                  </a:schemeClr>
                </a:solidFill>
                <a:cs typeface="Arial" pitchFamily="34" charset="0"/>
              </a:endParaRPr>
            </a:p>
          </p:txBody>
        </p:sp>
      </p:grpSp>
      <p:sp>
        <p:nvSpPr>
          <p:cNvPr id="37" name="Rounded Rectangle 5">
            <a:extLst>
              <a:ext uri="{FF2B5EF4-FFF2-40B4-BE49-F238E27FC236}">
                <a16:creationId xmlns:a16="http://schemas.microsoft.com/office/drawing/2014/main" id="{8E62C2CD-4C77-43C8-AAD3-FC17A86E911E}"/>
              </a:ext>
            </a:extLst>
          </p:cNvPr>
          <p:cNvSpPr/>
          <p:nvPr/>
        </p:nvSpPr>
        <p:spPr>
          <a:xfrm flipH="1">
            <a:off x="6503590" y="2623910"/>
            <a:ext cx="335781" cy="276999"/>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8" name="Teardrop 1">
            <a:extLst>
              <a:ext uri="{FF2B5EF4-FFF2-40B4-BE49-F238E27FC236}">
                <a16:creationId xmlns:a16="http://schemas.microsoft.com/office/drawing/2014/main" id="{72C56574-BC7D-4016-8317-A561E1E04A5E}"/>
              </a:ext>
            </a:extLst>
          </p:cNvPr>
          <p:cNvSpPr/>
          <p:nvPr/>
        </p:nvSpPr>
        <p:spPr>
          <a:xfrm rot="18805991">
            <a:off x="5433711" y="3131092"/>
            <a:ext cx="343335" cy="339752"/>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39" name="Rectangle 130">
            <a:extLst>
              <a:ext uri="{FF2B5EF4-FFF2-40B4-BE49-F238E27FC236}">
                <a16:creationId xmlns:a16="http://schemas.microsoft.com/office/drawing/2014/main" id="{FA3EB373-D833-48EF-8733-DCC9ADAE1725}"/>
              </a:ext>
            </a:extLst>
          </p:cNvPr>
          <p:cNvSpPr/>
          <p:nvPr/>
        </p:nvSpPr>
        <p:spPr>
          <a:xfrm>
            <a:off x="5684175" y="2040914"/>
            <a:ext cx="290101" cy="291418"/>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40" name="Rectangle 9">
            <a:extLst>
              <a:ext uri="{FF2B5EF4-FFF2-40B4-BE49-F238E27FC236}">
                <a16:creationId xmlns:a16="http://schemas.microsoft.com/office/drawing/2014/main" id="{CBFA5073-EC27-4358-9D55-51360B793A6E}"/>
              </a:ext>
            </a:extLst>
          </p:cNvPr>
          <p:cNvSpPr/>
          <p:nvPr/>
        </p:nvSpPr>
        <p:spPr>
          <a:xfrm>
            <a:off x="6752329" y="3695931"/>
            <a:ext cx="285381" cy="284917"/>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1" name="Block Arc 25">
            <a:extLst>
              <a:ext uri="{FF2B5EF4-FFF2-40B4-BE49-F238E27FC236}">
                <a16:creationId xmlns:a16="http://schemas.microsoft.com/office/drawing/2014/main" id="{8EF2BDD4-1BE7-4751-83B9-A9DBB716DAF0}"/>
              </a:ext>
            </a:extLst>
          </p:cNvPr>
          <p:cNvSpPr>
            <a:spLocks noChangeAspect="1"/>
          </p:cNvSpPr>
          <p:nvPr/>
        </p:nvSpPr>
        <p:spPr>
          <a:xfrm>
            <a:off x="5284738" y="4234730"/>
            <a:ext cx="243278" cy="351464"/>
          </a:xfrm>
          <a:custGeom>
            <a:avLst/>
            <a:gdLst/>
            <a:ahLst/>
            <a:cxnLst/>
            <a:rect l="l" t="t" r="r" b="b"/>
            <a:pathLst>
              <a:path w="2215656" h="3200962">
                <a:moveTo>
                  <a:pt x="1107829" y="2097026"/>
                </a:moveTo>
                <a:cubicBezTo>
                  <a:pt x="1025315" y="2097026"/>
                  <a:pt x="958423" y="2163918"/>
                  <a:pt x="958423" y="2246432"/>
                </a:cubicBezTo>
                <a:cubicBezTo>
                  <a:pt x="958423" y="2302715"/>
                  <a:pt x="989546" y="2351730"/>
                  <a:pt x="1036590" y="2375275"/>
                </a:cubicBezTo>
                <a:lnTo>
                  <a:pt x="985422" y="2684898"/>
                </a:lnTo>
                <a:lnTo>
                  <a:pt x="1230236" y="2684898"/>
                </a:lnTo>
                <a:lnTo>
                  <a:pt x="1179068" y="2375275"/>
                </a:lnTo>
                <a:cubicBezTo>
                  <a:pt x="1226112" y="2351730"/>
                  <a:pt x="1257234" y="2302715"/>
                  <a:pt x="1257234" y="2246432"/>
                </a:cubicBezTo>
                <a:cubicBezTo>
                  <a:pt x="1257234" y="2163918"/>
                  <a:pt x="1190343" y="2097026"/>
                  <a:pt x="1107829" y="2097026"/>
                </a:cubicBezTo>
                <a:close/>
                <a:moveTo>
                  <a:pt x="1102513" y="266871"/>
                </a:moveTo>
                <a:cubicBezTo>
                  <a:pt x="874876" y="269781"/>
                  <a:pt x="691868" y="455143"/>
                  <a:pt x="691868" y="682798"/>
                </a:cubicBezTo>
                <a:lnTo>
                  <a:pt x="690469" y="682798"/>
                </a:lnTo>
                <a:lnTo>
                  <a:pt x="690469" y="1580962"/>
                </a:lnTo>
                <a:lnTo>
                  <a:pt x="1525188" y="1580962"/>
                </a:lnTo>
                <a:lnTo>
                  <a:pt x="1525188" y="672127"/>
                </a:lnTo>
                <a:lnTo>
                  <a:pt x="1523654" y="672166"/>
                </a:lnTo>
                <a:cubicBezTo>
                  <a:pt x="1517835" y="444585"/>
                  <a:pt x="1330149" y="263961"/>
                  <a:pt x="1102513" y="266871"/>
                </a:cubicBezTo>
                <a:close/>
                <a:moveTo>
                  <a:pt x="1099102" y="56"/>
                </a:moveTo>
                <a:cubicBezTo>
                  <a:pt x="1472767" y="-4720"/>
                  <a:pt x="1780852" y="291773"/>
                  <a:pt x="1790404" y="665346"/>
                </a:cubicBezTo>
                <a:lnTo>
                  <a:pt x="1742843" y="666562"/>
                </a:lnTo>
                <a:lnTo>
                  <a:pt x="1790627" y="666562"/>
                </a:lnTo>
                <a:lnTo>
                  <a:pt x="1790627"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425030" y="1580962"/>
                </a:lnTo>
                <a:lnTo>
                  <a:pt x="425030" y="676764"/>
                </a:lnTo>
                <a:lnTo>
                  <a:pt x="425634" y="676764"/>
                </a:lnTo>
                <a:cubicBezTo>
                  <a:pt x="428273" y="305830"/>
                  <a:pt x="727452" y="4806"/>
                  <a:pt x="1099102" y="5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Tree>
    <p:extLst>
      <p:ext uri="{BB962C8B-B14F-4D97-AF65-F5344CB8AC3E}">
        <p14:creationId xmlns:p14="http://schemas.microsoft.com/office/powerpoint/2010/main" val="10078711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29D107AC-1A6C-40E7-A65B-8E197F1689B8}"/>
              </a:ext>
            </a:extLst>
          </p:cNvPr>
          <p:cNvGrpSpPr/>
          <p:nvPr/>
        </p:nvGrpSpPr>
        <p:grpSpPr>
          <a:xfrm>
            <a:off x="1113490" y="734986"/>
            <a:ext cx="3921998" cy="5576040"/>
            <a:chOff x="1105009" y="665240"/>
            <a:chExt cx="3688534" cy="5244116"/>
          </a:xfrm>
        </p:grpSpPr>
        <p:sp>
          <p:nvSpPr>
            <p:cNvPr id="25" name="Freeform: Shape 24">
              <a:extLst>
                <a:ext uri="{FF2B5EF4-FFF2-40B4-BE49-F238E27FC236}">
                  <a16:creationId xmlns:a16="http://schemas.microsoft.com/office/drawing/2014/main" id="{BAA9B016-3962-4527-A0FA-E59B7D36D25D}"/>
                </a:ext>
              </a:extLst>
            </p:cNvPr>
            <p:cNvSpPr>
              <a:spLocks/>
            </p:cNvSpPr>
            <p:nvPr/>
          </p:nvSpPr>
          <p:spPr bwMode="auto">
            <a:xfrm rot="410959" flipH="1">
              <a:off x="1522252" y="1773885"/>
              <a:ext cx="2854049" cy="4135471"/>
            </a:xfrm>
            <a:custGeom>
              <a:avLst/>
              <a:gdLst>
                <a:gd name="connsiteX0" fmla="*/ 1696267 w 2854049"/>
                <a:gd name="connsiteY0" fmla="*/ 3431657 h 4135471"/>
                <a:gd name="connsiteX1" fmla="*/ 1344360 w 2854049"/>
                <a:gd name="connsiteY1" fmla="*/ 3783564 h 4135471"/>
                <a:gd name="connsiteX2" fmla="*/ 1696267 w 2854049"/>
                <a:gd name="connsiteY2" fmla="*/ 4135471 h 4135471"/>
                <a:gd name="connsiteX3" fmla="*/ 2048174 w 2854049"/>
                <a:gd name="connsiteY3" fmla="*/ 3783564 h 4135471"/>
                <a:gd name="connsiteX4" fmla="*/ 1696267 w 2854049"/>
                <a:gd name="connsiteY4" fmla="*/ 3431657 h 4135471"/>
                <a:gd name="connsiteX5" fmla="*/ 1470680 w 2854049"/>
                <a:gd name="connsiteY5" fmla="*/ 0 h 4135471"/>
                <a:gd name="connsiteX6" fmla="*/ 1360088 w 2854049"/>
                <a:gd name="connsiteY6" fmla="*/ 9020 h 4135471"/>
                <a:gd name="connsiteX7" fmla="*/ 1082638 w 2854049"/>
                <a:gd name="connsiteY7" fmla="*/ 72152 h 4135471"/>
                <a:gd name="connsiteX8" fmla="*/ 1000179 w 2854049"/>
                <a:gd name="connsiteY8" fmla="*/ 103217 h 4135471"/>
                <a:gd name="connsiteX9" fmla="*/ 918691 w 2854049"/>
                <a:gd name="connsiteY9" fmla="*/ 138291 h 4135471"/>
                <a:gd name="connsiteX10" fmla="*/ 839141 w 2854049"/>
                <a:gd name="connsiteY10" fmla="*/ 180379 h 4135471"/>
                <a:gd name="connsiteX11" fmla="*/ 765414 w 2854049"/>
                <a:gd name="connsiteY11" fmla="*/ 227479 h 4135471"/>
                <a:gd name="connsiteX12" fmla="*/ 694595 w 2854049"/>
                <a:gd name="connsiteY12" fmla="*/ 280591 h 4135471"/>
                <a:gd name="connsiteX13" fmla="*/ 629599 w 2854049"/>
                <a:gd name="connsiteY13" fmla="*/ 338714 h 4135471"/>
                <a:gd name="connsiteX14" fmla="*/ 569452 w 2854049"/>
                <a:gd name="connsiteY14" fmla="*/ 401847 h 4135471"/>
                <a:gd name="connsiteX15" fmla="*/ 515126 w 2854049"/>
                <a:gd name="connsiteY15" fmla="*/ 470992 h 4135471"/>
                <a:gd name="connsiteX16" fmla="*/ 467591 w 2854049"/>
                <a:gd name="connsiteY16" fmla="*/ 544147 h 4135471"/>
                <a:gd name="connsiteX17" fmla="*/ 426847 w 2854049"/>
                <a:gd name="connsiteY17" fmla="*/ 622311 h 4135471"/>
                <a:gd name="connsiteX18" fmla="*/ 392893 w 2854049"/>
                <a:gd name="connsiteY18" fmla="*/ 706488 h 4135471"/>
                <a:gd name="connsiteX19" fmla="*/ 338568 w 2854049"/>
                <a:gd name="connsiteY19" fmla="*/ 937976 h 4135471"/>
                <a:gd name="connsiteX20" fmla="*/ 333717 w 2854049"/>
                <a:gd name="connsiteY20" fmla="*/ 994094 h 4135471"/>
                <a:gd name="connsiteX21" fmla="*/ 331776 w 2854049"/>
                <a:gd name="connsiteY21" fmla="*/ 1047206 h 4135471"/>
                <a:gd name="connsiteX22" fmla="*/ 333717 w 2854049"/>
                <a:gd name="connsiteY22" fmla="*/ 1096308 h 4135471"/>
                <a:gd name="connsiteX23" fmla="*/ 334686 w 2854049"/>
                <a:gd name="connsiteY23" fmla="*/ 1145413 h 4135471"/>
                <a:gd name="connsiteX24" fmla="*/ 334686 w 2854049"/>
                <a:gd name="connsiteY24" fmla="*/ 1191509 h 4135471"/>
                <a:gd name="connsiteX25" fmla="*/ 329836 w 2854049"/>
                <a:gd name="connsiteY25" fmla="*/ 1234599 h 4135471"/>
                <a:gd name="connsiteX26" fmla="*/ 315284 w 2854049"/>
                <a:gd name="connsiteY26" fmla="*/ 1278693 h 4135471"/>
                <a:gd name="connsiteX27" fmla="*/ 289092 w 2854049"/>
                <a:gd name="connsiteY27" fmla="*/ 1331805 h 4135471"/>
                <a:gd name="connsiteX28" fmla="*/ 257078 w 2854049"/>
                <a:gd name="connsiteY28" fmla="*/ 1380908 h 4135471"/>
                <a:gd name="connsiteX29" fmla="*/ 222155 w 2854049"/>
                <a:gd name="connsiteY29" fmla="*/ 1423998 h 4135471"/>
                <a:gd name="connsiteX30" fmla="*/ 185291 w 2854049"/>
                <a:gd name="connsiteY30" fmla="*/ 1468092 h 4135471"/>
                <a:gd name="connsiteX31" fmla="*/ 146487 w 2854049"/>
                <a:gd name="connsiteY31" fmla="*/ 1508176 h 4135471"/>
                <a:gd name="connsiteX32" fmla="*/ 107683 w 2854049"/>
                <a:gd name="connsiteY32" fmla="*/ 1548261 h 4135471"/>
                <a:gd name="connsiteX33" fmla="*/ 70819 w 2854049"/>
                <a:gd name="connsiteY33" fmla="*/ 1592354 h 4135471"/>
                <a:gd name="connsiteX34" fmla="*/ 58206 w 2854049"/>
                <a:gd name="connsiteY34" fmla="*/ 1604378 h 4135471"/>
                <a:gd name="connsiteX35" fmla="*/ 42684 w 2854049"/>
                <a:gd name="connsiteY35" fmla="*/ 1619410 h 4135471"/>
                <a:gd name="connsiteX36" fmla="*/ 26193 w 2854049"/>
                <a:gd name="connsiteY36" fmla="*/ 1637448 h 4135471"/>
                <a:gd name="connsiteX37" fmla="*/ 12611 w 2854049"/>
                <a:gd name="connsiteY37" fmla="*/ 1655486 h 4135471"/>
                <a:gd name="connsiteX38" fmla="*/ 3882 w 2854049"/>
                <a:gd name="connsiteY38" fmla="*/ 1677533 h 4135471"/>
                <a:gd name="connsiteX39" fmla="*/ 0 w 2854049"/>
                <a:gd name="connsiteY39" fmla="*/ 1701583 h 4135471"/>
                <a:gd name="connsiteX40" fmla="*/ 4851 w 2854049"/>
                <a:gd name="connsiteY40" fmla="*/ 1726636 h 4135471"/>
                <a:gd name="connsiteX41" fmla="*/ 17462 w 2854049"/>
                <a:gd name="connsiteY41" fmla="*/ 1750687 h 4135471"/>
                <a:gd name="connsiteX42" fmla="*/ 38806 w 2854049"/>
                <a:gd name="connsiteY42" fmla="*/ 1770728 h 4135471"/>
                <a:gd name="connsiteX43" fmla="*/ 63057 w 2854049"/>
                <a:gd name="connsiteY43" fmla="*/ 1784759 h 4135471"/>
                <a:gd name="connsiteX44" fmla="*/ 93130 w 2854049"/>
                <a:gd name="connsiteY44" fmla="*/ 1797786 h 4135471"/>
                <a:gd name="connsiteX45" fmla="*/ 125143 w 2854049"/>
                <a:gd name="connsiteY45" fmla="*/ 1808809 h 4135471"/>
                <a:gd name="connsiteX46" fmla="*/ 157158 w 2854049"/>
                <a:gd name="connsiteY46" fmla="*/ 1819833 h 4135471"/>
                <a:gd name="connsiteX47" fmla="*/ 188201 w 2854049"/>
                <a:gd name="connsiteY47" fmla="*/ 1830855 h 4135471"/>
                <a:gd name="connsiteX48" fmla="*/ 218273 w 2854049"/>
                <a:gd name="connsiteY48" fmla="*/ 1843883 h 4135471"/>
                <a:gd name="connsiteX49" fmla="*/ 245437 w 2854049"/>
                <a:gd name="connsiteY49" fmla="*/ 1857912 h 4135471"/>
                <a:gd name="connsiteX50" fmla="*/ 264839 w 2854049"/>
                <a:gd name="connsiteY50" fmla="*/ 1875951 h 4135471"/>
                <a:gd name="connsiteX51" fmla="*/ 259018 w 2854049"/>
                <a:gd name="connsiteY51" fmla="*/ 1900001 h 4135471"/>
                <a:gd name="connsiteX52" fmla="*/ 248347 w 2854049"/>
                <a:gd name="connsiteY52" fmla="*/ 1922047 h 4135471"/>
                <a:gd name="connsiteX53" fmla="*/ 237676 w 2854049"/>
                <a:gd name="connsiteY53" fmla="*/ 1945097 h 4135471"/>
                <a:gd name="connsiteX54" fmla="*/ 226035 w 2854049"/>
                <a:gd name="connsiteY54" fmla="*/ 1967142 h 4135471"/>
                <a:gd name="connsiteX55" fmla="*/ 215364 w 2854049"/>
                <a:gd name="connsiteY55" fmla="*/ 1989189 h 4135471"/>
                <a:gd name="connsiteX56" fmla="*/ 207602 w 2854049"/>
                <a:gd name="connsiteY56" fmla="*/ 2011236 h 4135471"/>
                <a:gd name="connsiteX57" fmla="*/ 204693 w 2854049"/>
                <a:gd name="connsiteY57" fmla="*/ 2031277 h 4135471"/>
                <a:gd name="connsiteX58" fmla="*/ 206633 w 2854049"/>
                <a:gd name="connsiteY58" fmla="*/ 2053324 h 4135471"/>
                <a:gd name="connsiteX59" fmla="*/ 217304 w 2854049"/>
                <a:gd name="connsiteY59" fmla="*/ 2073366 h 4135471"/>
                <a:gd name="connsiteX60" fmla="*/ 236706 w 2854049"/>
                <a:gd name="connsiteY60" fmla="*/ 2093409 h 4135471"/>
                <a:gd name="connsiteX61" fmla="*/ 264839 w 2854049"/>
                <a:gd name="connsiteY61" fmla="*/ 2113450 h 4135471"/>
                <a:gd name="connsiteX62" fmla="*/ 259018 w 2854049"/>
                <a:gd name="connsiteY62" fmla="*/ 2129483 h 4135471"/>
                <a:gd name="connsiteX63" fmla="*/ 250288 w 2854049"/>
                <a:gd name="connsiteY63" fmla="*/ 2145517 h 4135471"/>
                <a:gd name="connsiteX64" fmla="*/ 243497 w 2854049"/>
                <a:gd name="connsiteY64" fmla="*/ 2164557 h 4135471"/>
                <a:gd name="connsiteX65" fmla="*/ 241557 w 2854049"/>
                <a:gd name="connsiteY65" fmla="*/ 2184601 h 4135471"/>
                <a:gd name="connsiteX66" fmla="*/ 245437 w 2854049"/>
                <a:gd name="connsiteY66" fmla="*/ 2204642 h 4135471"/>
                <a:gd name="connsiteX67" fmla="*/ 256109 w 2854049"/>
                <a:gd name="connsiteY67" fmla="*/ 2222680 h 4135471"/>
                <a:gd name="connsiteX68" fmla="*/ 269690 w 2854049"/>
                <a:gd name="connsiteY68" fmla="*/ 2236709 h 4135471"/>
                <a:gd name="connsiteX69" fmla="*/ 287151 w 2854049"/>
                <a:gd name="connsiteY69" fmla="*/ 2249737 h 4135471"/>
                <a:gd name="connsiteX70" fmla="*/ 304613 w 2854049"/>
                <a:gd name="connsiteY70" fmla="*/ 2258756 h 4135471"/>
                <a:gd name="connsiteX71" fmla="*/ 321105 w 2854049"/>
                <a:gd name="connsiteY71" fmla="*/ 2269780 h 4135471"/>
                <a:gd name="connsiteX72" fmla="*/ 336627 w 2854049"/>
                <a:gd name="connsiteY72" fmla="*/ 2284810 h 4135471"/>
                <a:gd name="connsiteX73" fmla="*/ 345358 w 2854049"/>
                <a:gd name="connsiteY73" fmla="*/ 2300845 h 4135471"/>
                <a:gd name="connsiteX74" fmla="*/ 354089 w 2854049"/>
                <a:gd name="connsiteY74" fmla="*/ 2329906 h 4135471"/>
                <a:gd name="connsiteX75" fmla="*/ 354089 w 2854049"/>
                <a:gd name="connsiteY75" fmla="*/ 2362976 h 4135471"/>
                <a:gd name="connsiteX76" fmla="*/ 351179 w 2854049"/>
                <a:gd name="connsiteY76" fmla="*/ 2394041 h 4135471"/>
                <a:gd name="connsiteX77" fmla="*/ 343417 w 2854049"/>
                <a:gd name="connsiteY77" fmla="*/ 2426108 h 4135471"/>
                <a:gd name="connsiteX78" fmla="*/ 336627 w 2854049"/>
                <a:gd name="connsiteY78" fmla="*/ 2457173 h 4135471"/>
                <a:gd name="connsiteX79" fmla="*/ 331776 w 2854049"/>
                <a:gd name="connsiteY79" fmla="*/ 2485233 h 4135471"/>
                <a:gd name="connsiteX80" fmla="*/ 327896 w 2854049"/>
                <a:gd name="connsiteY80" fmla="*/ 2525318 h 4135471"/>
                <a:gd name="connsiteX81" fmla="*/ 331776 w 2854049"/>
                <a:gd name="connsiteY81" fmla="*/ 2561393 h 4135471"/>
                <a:gd name="connsiteX82" fmla="*/ 342447 w 2854049"/>
                <a:gd name="connsiteY82" fmla="*/ 2594464 h 4135471"/>
                <a:gd name="connsiteX83" fmla="*/ 356029 w 2854049"/>
                <a:gd name="connsiteY83" fmla="*/ 2623524 h 4135471"/>
                <a:gd name="connsiteX84" fmla="*/ 375432 w 2854049"/>
                <a:gd name="connsiteY84" fmla="*/ 2646572 h 4135471"/>
                <a:gd name="connsiteX85" fmla="*/ 400654 w 2854049"/>
                <a:gd name="connsiteY85" fmla="*/ 2668619 h 4135471"/>
                <a:gd name="connsiteX86" fmla="*/ 424906 w 2854049"/>
                <a:gd name="connsiteY86" fmla="*/ 2686657 h 4135471"/>
                <a:gd name="connsiteX87" fmla="*/ 453040 w 2854049"/>
                <a:gd name="connsiteY87" fmla="*/ 2701688 h 4135471"/>
                <a:gd name="connsiteX88" fmla="*/ 481173 w 2854049"/>
                <a:gd name="connsiteY88" fmla="*/ 2714717 h 4135471"/>
                <a:gd name="connsiteX89" fmla="*/ 509306 w 2854049"/>
                <a:gd name="connsiteY89" fmla="*/ 2721731 h 4135471"/>
                <a:gd name="connsiteX90" fmla="*/ 560721 w 2854049"/>
                <a:gd name="connsiteY90" fmla="*/ 2730751 h 4135471"/>
                <a:gd name="connsiteX91" fmla="*/ 615047 w 2854049"/>
                <a:gd name="connsiteY91" fmla="*/ 2734758 h 4135471"/>
                <a:gd name="connsiteX92" fmla="*/ 672284 w 2854049"/>
                <a:gd name="connsiteY92" fmla="*/ 2732755 h 4135471"/>
                <a:gd name="connsiteX93" fmla="*/ 728550 w 2854049"/>
                <a:gd name="connsiteY93" fmla="*/ 2726742 h 4135471"/>
                <a:gd name="connsiteX94" fmla="*/ 784816 w 2854049"/>
                <a:gd name="connsiteY94" fmla="*/ 2719726 h 4135471"/>
                <a:gd name="connsiteX95" fmla="*/ 838171 w 2854049"/>
                <a:gd name="connsiteY95" fmla="*/ 2708704 h 4135471"/>
                <a:gd name="connsiteX96" fmla="*/ 885706 w 2854049"/>
                <a:gd name="connsiteY96" fmla="*/ 2695677 h 4135471"/>
                <a:gd name="connsiteX97" fmla="*/ 927421 w 2854049"/>
                <a:gd name="connsiteY97" fmla="*/ 2681646 h 4135471"/>
                <a:gd name="connsiteX98" fmla="*/ 944882 w 2854049"/>
                <a:gd name="connsiteY98" fmla="*/ 2675633 h 4135471"/>
                <a:gd name="connsiteX99" fmla="*/ 968165 w 2854049"/>
                <a:gd name="connsiteY99" fmla="*/ 2668619 h 4135471"/>
                <a:gd name="connsiteX100" fmla="*/ 993388 w 2854049"/>
                <a:gd name="connsiteY100" fmla="*/ 2661605 h 4135471"/>
                <a:gd name="connsiteX101" fmla="*/ 1019581 w 2854049"/>
                <a:gd name="connsiteY101" fmla="*/ 2654590 h 4135471"/>
                <a:gd name="connsiteX102" fmla="*/ 1047714 w 2854049"/>
                <a:gd name="connsiteY102" fmla="*/ 2650582 h 4135471"/>
                <a:gd name="connsiteX103" fmla="*/ 1075847 w 2854049"/>
                <a:gd name="connsiteY103" fmla="*/ 2648577 h 4135471"/>
                <a:gd name="connsiteX104" fmla="*/ 1100100 w 2854049"/>
                <a:gd name="connsiteY104" fmla="*/ 2652585 h 4135471"/>
                <a:gd name="connsiteX105" fmla="*/ 1121442 w 2854049"/>
                <a:gd name="connsiteY105" fmla="*/ 2661605 h 4135471"/>
                <a:gd name="connsiteX106" fmla="*/ 1140844 w 2854049"/>
                <a:gd name="connsiteY106" fmla="*/ 2679643 h 4135471"/>
                <a:gd name="connsiteX107" fmla="*/ 1158306 w 2854049"/>
                <a:gd name="connsiteY107" fmla="*/ 2708704 h 4135471"/>
                <a:gd name="connsiteX108" fmla="*/ 1174797 w 2854049"/>
                <a:gd name="connsiteY108" fmla="*/ 2745782 h 4135471"/>
                <a:gd name="connsiteX109" fmla="*/ 1190319 w 2854049"/>
                <a:gd name="connsiteY109" fmla="*/ 2788872 h 4135471"/>
                <a:gd name="connsiteX110" fmla="*/ 1202931 w 2854049"/>
                <a:gd name="connsiteY110" fmla="*/ 2837975 h 4135471"/>
                <a:gd name="connsiteX111" fmla="*/ 1215541 w 2854049"/>
                <a:gd name="connsiteY111" fmla="*/ 2889083 h 4135471"/>
                <a:gd name="connsiteX112" fmla="*/ 1226212 w 2854049"/>
                <a:gd name="connsiteY112" fmla="*/ 2942195 h 4135471"/>
                <a:gd name="connsiteX113" fmla="*/ 1235914 w 2854049"/>
                <a:gd name="connsiteY113" fmla="*/ 2996309 h 4135471"/>
                <a:gd name="connsiteX114" fmla="*/ 1245616 w 2854049"/>
                <a:gd name="connsiteY114" fmla="*/ 3049421 h 4135471"/>
                <a:gd name="connsiteX115" fmla="*/ 1252407 w 2854049"/>
                <a:gd name="connsiteY115" fmla="*/ 3098524 h 4135471"/>
                <a:gd name="connsiteX116" fmla="*/ 1261138 w 2854049"/>
                <a:gd name="connsiteY116" fmla="*/ 3144621 h 4135471"/>
                <a:gd name="connsiteX117" fmla="*/ 1267927 w 2854049"/>
                <a:gd name="connsiteY117" fmla="*/ 3182701 h 4135471"/>
                <a:gd name="connsiteX118" fmla="*/ 1273749 w 2854049"/>
                <a:gd name="connsiteY118" fmla="*/ 3215771 h 4135471"/>
                <a:gd name="connsiteX119" fmla="*/ 1405683 w 2854049"/>
                <a:gd name="connsiteY119" fmla="*/ 3238820 h 4135471"/>
                <a:gd name="connsiteX120" fmla="*/ 1539558 w 2854049"/>
                <a:gd name="connsiteY120" fmla="*/ 3251847 h 4135471"/>
                <a:gd name="connsiteX121" fmla="*/ 1677312 w 2854049"/>
                <a:gd name="connsiteY121" fmla="*/ 3253851 h 4135471"/>
                <a:gd name="connsiteX122" fmla="*/ 1817977 w 2854049"/>
                <a:gd name="connsiteY122" fmla="*/ 3246837 h 4135471"/>
                <a:gd name="connsiteX123" fmla="*/ 1963493 w 2854049"/>
                <a:gd name="connsiteY123" fmla="*/ 3226793 h 4135471"/>
                <a:gd name="connsiteX124" fmla="*/ 1998071 w 2854049"/>
                <a:gd name="connsiteY124" fmla="*/ 3220300 h 4135471"/>
                <a:gd name="connsiteX125" fmla="*/ 1972544 w 2854049"/>
                <a:gd name="connsiteY125" fmla="*/ 2990832 h 4135471"/>
                <a:gd name="connsiteX126" fmla="*/ 1866104 w 2854049"/>
                <a:gd name="connsiteY126" fmla="*/ 2529483 h 4135471"/>
                <a:gd name="connsiteX127" fmla="*/ 1085631 w 2854049"/>
                <a:gd name="connsiteY127" fmla="*/ 1773024 h 4135471"/>
                <a:gd name="connsiteX128" fmla="*/ 1277747 w 2854049"/>
                <a:gd name="connsiteY128" fmla="*/ 968535 h 4135471"/>
                <a:gd name="connsiteX129" fmla="*/ 1914134 w 2854049"/>
                <a:gd name="connsiteY129" fmla="*/ 872477 h 4135471"/>
                <a:gd name="connsiteX130" fmla="*/ 2334389 w 2854049"/>
                <a:gd name="connsiteY130" fmla="*/ 1316747 h 4135471"/>
                <a:gd name="connsiteX131" fmla="*/ 2850702 w 2854049"/>
                <a:gd name="connsiteY131" fmla="*/ 1256710 h 4135471"/>
                <a:gd name="connsiteX132" fmla="*/ 2851858 w 2854049"/>
                <a:gd name="connsiteY132" fmla="*/ 1288484 h 4135471"/>
                <a:gd name="connsiteX133" fmla="*/ 2854049 w 2854049"/>
                <a:gd name="connsiteY133" fmla="*/ 1252639 h 4135471"/>
                <a:gd name="connsiteX134" fmla="*/ 2852109 w 2854049"/>
                <a:gd name="connsiteY134" fmla="*/ 1156435 h 4135471"/>
                <a:gd name="connsiteX135" fmla="*/ 2845318 w 2854049"/>
                <a:gd name="connsiteY135" fmla="*/ 1062236 h 4135471"/>
                <a:gd name="connsiteX136" fmla="*/ 2830767 w 2854049"/>
                <a:gd name="connsiteY136" fmla="*/ 971045 h 4135471"/>
                <a:gd name="connsiteX137" fmla="*/ 2811365 w 2854049"/>
                <a:gd name="connsiteY137" fmla="*/ 881857 h 4135471"/>
                <a:gd name="connsiteX138" fmla="*/ 2787112 w 2854049"/>
                <a:gd name="connsiteY138" fmla="*/ 799684 h 4135471"/>
                <a:gd name="connsiteX139" fmla="*/ 2759950 w 2854049"/>
                <a:gd name="connsiteY139" fmla="*/ 724526 h 4135471"/>
                <a:gd name="connsiteX140" fmla="*/ 2728906 w 2854049"/>
                <a:gd name="connsiteY140" fmla="*/ 657385 h 4135471"/>
                <a:gd name="connsiteX141" fmla="*/ 2682340 w 2854049"/>
                <a:gd name="connsiteY141" fmla="*/ 577215 h 4135471"/>
                <a:gd name="connsiteX142" fmla="*/ 2631895 w 2854049"/>
                <a:gd name="connsiteY142" fmla="*/ 501055 h 4135471"/>
                <a:gd name="connsiteX143" fmla="*/ 2574659 w 2854049"/>
                <a:gd name="connsiteY143" fmla="*/ 429907 h 4135471"/>
                <a:gd name="connsiteX144" fmla="*/ 2513543 w 2854049"/>
                <a:gd name="connsiteY144" fmla="*/ 361762 h 4135471"/>
                <a:gd name="connsiteX145" fmla="*/ 2446606 w 2854049"/>
                <a:gd name="connsiteY145" fmla="*/ 300634 h 4135471"/>
                <a:gd name="connsiteX146" fmla="*/ 2371907 w 2854049"/>
                <a:gd name="connsiteY146" fmla="*/ 243513 h 4135471"/>
                <a:gd name="connsiteX147" fmla="*/ 2294299 w 2854049"/>
                <a:gd name="connsiteY147" fmla="*/ 192406 h 4135471"/>
                <a:gd name="connsiteX148" fmla="*/ 2211840 w 2854049"/>
                <a:gd name="connsiteY148" fmla="*/ 147311 h 4135471"/>
                <a:gd name="connsiteX149" fmla="*/ 2121620 w 2854049"/>
                <a:gd name="connsiteY149" fmla="*/ 109230 h 4135471"/>
                <a:gd name="connsiteX150" fmla="*/ 2028490 w 2854049"/>
                <a:gd name="connsiteY150" fmla="*/ 74157 h 4135471"/>
                <a:gd name="connsiteX151" fmla="*/ 1927599 w 2854049"/>
                <a:gd name="connsiteY151" fmla="*/ 47099 h 4135471"/>
                <a:gd name="connsiteX152" fmla="*/ 1821858 w 2854049"/>
                <a:gd name="connsiteY152" fmla="*/ 25053 h 4135471"/>
                <a:gd name="connsiteX153" fmla="*/ 1711265 w 2854049"/>
                <a:gd name="connsiteY153" fmla="*/ 10021 h 4135471"/>
                <a:gd name="connsiteX154" fmla="*/ 1594853 w 2854049"/>
                <a:gd name="connsiteY154" fmla="*/ 1002 h 413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2854049" h="4135471">
                  <a:moveTo>
                    <a:pt x="1696267" y="3431657"/>
                  </a:moveTo>
                  <a:cubicBezTo>
                    <a:pt x="1501914" y="3431657"/>
                    <a:pt x="1344360" y="3589211"/>
                    <a:pt x="1344360" y="3783564"/>
                  </a:cubicBezTo>
                  <a:cubicBezTo>
                    <a:pt x="1344360" y="3977917"/>
                    <a:pt x="1501914" y="4135471"/>
                    <a:pt x="1696267" y="4135471"/>
                  </a:cubicBezTo>
                  <a:cubicBezTo>
                    <a:pt x="1890620" y="4135471"/>
                    <a:pt x="2048174" y="3977917"/>
                    <a:pt x="2048174" y="3783564"/>
                  </a:cubicBezTo>
                  <a:cubicBezTo>
                    <a:pt x="2048174" y="3589211"/>
                    <a:pt x="1890620" y="3431657"/>
                    <a:pt x="1696267" y="3431657"/>
                  </a:cubicBezTo>
                  <a:close/>
                  <a:moveTo>
                    <a:pt x="1470680" y="0"/>
                  </a:moveTo>
                  <a:lnTo>
                    <a:pt x="1360088" y="9020"/>
                  </a:lnTo>
                  <a:lnTo>
                    <a:pt x="1082638" y="72152"/>
                  </a:lnTo>
                  <a:lnTo>
                    <a:pt x="1000179" y="103217"/>
                  </a:lnTo>
                  <a:lnTo>
                    <a:pt x="918691" y="138291"/>
                  </a:lnTo>
                  <a:lnTo>
                    <a:pt x="839141" y="180379"/>
                  </a:lnTo>
                  <a:lnTo>
                    <a:pt x="765414" y="227479"/>
                  </a:lnTo>
                  <a:lnTo>
                    <a:pt x="694595" y="280591"/>
                  </a:lnTo>
                  <a:lnTo>
                    <a:pt x="629599" y="338714"/>
                  </a:lnTo>
                  <a:lnTo>
                    <a:pt x="569452" y="401847"/>
                  </a:lnTo>
                  <a:lnTo>
                    <a:pt x="515126" y="470992"/>
                  </a:lnTo>
                  <a:lnTo>
                    <a:pt x="467591" y="544147"/>
                  </a:lnTo>
                  <a:lnTo>
                    <a:pt x="426847" y="622311"/>
                  </a:lnTo>
                  <a:lnTo>
                    <a:pt x="392893" y="706488"/>
                  </a:lnTo>
                  <a:lnTo>
                    <a:pt x="338568" y="937976"/>
                  </a:lnTo>
                  <a:lnTo>
                    <a:pt x="333717" y="994094"/>
                  </a:lnTo>
                  <a:lnTo>
                    <a:pt x="331776" y="1047206"/>
                  </a:lnTo>
                  <a:lnTo>
                    <a:pt x="333717" y="1096308"/>
                  </a:lnTo>
                  <a:lnTo>
                    <a:pt x="334686" y="1145413"/>
                  </a:lnTo>
                  <a:lnTo>
                    <a:pt x="334686" y="1191509"/>
                  </a:lnTo>
                  <a:lnTo>
                    <a:pt x="329836" y="1234599"/>
                  </a:lnTo>
                  <a:lnTo>
                    <a:pt x="315284" y="1278693"/>
                  </a:lnTo>
                  <a:lnTo>
                    <a:pt x="289092" y="1331805"/>
                  </a:lnTo>
                  <a:lnTo>
                    <a:pt x="257078" y="1380908"/>
                  </a:lnTo>
                  <a:lnTo>
                    <a:pt x="222155" y="1423998"/>
                  </a:lnTo>
                  <a:lnTo>
                    <a:pt x="185291" y="1468092"/>
                  </a:lnTo>
                  <a:lnTo>
                    <a:pt x="146487" y="1508176"/>
                  </a:lnTo>
                  <a:lnTo>
                    <a:pt x="107683" y="1548261"/>
                  </a:lnTo>
                  <a:lnTo>
                    <a:pt x="70819" y="1592354"/>
                  </a:lnTo>
                  <a:lnTo>
                    <a:pt x="58206" y="1604378"/>
                  </a:lnTo>
                  <a:lnTo>
                    <a:pt x="42684" y="1619410"/>
                  </a:lnTo>
                  <a:lnTo>
                    <a:pt x="26193" y="1637448"/>
                  </a:lnTo>
                  <a:lnTo>
                    <a:pt x="12611" y="1655486"/>
                  </a:lnTo>
                  <a:lnTo>
                    <a:pt x="3882" y="1677533"/>
                  </a:lnTo>
                  <a:lnTo>
                    <a:pt x="0" y="1701583"/>
                  </a:lnTo>
                  <a:lnTo>
                    <a:pt x="4851" y="1726636"/>
                  </a:lnTo>
                  <a:lnTo>
                    <a:pt x="17462" y="1750687"/>
                  </a:lnTo>
                  <a:lnTo>
                    <a:pt x="38806" y="1770728"/>
                  </a:lnTo>
                  <a:lnTo>
                    <a:pt x="63057" y="1784759"/>
                  </a:lnTo>
                  <a:lnTo>
                    <a:pt x="93130" y="1797786"/>
                  </a:lnTo>
                  <a:lnTo>
                    <a:pt x="125143" y="1808809"/>
                  </a:lnTo>
                  <a:lnTo>
                    <a:pt x="157158" y="1819833"/>
                  </a:lnTo>
                  <a:lnTo>
                    <a:pt x="188201" y="1830855"/>
                  </a:lnTo>
                  <a:lnTo>
                    <a:pt x="218273" y="1843883"/>
                  </a:lnTo>
                  <a:lnTo>
                    <a:pt x="245437" y="1857912"/>
                  </a:lnTo>
                  <a:lnTo>
                    <a:pt x="264839" y="1875951"/>
                  </a:lnTo>
                  <a:lnTo>
                    <a:pt x="259018" y="1900001"/>
                  </a:lnTo>
                  <a:lnTo>
                    <a:pt x="248347" y="1922047"/>
                  </a:lnTo>
                  <a:lnTo>
                    <a:pt x="237676" y="1945097"/>
                  </a:lnTo>
                  <a:lnTo>
                    <a:pt x="226035" y="1967142"/>
                  </a:lnTo>
                  <a:lnTo>
                    <a:pt x="215364" y="1989189"/>
                  </a:lnTo>
                  <a:lnTo>
                    <a:pt x="207602" y="2011236"/>
                  </a:lnTo>
                  <a:lnTo>
                    <a:pt x="204693" y="2031277"/>
                  </a:lnTo>
                  <a:lnTo>
                    <a:pt x="206633" y="2053324"/>
                  </a:lnTo>
                  <a:lnTo>
                    <a:pt x="217304" y="2073366"/>
                  </a:lnTo>
                  <a:lnTo>
                    <a:pt x="236706" y="2093409"/>
                  </a:lnTo>
                  <a:lnTo>
                    <a:pt x="264839" y="2113450"/>
                  </a:lnTo>
                  <a:lnTo>
                    <a:pt x="259018" y="2129483"/>
                  </a:lnTo>
                  <a:lnTo>
                    <a:pt x="250288" y="2145517"/>
                  </a:lnTo>
                  <a:lnTo>
                    <a:pt x="243497" y="2164557"/>
                  </a:lnTo>
                  <a:lnTo>
                    <a:pt x="241557" y="2184601"/>
                  </a:lnTo>
                  <a:lnTo>
                    <a:pt x="245437" y="2204642"/>
                  </a:lnTo>
                  <a:lnTo>
                    <a:pt x="256109" y="2222680"/>
                  </a:lnTo>
                  <a:lnTo>
                    <a:pt x="269690" y="2236709"/>
                  </a:lnTo>
                  <a:lnTo>
                    <a:pt x="287151" y="2249737"/>
                  </a:lnTo>
                  <a:lnTo>
                    <a:pt x="304613" y="2258756"/>
                  </a:lnTo>
                  <a:lnTo>
                    <a:pt x="321105" y="2269780"/>
                  </a:lnTo>
                  <a:lnTo>
                    <a:pt x="336627" y="2284810"/>
                  </a:lnTo>
                  <a:lnTo>
                    <a:pt x="345358" y="2300845"/>
                  </a:lnTo>
                  <a:lnTo>
                    <a:pt x="354089" y="2329906"/>
                  </a:lnTo>
                  <a:lnTo>
                    <a:pt x="354089" y="2362976"/>
                  </a:lnTo>
                  <a:lnTo>
                    <a:pt x="351179" y="2394041"/>
                  </a:lnTo>
                  <a:lnTo>
                    <a:pt x="343417" y="2426108"/>
                  </a:lnTo>
                  <a:lnTo>
                    <a:pt x="336627" y="2457173"/>
                  </a:lnTo>
                  <a:lnTo>
                    <a:pt x="331776" y="2485233"/>
                  </a:lnTo>
                  <a:lnTo>
                    <a:pt x="327896" y="2525318"/>
                  </a:lnTo>
                  <a:lnTo>
                    <a:pt x="331776" y="2561393"/>
                  </a:lnTo>
                  <a:lnTo>
                    <a:pt x="342447" y="2594464"/>
                  </a:lnTo>
                  <a:lnTo>
                    <a:pt x="356029" y="2623524"/>
                  </a:lnTo>
                  <a:lnTo>
                    <a:pt x="375432" y="2646572"/>
                  </a:lnTo>
                  <a:lnTo>
                    <a:pt x="400654" y="2668619"/>
                  </a:lnTo>
                  <a:lnTo>
                    <a:pt x="424906" y="2686657"/>
                  </a:lnTo>
                  <a:lnTo>
                    <a:pt x="453040" y="2701688"/>
                  </a:lnTo>
                  <a:lnTo>
                    <a:pt x="481173" y="2714717"/>
                  </a:lnTo>
                  <a:lnTo>
                    <a:pt x="509306" y="2721731"/>
                  </a:lnTo>
                  <a:lnTo>
                    <a:pt x="560721" y="2730751"/>
                  </a:lnTo>
                  <a:lnTo>
                    <a:pt x="615047" y="2734758"/>
                  </a:lnTo>
                  <a:lnTo>
                    <a:pt x="672284" y="2732755"/>
                  </a:lnTo>
                  <a:lnTo>
                    <a:pt x="728550" y="2726742"/>
                  </a:lnTo>
                  <a:lnTo>
                    <a:pt x="784816" y="2719726"/>
                  </a:lnTo>
                  <a:lnTo>
                    <a:pt x="838171" y="2708704"/>
                  </a:lnTo>
                  <a:lnTo>
                    <a:pt x="885706" y="2695677"/>
                  </a:lnTo>
                  <a:lnTo>
                    <a:pt x="927421" y="2681646"/>
                  </a:lnTo>
                  <a:lnTo>
                    <a:pt x="944882" y="2675633"/>
                  </a:lnTo>
                  <a:lnTo>
                    <a:pt x="968165" y="2668619"/>
                  </a:lnTo>
                  <a:lnTo>
                    <a:pt x="993388" y="2661605"/>
                  </a:lnTo>
                  <a:lnTo>
                    <a:pt x="1019581" y="2654590"/>
                  </a:lnTo>
                  <a:lnTo>
                    <a:pt x="1047714" y="2650582"/>
                  </a:lnTo>
                  <a:lnTo>
                    <a:pt x="1075847" y="2648577"/>
                  </a:lnTo>
                  <a:lnTo>
                    <a:pt x="1100100" y="2652585"/>
                  </a:lnTo>
                  <a:lnTo>
                    <a:pt x="1121442" y="2661605"/>
                  </a:lnTo>
                  <a:lnTo>
                    <a:pt x="1140844" y="2679643"/>
                  </a:lnTo>
                  <a:lnTo>
                    <a:pt x="1158306" y="2708704"/>
                  </a:lnTo>
                  <a:lnTo>
                    <a:pt x="1174797" y="2745782"/>
                  </a:lnTo>
                  <a:lnTo>
                    <a:pt x="1190319" y="2788872"/>
                  </a:lnTo>
                  <a:lnTo>
                    <a:pt x="1202931" y="2837975"/>
                  </a:lnTo>
                  <a:lnTo>
                    <a:pt x="1215541" y="2889083"/>
                  </a:lnTo>
                  <a:lnTo>
                    <a:pt x="1226212" y="2942195"/>
                  </a:lnTo>
                  <a:lnTo>
                    <a:pt x="1235914" y="2996309"/>
                  </a:lnTo>
                  <a:lnTo>
                    <a:pt x="1245616" y="3049421"/>
                  </a:lnTo>
                  <a:lnTo>
                    <a:pt x="1252407" y="3098524"/>
                  </a:lnTo>
                  <a:lnTo>
                    <a:pt x="1261138" y="3144621"/>
                  </a:lnTo>
                  <a:lnTo>
                    <a:pt x="1267927" y="3182701"/>
                  </a:lnTo>
                  <a:lnTo>
                    <a:pt x="1273749" y="3215771"/>
                  </a:lnTo>
                  <a:lnTo>
                    <a:pt x="1405683" y="3238820"/>
                  </a:lnTo>
                  <a:lnTo>
                    <a:pt x="1539558" y="3251847"/>
                  </a:lnTo>
                  <a:lnTo>
                    <a:pt x="1677312" y="3253851"/>
                  </a:lnTo>
                  <a:lnTo>
                    <a:pt x="1817977" y="3246837"/>
                  </a:lnTo>
                  <a:lnTo>
                    <a:pt x="1963493" y="3226793"/>
                  </a:lnTo>
                  <a:lnTo>
                    <a:pt x="1998071" y="3220300"/>
                  </a:lnTo>
                  <a:lnTo>
                    <a:pt x="1972544" y="2990832"/>
                  </a:lnTo>
                  <a:cubicBezTo>
                    <a:pt x="1951990" y="2824419"/>
                    <a:pt x="1923973" y="2664322"/>
                    <a:pt x="1866104" y="2529483"/>
                  </a:cubicBezTo>
                  <a:cubicBezTo>
                    <a:pt x="1798827" y="2378364"/>
                    <a:pt x="1318234" y="2057324"/>
                    <a:pt x="1085631" y="1773024"/>
                  </a:cubicBezTo>
                  <a:cubicBezTo>
                    <a:pt x="1039452" y="1683967"/>
                    <a:pt x="924385" y="1218329"/>
                    <a:pt x="1277747" y="968535"/>
                  </a:cubicBezTo>
                  <a:cubicBezTo>
                    <a:pt x="1430175" y="835482"/>
                    <a:pt x="1702005" y="831017"/>
                    <a:pt x="1914134" y="872477"/>
                  </a:cubicBezTo>
                  <a:cubicBezTo>
                    <a:pt x="2031257" y="905756"/>
                    <a:pt x="2240228" y="1053847"/>
                    <a:pt x="2334389" y="1316747"/>
                  </a:cubicBezTo>
                  <a:lnTo>
                    <a:pt x="2850702" y="1256710"/>
                  </a:lnTo>
                  <a:lnTo>
                    <a:pt x="2851858" y="1288484"/>
                  </a:lnTo>
                  <a:lnTo>
                    <a:pt x="2854049" y="1252639"/>
                  </a:lnTo>
                  <a:lnTo>
                    <a:pt x="2852109" y="1156435"/>
                  </a:lnTo>
                  <a:lnTo>
                    <a:pt x="2845318" y="1062236"/>
                  </a:lnTo>
                  <a:lnTo>
                    <a:pt x="2830767" y="971045"/>
                  </a:lnTo>
                  <a:lnTo>
                    <a:pt x="2811365" y="881857"/>
                  </a:lnTo>
                  <a:lnTo>
                    <a:pt x="2787112" y="799684"/>
                  </a:lnTo>
                  <a:lnTo>
                    <a:pt x="2759950" y="724526"/>
                  </a:lnTo>
                  <a:lnTo>
                    <a:pt x="2728906" y="657385"/>
                  </a:lnTo>
                  <a:lnTo>
                    <a:pt x="2682340" y="577215"/>
                  </a:lnTo>
                  <a:lnTo>
                    <a:pt x="2631895" y="501055"/>
                  </a:lnTo>
                  <a:lnTo>
                    <a:pt x="2574659" y="429907"/>
                  </a:lnTo>
                  <a:lnTo>
                    <a:pt x="2513543" y="361762"/>
                  </a:lnTo>
                  <a:lnTo>
                    <a:pt x="2446606" y="300634"/>
                  </a:lnTo>
                  <a:lnTo>
                    <a:pt x="2371907" y="243513"/>
                  </a:lnTo>
                  <a:lnTo>
                    <a:pt x="2294299" y="192406"/>
                  </a:lnTo>
                  <a:lnTo>
                    <a:pt x="2211840" y="147311"/>
                  </a:lnTo>
                  <a:lnTo>
                    <a:pt x="2121620" y="109230"/>
                  </a:lnTo>
                  <a:lnTo>
                    <a:pt x="2028490" y="74157"/>
                  </a:lnTo>
                  <a:lnTo>
                    <a:pt x="1927599" y="47099"/>
                  </a:lnTo>
                  <a:lnTo>
                    <a:pt x="1821858" y="25053"/>
                  </a:lnTo>
                  <a:lnTo>
                    <a:pt x="1711265" y="10021"/>
                  </a:lnTo>
                  <a:lnTo>
                    <a:pt x="1594853" y="1002"/>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ko-KR" altLang="en-US" sz="2701" dirty="0"/>
            </a:p>
          </p:txBody>
        </p:sp>
        <p:sp>
          <p:nvSpPr>
            <p:cNvPr id="15" name="Freeform: Shape 14">
              <a:extLst>
                <a:ext uri="{FF2B5EF4-FFF2-40B4-BE49-F238E27FC236}">
                  <a16:creationId xmlns:a16="http://schemas.microsoft.com/office/drawing/2014/main" id="{3DB0BB5A-99ED-43D3-9770-70D9CC0E5168}"/>
                </a:ext>
              </a:extLst>
            </p:cNvPr>
            <p:cNvSpPr/>
            <p:nvPr/>
          </p:nvSpPr>
          <p:spPr>
            <a:xfrm flipH="1">
              <a:off x="1105009" y="665240"/>
              <a:ext cx="3688534" cy="2409764"/>
            </a:xfrm>
            <a:custGeom>
              <a:avLst/>
              <a:gdLst>
                <a:gd name="connsiteX0" fmla="*/ 1547519 w 3095038"/>
                <a:gd name="connsiteY0" fmla="*/ 0 h 2022026"/>
                <a:gd name="connsiteX1" fmla="*/ 3095038 w 3095038"/>
                <a:gd name="connsiteY1" fmla="*/ 627509 h 2022026"/>
                <a:gd name="connsiteX2" fmla="*/ 2825277 w 3095038"/>
                <a:gd name="connsiteY2" fmla="*/ 736897 h 2022026"/>
                <a:gd name="connsiteX3" fmla="*/ 2825277 w 3095038"/>
                <a:gd name="connsiteY3" fmla="*/ 1583608 h 2022026"/>
                <a:gd name="connsiteX4" fmla="*/ 2829142 w 3095038"/>
                <a:gd name="connsiteY4" fmla="*/ 1585209 h 2022026"/>
                <a:gd name="connsiteX5" fmla="*/ 2841509 w 3095038"/>
                <a:gd name="connsiteY5" fmla="*/ 1615067 h 2022026"/>
                <a:gd name="connsiteX6" fmla="*/ 2829142 w 3095038"/>
                <a:gd name="connsiteY6" fmla="*/ 1644926 h 2022026"/>
                <a:gd name="connsiteX7" fmla="*/ 2826092 w 3095038"/>
                <a:gd name="connsiteY7" fmla="*/ 1646189 h 2022026"/>
                <a:gd name="connsiteX8" fmla="*/ 2876626 w 3095038"/>
                <a:gd name="connsiteY8" fmla="*/ 2022026 h 2022026"/>
                <a:gd name="connsiteX9" fmla="*/ 2721940 w 3095038"/>
                <a:gd name="connsiteY9" fmla="*/ 2022026 h 2022026"/>
                <a:gd name="connsiteX10" fmla="*/ 2772475 w 3095038"/>
                <a:gd name="connsiteY10" fmla="*/ 1646189 h 2022026"/>
                <a:gd name="connsiteX11" fmla="*/ 2769425 w 3095038"/>
                <a:gd name="connsiteY11" fmla="*/ 1644926 h 2022026"/>
                <a:gd name="connsiteX12" fmla="*/ 2757057 w 3095038"/>
                <a:gd name="connsiteY12" fmla="*/ 1615067 h 2022026"/>
                <a:gd name="connsiteX13" fmla="*/ 2769425 w 3095038"/>
                <a:gd name="connsiteY13" fmla="*/ 1585209 h 2022026"/>
                <a:gd name="connsiteX14" fmla="*/ 2773289 w 3095038"/>
                <a:gd name="connsiteY14" fmla="*/ 1583608 h 2022026"/>
                <a:gd name="connsiteX15" fmla="*/ 2773289 w 3095038"/>
                <a:gd name="connsiteY15" fmla="*/ 757978 h 2022026"/>
                <a:gd name="connsiteX16" fmla="*/ 2747752 w 3095038"/>
                <a:gd name="connsiteY16" fmla="*/ 768333 h 2022026"/>
                <a:gd name="connsiteX17" fmla="*/ 2473970 w 3095038"/>
                <a:gd name="connsiteY17" fmla="*/ 981499 h 2022026"/>
                <a:gd name="connsiteX18" fmla="*/ 2473970 w 3095038"/>
                <a:gd name="connsiteY18" fmla="*/ 1333096 h 2022026"/>
                <a:gd name="connsiteX19" fmla="*/ 1442377 w 3095038"/>
                <a:gd name="connsiteY19" fmla="*/ 1553521 h 2022026"/>
                <a:gd name="connsiteX20" fmla="*/ 628675 w 3095038"/>
                <a:gd name="connsiteY20" fmla="*/ 1422110 h 2022026"/>
                <a:gd name="connsiteX21" fmla="*/ 635755 w 3095038"/>
                <a:gd name="connsiteY21" fmla="*/ 1406334 h 2022026"/>
                <a:gd name="connsiteX22" fmla="*/ 621068 w 3095038"/>
                <a:gd name="connsiteY22" fmla="*/ 1402746 h 2022026"/>
                <a:gd name="connsiteX23" fmla="*/ 621068 w 3095038"/>
                <a:gd name="connsiteY23" fmla="*/ 981499 h 2022026"/>
                <a:gd name="connsiteX24" fmla="*/ 0 w 3095038"/>
                <a:gd name="connsiteY24" fmla="*/ 627509 h 2022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95038" h="2022026">
                  <a:moveTo>
                    <a:pt x="1547519" y="0"/>
                  </a:moveTo>
                  <a:lnTo>
                    <a:pt x="3095038" y="627509"/>
                  </a:lnTo>
                  <a:lnTo>
                    <a:pt x="2825277" y="736897"/>
                  </a:lnTo>
                  <a:lnTo>
                    <a:pt x="2825277" y="1583608"/>
                  </a:lnTo>
                  <a:lnTo>
                    <a:pt x="2829142" y="1585209"/>
                  </a:lnTo>
                  <a:cubicBezTo>
                    <a:pt x="2836783" y="1592850"/>
                    <a:pt x="2841509" y="1603406"/>
                    <a:pt x="2841509" y="1615067"/>
                  </a:cubicBezTo>
                  <a:cubicBezTo>
                    <a:pt x="2841509" y="1626728"/>
                    <a:pt x="2836783" y="1637284"/>
                    <a:pt x="2829142" y="1644926"/>
                  </a:cubicBezTo>
                  <a:lnTo>
                    <a:pt x="2826092" y="1646189"/>
                  </a:lnTo>
                  <a:lnTo>
                    <a:pt x="2876626" y="2022026"/>
                  </a:lnTo>
                  <a:lnTo>
                    <a:pt x="2721940" y="2022026"/>
                  </a:lnTo>
                  <a:lnTo>
                    <a:pt x="2772475" y="1646189"/>
                  </a:lnTo>
                  <a:lnTo>
                    <a:pt x="2769425" y="1644926"/>
                  </a:lnTo>
                  <a:cubicBezTo>
                    <a:pt x="2761784" y="1637284"/>
                    <a:pt x="2757057" y="1626728"/>
                    <a:pt x="2757057" y="1615067"/>
                  </a:cubicBezTo>
                  <a:cubicBezTo>
                    <a:pt x="2757057" y="1603406"/>
                    <a:pt x="2761784" y="1592850"/>
                    <a:pt x="2769425" y="1585209"/>
                  </a:cubicBezTo>
                  <a:lnTo>
                    <a:pt x="2773289" y="1583608"/>
                  </a:lnTo>
                  <a:lnTo>
                    <a:pt x="2773289" y="757978"/>
                  </a:lnTo>
                  <a:lnTo>
                    <a:pt x="2747752" y="768333"/>
                  </a:lnTo>
                  <a:lnTo>
                    <a:pt x="2473970" y="981499"/>
                  </a:lnTo>
                  <a:lnTo>
                    <a:pt x="2473970" y="1333096"/>
                  </a:lnTo>
                  <a:cubicBezTo>
                    <a:pt x="2176456" y="1474039"/>
                    <a:pt x="1822001" y="1553521"/>
                    <a:pt x="1442377" y="1553521"/>
                  </a:cubicBezTo>
                  <a:cubicBezTo>
                    <a:pt x="1151810" y="1553521"/>
                    <a:pt x="875988" y="1506956"/>
                    <a:pt x="628675" y="1422110"/>
                  </a:cubicBezTo>
                  <a:cubicBezTo>
                    <a:pt x="630298" y="1416654"/>
                    <a:pt x="632987" y="1411486"/>
                    <a:pt x="635755" y="1406334"/>
                  </a:cubicBezTo>
                  <a:cubicBezTo>
                    <a:pt x="631035" y="1404608"/>
                    <a:pt x="626049" y="1403669"/>
                    <a:pt x="621068" y="1402746"/>
                  </a:cubicBezTo>
                  <a:lnTo>
                    <a:pt x="621068" y="981499"/>
                  </a:lnTo>
                  <a:lnTo>
                    <a:pt x="0" y="62750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1" dirty="0"/>
            </a:p>
          </p:txBody>
        </p:sp>
      </p:grpSp>
      <p:sp>
        <p:nvSpPr>
          <p:cNvPr id="31" name="TextBox 30">
            <a:extLst>
              <a:ext uri="{FF2B5EF4-FFF2-40B4-BE49-F238E27FC236}">
                <a16:creationId xmlns:a16="http://schemas.microsoft.com/office/drawing/2014/main" id="{F4AF595E-C5D0-4E2E-8008-6C247565A08C}"/>
              </a:ext>
            </a:extLst>
          </p:cNvPr>
          <p:cNvSpPr txBox="1"/>
          <p:nvPr/>
        </p:nvSpPr>
        <p:spPr>
          <a:xfrm>
            <a:off x="5838176" y="2598003"/>
            <a:ext cx="5490870" cy="83099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I hope and I believe that this Template will your Time, Money and Reputation. Easy to change colors, photos and Text. Get a modern PowerPoint  Presentation that is beautifully designed.  </a:t>
            </a:r>
            <a:endParaRPr lang="ko-KR" altLang="en-US" sz="1200" dirty="0">
              <a:solidFill>
                <a:schemeClr val="tx1">
                  <a:lumMod val="75000"/>
                  <a:lumOff val="25000"/>
                </a:schemeClr>
              </a:solidFill>
              <a:cs typeface="Arial" pitchFamily="34" charset="0"/>
            </a:endParaRPr>
          </a:p>
        </p:txBody>
      </p:sp>
      <p:sp>
        <p:nvSpPr>
          <p:cNvPr id="34" name="TextBox 33">
            <a:extLst>
              <a:ext uri="{FF2B5EF4-FFF2-40B4-BE49-F238E27FC236}">
                <a16:creationId xmlns:a16="http://schemas.microsoft.com/office/drawing/2014/main" id="{ABDFA81E-E3FC-4EEE-9F4A-133D44525D6C}"/>
              </a:ext>
            </a:extLst>
          </p:cNvPr>
          <p:cNvSpPr txBox="1"/>
          <p:nvPr/>
        </p:nvSpPr>
        <p:spPr>
          <a:xfrm>
            <a:off x="5759506" y="1207536"/>
            <a:ext cx="5569540" cy="1107996"/>
          </a:xfrm>
          <a:prstGeom prst="rect">
            <a:avLst/>
          </a:prstGeom>
          <a:noFill/>
        </p:spPr>
        <p:txBody>
          <a:bodyPr wrap="square" lIns="48000" tIns="0" rIns="24000" bIns="0" rtlCol="0">
            <a:spAutoFit/>
          </a:bodyPr>
          <a:lstStyle/>
          <a:p>
            <a:r>
              <a:rPr lang="en-US" altLang="ko-KR" sz="3600" dirty="0">
                <a:latin typeface="+mj-lt"/>
                <a:cs typeface="Arial" pitchFamily="34" charset="0"/>
              </a:rPr>
              <a:t>We Create</a:t>
            </a:r>
          </a:p>
          <a:p>
            <a:r>
              <a:rPr lang="en-US" altLang="ko-KR" sz="3600" dirty="0">
                <a:latin typeface="+mj-lt"/>
                <a:cs typeface="Arial" pitchFamily="34" charset="0"/>
              </a:rPr>
              <a:t>Professional Presentation</a:t>
            </a:r>
            <a:endParaRPr lang="ko-KR" altLang="en-US" sz="3600" dirty="0">
              <a:latin typeface="+mj-lt"/>
              <a:cs typeface="Arial" pitchFamily="34" charset="0"/>
            </a:endParaRPr>
          </a:p>
        </p:txBody>
      </p:sp>
      <p:sp>
        <p:nvSpPr>
          <p:cNvPr id="35" name="Rectangle: Rounded Corners 34">
            <a:extLst>
              <a:ext uri="{FF2B5EF4-FFF2-40B4-BE49-F238E27FC236}">
                <a16:creationId xmlns:a16="http://schemas.microsoft.com/office/drawing/2014/main" id="{FF827904-26E2-404D-A7F5-1C66A6649FC0}"/>
              </a:ext>
            </a:extLst>
          </p:cNvPr>
          <p:cNvSpPr/>
          <p:nvPr/>
        </p:nvSpPr>
        <p:spPr>
          <a:xfrm>
            <a:off x="5934519" y="3550594"/>
            <a:ext cx="1604417" cy="153697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Rounded Corners 35">
            <a:extLst>
              <a:ext uri="{FF2B5EF4-FFF2-40B4-BE49-F238E27FC236}">
                <a16:creationId xmlns:a16="http://schemas.microsoft.com/office/drawing/2014/main" id="{856D99D1-3712-4CF7-B862-CADCDFAE0C04}"/>
              </a:ext>
            </a:extLst>
          </p:cNvPr>
          <p:cNvSpPr/>
          <p:nvPr/>
        </p:nvSpPr>
        <p:spPr>
          <a:xfrm>
            <a:off x="7829574" y="3550594"/>
            <a:ext cx="1604417" cy="153697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942C1890-2F35-44C8-A102-2818DB99D267}"/>
              </a:ext>
            </a:extLst>
          </p:cNvPr>
          <p:cNvSpPr/>
          <p:nvPr/>
        </p:nvSpPr>
        <p:spPr>
          <a:xfrm>
            <a:off x="9724629" y="3550594"/>
            <a:ext cx="1604417" cy="1536971"/>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 Placeholder 22">
            <a:extLst>
              <a:ext uri="{FF2B5EF4-FFF2-40B4-BE49-F238E27FC236}">
                <a16:creationId xmlns:a16="http://schemas.microsoft.com/office/drawing/2014/main" id="{07ACBCF3-8627-4887-935C-BA7425CA44BF}"/>
              </a:ext>
            </a:extLst>
          </p:cNvPr>
          <p:cNvSpPr txBox="1">
            <a:spLocks/>
          </p:cNvSpPr>
          <p:nvPr/>
        </p:nvSpPr>
        <p:spPr>
          <a:xfrm>
            <a:off x="6283834" y="3618687"/>
            <a:ext cx="905786" cy="485535"/>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altLang="ko-KR" sz="2800" b="1" dirty="0">
                <a:solidFill>
                  <a:schemeClr val="bg1"/>
                </a:solidFill>
                <a:cs typeface="Arial" pitchFamily="34" charset="0"/>
              </a:rPr>
              <a:t>01</a:t>
            </a:r>
          </a:p>
        </p:txBody>
      </p:sp>
      <p:sp>
        <p:nvSpPr>
          <p:cNvPr id="39" name="Text Placeholder 22">
            <a:extLst>
              <a:ext uri="{FF2B5EF4-FFF2-40B4-BE49-F238E27FC236}">
                <a16:creationId xmlns:a16="http://schemas.microsoft.com/office/drawing/2014/main" id="{2BDF61BE-00F1-4480-BA77-A42DD43D68AC}"/>
              </a:ext>
            </a:extLst>
          </p:cNvPr>
          <p:cNvSpPr txBox="1">
            <a:spLocks/>
          </p:cNvSpPr>
          <p:nvPr/>
        </p:nvSpPr>
        <p:spPr>
          <a:xfrm>
            <a:off x="8178889" y="3618687"/>
            <a:ext cx="905786" cy="485535"/>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altLang="ko-KR" sz="2800" b="1" dirty="0">
                <a:solidFill>
                  <a:schemeClr val="bg1"/>
                </a:solidFill>
                <a:cs typeface="Arial" pitchFamily="34" charset="0"/>
              </a:rPr>
              <a:t>02</a:t>
            </a:r>
          </a:p>
        </p:txBody>
      </p:sp>
      <p:sp>
        <p:nvSpPr>
          <p:cNvPr id="40" name="Text Placeholder 22">
            <a:extLst>
              <a:ext uri="{FF2B5EF4-FFF2-40B4-BE49-F238E27FC236}">
                <a16:creationId xmlns:a16="http://schemas.microsoft.com/office/drawing/2014/main" id="{99EFE895-591A-4B20-8048-2E85D19AD468}"/>
              </a:ext>
            </a:extLst>
          </p:cNvPr>
          <p:cNvSpPr txBox="1">
            <a:spLocks/>
          </p:cNvSpPr>
          <p:nvPr/>
        </p:nvSpPr>
        <p:spPr>
          <a:xfrm>
            <a:off x="10073944" y="3618687"/>
            <a:ext cx="905786" cy="485535"/>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altLang="ko-KR" sz="2800" b="1" dirty="0">
                <a:solidFill>
                  <a:schemeClr val="bg1"/>
                </a:solidFill>
                <a:cs typeface="Arial" pitchFamily="34" charset="0"/>
              </a:rPr>
              <a:t>03</a:t>
            </a:r>
          </a:p>
        </p:txBody>
      </p:sp>
      <p:sp>
        <p:nvSpPr>
          <p:cNvPr id="41" name="TextBox 40">
            <a:extLst>
              <a:ext uri="{FF2B5EF4-FFF2-40B4-BE49-F238E27FC236}">
                <a16:creationId xmlns:a16="http://schemas.microsoft.com/office/drawing/2014/main" id="{4EA1A63F-60F2-4FDE-A3D4-CA80D4E48C29}"/>
              </a:ext>
            </a:extLst>
          </p:cNvPr>
          <p:cNvSpPr txBox="1"/>
          <p:nvPr/>
        </p:nvSpPr>
        <p:spPr>
          <a:xfrm>
            <a:off x="5684947" y="783338"/>
            <a:ext cx="5644099" cy="369332"/>
          </a:xfrm>
          <a:prstGeom prst="rect">
            <a:avLst/>
          </a:prstGeom>
          <a:noFill/>
        </p:spPr>
        <p:txBody>
          <a:bodyPr wrap="square" rtlCol="0">
            <a:spAutoFit/>
          </a:bodyPr>
          <a:lstStyle/>
          <a:p>
            <a:r>
              <a:rPr lang="en-US" altLang="ko-KR" b="1" dirty="0">
                <a:solidFill>
                  <a:schemeClr val="accent3"/>
                </a:solidFill>
                <a:cs typeface="Arial" pitchFamily="34" charset="0"/>
              </a:rPr>
              <a:t>NO.1 Presentation</a:t>
            </a:r>
            <a:endParaRPr lang="ko-KR" altLang="en-US" b="1" dirty="0">
              <a:solidFill>
                <a:schemeClr val="accent3"/>
              </a:solidFill>
              <a:cs typeface="Arial" pitchFamily="34" charset="0"/>
            </a:endParaRPr>
          </a:p>
        </p:txBody>
      </p:sp>
      <p:grpSp>
        <p:nvGrpSpPr>
          <p:cNvPr id="42" name="Group 24">
            <a:extLst>
              <a:ext uri="{FF2B5EF4-FFF2-40B4-BE49-F238E27FC236}">
                <a16:creationId xmlns:a16="http://schemas.microsoft.com/office/drawing/2014/main" id="{31BEE668-40F3-4A59-99D3-492909DFD6D8}"/>
              </a:ext>
            </a:extLst>
          </p:cNvPr>
          <p:cNvGrpSpPr/>
          <p:nvPr/>
        </p:nvGrpSpPr>
        <p:grpSpPr>
          <a:xfrm>
            <a:off x="6027585" y="4192512"/>
            <a:ext cx="1418285" cy="738664"/>
            <a:chOff x="2551705" y="4283314"/>
            <a:chExt cx="2357003" cy="738664"/>
          </a:xfrm>
        </p:grpSpPr>
        <p:sp>
          <p:nvSpPr>
            <p:cNvPr id="43" name="TextBox 42">
              <a:extLst>
                <a:ext uri="{FF2B5EF4-FFF2-40B4-BE49-F238E27FC236}">
                  <a16:creationId xmlns:a16="http://schemas.microsoft.com/office/drawing/2014/main" id="{7E09D965-3210-47FF-BC68-5CACF1E1E8B6}"/>
                </a:ext>
              </a:extLst>
            </p:cNvPr>
            <p:cNvSpPr txBox="1"/>
            <p:nvPr/>
          </p:nvSpPr>
          <p:spPr>
            <a:xfrm>
              <a:off x="2551707" y="4560313"/>
              <a:ext cx="235700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a:t>
              </a:r>
            </a:p>
          </p:txBody>
        </p:sp>
        <p:sp>
          <p:nvSpPr>
            <p:cNvPr id="44" name="TextBox 43">
              <a:extLst>
                <a:ext uri="{FF2B5EF4-FFF2-40B4-BE49-F238E27FC236}">
                  <a16:creationId xmlns:a16="http://schemas.microsoft.com/office/drawing/2014/main" id="{66CEE300-587A-456B-B3F0-2388CCBCEEF8}"/>
                </a:ext>
              </a:extLst>
            </p:cNvPr>
            <p:cNvSpPr txBox="1"/>
            <p:nvPr/>
          </p:nvSpPr>
          <p:spPr>
            <a:xfrm>
              <a:off x="2551705" y="4283314"/>
              <a:ext cx="2336966"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Text Here</a:t>
              </a:r>
              <a:endParaRPr lang="ko-KR" altLang="en-US" sz="1200" b="1" dirty="0">
                <a:solidFill>
                  <a:schemeClr val="bg1"/>
                </a:solidFill>
                <a:cs typeface="Arial" pitchFamily="34" charset="0"/>
              </a:endParaRPr>
            </a:p>
          </p:txBody>
        </p:sp>
      </p:grpSp>
      <p:grpSp>
        <p:nvGrpSpPr>
          <p:cNvPr id="45" name="Group 24">
            <a:extLst>
              <a:ext uri="{FF2B5EF4-FFF2-40B4-BE49-F238E27FC236}">
                <a16:creationId xmlns:a16="http://schemas.microsoft.com/office/drawing/2014/main" id="{0D33CAA3-73AE-4AD1-ACD8-464553332852}"/>
              </a:ext>
            </a:extLst>
          </p:cNvPr>
          <p:cNvGrpSpPr/>
          <p:nvPr/>
        </p:nvGrpSpPr>
        <p:grpSpPr>
          <a:xfrm>
            <a:off x="7922640" y="4192512"/>
            <a:ext cx="1418285" cy="738664"/>
            <a:chOff x="2551705" y="4283314"/>
            <a:chExt cx="2357003" cy="738664"/>
          </a:xfrm>
        </p:grpSpPr>
        <p:sp>
          <p:nvSpPr>
            <p:cNvPr id="46" name="TextBox 45">
              <a:extLst>
                <a:ext uri="{FF2B5EF4-FFF2-40B4-BE49-F238E27FC236}">
                  <a16:creationId xmlns:a16="http://schemas.microsoft.com/office/drawing/2014/main" id="{AA0BCD25-9805-4FF9-A54F-0950085BE836}"/>
                </a:ext>
              </a:extLst>
            </p:cNvPr>
            <p:cNvSpPr txBox="1"/>
            <p:nvPr/>
          </p:nvSpPr>
          <p:spPr>
            <a:xfrm>
              <a:off x="2551707" y="4560313"/>
              <a:ext cx="235700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a:t>
              </a:r>
            </a:p>
          </p:txBody>
        </p:sp>
        <p:sp>
          <p:nvSpPr>
            <p:cNvPr id="47" name="TextBox 46">
              <a:extLst>
                <a:ext uri="{FF2B5EF4-FFF2-40B4-BE49-F238E27FC236}">
                  <a16:creationId xmlns:a16="http://schemas.microsoft.com/office/drawing/2014/main" id="{AC7F3DBF-F752-42D0-A6A4-38E4C30A9F5A}"/>
                </a:ext>
              </a:extLst>
            </p:cNvPr>
            <p:cNvSpPr txBox="1"/>
            <p:nvPr/>
          </p:nvSpPr>
          <p:spPr>
            <a:xfrm>
              <a:off x="2551705" y="4283314"/>
              <a:ext cx="2336966"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Text Here</a:t>
              </a:r>
              <a:endParaRPr lang="ko-KR" altLang="en-US" sz="1200" b="1" dirty="0">
                <a:solidFill>
                  <a:schemeClr val="bg1"/>
                </a:solidFill>
                <a:cs typeface="Arial" pitchFamily="34" charset="0"/>
              </a:endParaRPr>
            </a:p>
          </p:txBody>
        </p:sp>
      </p:grpSp>
      <p:grpSp>
        <p:nvGrpSpPr>
          <p:cNvPr id="48" name="Group 24">
            <a:extLst>
              <a:ext uri="{FF2B5EF4-FFF2-40B4-BE49-F238E27FC236}">
                <a16:creationId xmlns:a16="http://schemas.microsoft.com/office/drawing/2014/main" id="{6566FEB1-AAEE-4273-9A42-40884428E911}"/>
              </a:ext>
            </a:extLst>
          </p:cNvPr>
          <p:cNvGrpSpPr/>
          <p:nvPr/>
        </p:nvGrpSpPr>
        <p:grpSpPr>
          <a:xfrm>
            <a:off x="9817695" y="4192512"/>
            <a:ext cx="1418285" cy="738664"/>
            <a:chOff x="2551705" y="4283314"/>
            <a:chExt cx="2357003" cy="738664"/>
          </a:xfrm>
        </p:grpSpPr>
        <p:sp>
          <p:nvSpPr>
            <p:cNvPr id="49" name="TextBox 48">
              <a:extLst>
                <a:ext uri="{FF2B5EF4-FFF2-40B4-BE49-F238E27FC236}">
                  <a16:creationId xmlns:a16="http://schemas.microsoft.com/office/drawing/2014/main" id="{7E6F7DD0-5EED-4EFB-BFD9-22ACF92975F9}"/>
                </a:ext>
              </a:extLst>
            </p:cNvPr>
            <p:cNvSpPr txBox="1"/>
            <p:nvPr/>
          </p:nvSpPr>
          <p:spPr>
            <a:xfrm>
              <a:off x="2551707" y="4560313"/>
              <a:ext cx="235700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a:t>
              </a:r>
            </a:p>
          </p:txBody>
        </p:sp>
        <p:sp>
          <p:nvSpPr>
            <p:cNvPr id="50" name="TextBox 49">
              <a:extLst>
                <a:ext uri="{FF2B5EF4-FFF2-40B4-BE49-F238E27FC236}">
                  <a16:creationId xmlns:a16="http://schemas.microsoft.com/office/drawing/2014/main" id="{7E4210C5-DA21-477F-AEC9-3970DAAE5351}"/>
                </a:ext>
              </a:extLst>
            </p:cNvPr>
            <p:cNvSpPr txBox="1"/>
            <p:nvPr/>
          </p:nvSpPr>
          <p:spPr>
            <a:xfrm>
              <a:off x="2551705" y="4283314"/>
              <a:ext cx="2336966"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Text Here</a:t>
              </a:r>
              <a:endParaRPr lang="ko-KR" altLang="en-US" sz="1200" b="1" dirty="0">
                <a:solidFill>
                  <a:schemeClr val="bg1"/>
                </a:solidFill>
                <a:cs typeface="Arial" pitchFamily="34" charset="0"/>
              </a:endParaRPr>
            </a:p>
          </p:txBody>
        </p:sp>
      </p:grpSp>
      <p:sp>
        <p:nvSpPr>
          <p:cNvPr id="51" name="TextBox 50">
            <a:extLst>
              <a:ext uri="{FF2B5EF4-FFF2-40B4-BE49-F238E27FC236}">
                <a16:creationId xmlns:a16="http://schemas.microsoft.com/office/drawing/2014/main" id="{D80A7B00-A92E-4242-9C2B-F37A58370830}"/>
              </a:ext>
            </a:extLst>
          </p:cNvPr>
          <p:cNvSpPr txBox="1"/>
          <p:nvPr/>
        </p:nvSpPr>
        <p:spPr>
          <a:xfrm>
            <a:off x="8210948" y="5334634"/>
            <a:ext cx="3118098" cy="369332"/>
          </a:xfrm>
          <a:prstGeom prst="rect">
            <a:avLst/>
          </a:prstGeom>
          <a:noFill/>
        </p:spPr>
        <p:txBody>
          <a:bodyPr wrap="square" lIns="36000" tIns="0" rIns="36000" bIns="0" rtlCol="0" anchor="ctr">
            <a:spAutoFit/>
          </a:bodyPr>
          <a:lstStyle/>
          <a:p>
            <a:pPr algn="r"/>
            <a:r>
              <a:rPr lang="en-US" sz="2400" dirty="0">
                <a:solidFill>
                  <a:schemeClr val="tx1">
                    <a:lumMod val="75000"/>
                    <a:lumOff val="25000"/>
                  </a:schemeClr>
                </a:solidFill>
              </a:rPr>
              <a:t>Modern Presentation</a:t>
            </a:r>
          </a:p>
        </p:txBody>
      </p:sp>
      <p:sp>
        <p:nvSpPr>
          <p:cNvPr id="52" name="TextBox 51">
            <a:extLst>
              <a:ext uri="{FF2B5EF4-FFF2-40B4-BE49-F238E27FC236}">
                <a16:creationId xmlns:a16="http://schemas.microsoft.com/office/drawing/2014/main" id="{0DA9415C-86E1-47DB-B127-AFCFB8D1F28B}"/>
              </a:ext>
            </a:extLst>
          </p:cNvPr>
          <p:cNvSpPr txBox="1"/>
          <p:nvPr/>
        </p:nvSpPr>
        <p:spPr>
          <a:xfrm>
            <a:off x="9277046" y="5860010"/>
            <a:ext cx="2052000" cy="307777"/>
          </a:xfrm>
          <a:prstGeom prst="rect">
            <a:avLst/>
          </a:prstGeom>
          <a:solidFill>
            <a:schemeClr val="accent3"/>
          </a:solidFill>
        </p:spPr>
        <p:txBody>
          <a:bodyPr wrap="square" rtlCol="0">
            <a:spAutoFit/>
          </a:bodyPr>
          <a:lstStyle/>
          <a:p>
            <a:pPr algn="ctr"/>
            <a:r>
              <a:rPr lang="en-US" altLang="ko-KR" sz="1400" b="1" i="1" dirty="0">
                <a:solidFill>
                  <a:schemeClr val="bg1"/>
                </a:solidFill>
                <a:latin typeface="Arial" pitchFamily="34" charset="0"/>
                <a:cs typeface="Arial" pitchFamily="34" charset="0"/>
              </a:rPr>
              <a:t>Portfolio Presentation</a:t>
            </a:r>
            <a:endParaRPr lang="ko-KR" altLang="en-US" sz="1400" b="1" i="1" dirty="0">
              <a:solidFill>
                <a:schemeClr val="bg1"/>
              </a:solidFill>
              <a:latin typeface="Arial" pitchFamily="34" charset="0"/>
              <a:cs typeface="Arial" pitchFamily="34" charset="0"/>
            </a:endParaRPr>
          </a:p>
        </p:txBody>
      </p:sp>
      <p:sp>
        <p:nvSpPr>
          <p:cNvPr id="54" name="Freeform: Shape 53">
            <a:extLst>
              <a:ext uri="{FF2B5EF4-FFF2-40B4-BE49-F238E27FC236}">
                <a16:creationId xmlns:a16="http://schemas.microsoft.com/office/drawing/2014/main" id="{42844DAE-4023-4E06-8AFF-B5C155740B80}"/>
              </a:ext>
            </a:extLst>
          </p:cNvPr>
          <p:cNvSpPr/>
          <p:nvPr/>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57670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97021DB-65D1-489E-86D3-FB957408FAAB}"/>
              </a:ext>
            </a:extLst>
          </p:cNvPr>
          <p:cNvGrpSpPr/>
          <p:nvPr/>
        </p:nvGrpSpPr>
        <p:grpSpPr>
          <a:xfrm>
            <a:off x="7422206" y="259509"/>
            <a:ext cx="3835170" cy="6598491"/>
            <a:chOff x="5432494" y="626785"/>
            <a:chExt cx="3241222" cy="5576590"/>
          </a:xfrm>
          <a:scene3d>
            <a:camera prst="orthographicFront">
              <a:rot lat="0" lon="10799999" rev="0"/>
            </a:camera>
            <a:lightRig rig="threePt" dir="t"/>
          </a:scene3d>
        </p:grpSpPr>
        <p:sp>
          <p:nvSpPr>
            <p:cNvPr id="4" name="Block Arc 3">
              <a:extLst>
                <a:ext uri="{FF2B5EF4-FFF2-40B4-BE49-F238E27FC236}">
                  <a16:creationId xmlns:a16="http://schemas.microsoft.com/office/drawing/2014/main" id="{48FA02DB-51A9-4AA2-AEC4-0B854BFAF060}"/>
                </a:ext>
              </a:extLst>
            </p:cNvPr>
            <p:cNvSpPr/>
            <p:nvPr/>
          </p:nvSpPr>
          <p:spPr>
            <a:xfrm rot="5400000">
              <a:off x="5432494" y="2432627"/>
              <a:ext cx="3002400" cy="3002400"/>
            </a:xfrm>
            <a:prstGeom prst="blockArc">
              <a:avLst>
                <a:gd name="adj1" fmla="val 10735117"/>
                <a:gd name="adj2" fmla="val 16074287"/>
                <a:gd name="adj3" fmla="val 25807"/>
              </a:avLst>
            </a:prstGeom>
            <a:gradFill flip="none" rotWithShape="1">
              <a:gsLst>
                <a:gs pos="0">
                  <a:schemeClr val="accent2"/>
                </a:gs>
                <a:gs pos="100000">
                  <a:schemeClr val="accent2">
                    <a:lumMod val="75000"/>
                  </a:schemeClr>
                </a:gs>
              </a:gsLst>
              <a:lin ang="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rIns="182880" rtlCol="0" anchor="ctr"/>
            <a:lstStyle/>
            <a:p>
              <a:pPr algn="ctr"/>
              <a:endParaRPr lang="ko-KR" altLang="en-US" sz="2700" dirty="0">
                <a:solidFill>
                  <a:schemeClr val="tx1"/>
                </a:solidFill>
              </a:endParaRPr>
            </a:p>
          </p:txBody>
        </p:sp>
        <p:sp>
          <p:nvSpPr>
            <p:cNvPr id="5" name="Rectangle 4">
              <a:extLst>
                <a:ext uri="{FF2B5EF4-FFF2-40B4-BE49-F238E27FC236}">
                  <a16:creationId xmlns:a16="http://schemas.microsoft.com/office/drawing/2014/main" id="{E88DBC53-7E2A-4244-91DE-C6E7B8F6A09D}"/>
                </a:ext>
              </a:extLst>
            </p:cNvPr>
            <p:cNvSpPr/>
            <p:nvPr/>
          </p:nvSpPr>
          <p:spPr>
            <a:xfrm>
              <a:off x="7660182" y="3855008"/>
              <a:ext cx="781200" cy="2348367"/>
            </a:xfrm>
            <a:prstGeom prst="rect">
              <a:avLst/>
            </a:prstGeom>
            <a:gradFill flip="none" rotWithShape="1">
              <a:gsLst>
                <a:gs pos="37500">
                  <a:schemeClr val="accent2"/>
                </a:gs>
                <a:gs pos="0">
                  <a:schemeClr val="accent2"/>
                </a:gs>
                <a:gs pos="100000">
                  <a:schemeClr val="accent2">
                    <a:lumMod val="75000"/>
                  </a:schemeClr>
                </a:gs>
              </a:gsLst>
              <a:lin ang="189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rIns="182880" rtlCol="0" anchor="ctr"/>
            <a:lstStyle/>
            <a:p>
              <a:pPr algn="ctr"/>
              <a:endParaRPr lang="ko-KR" altLang="en-US" sz="2700" dirty="0">
                <a:solidFill>
                  <a:schemeClr val="tx1"/>
                </a:solidFill>
              </a:endParaRPr>
            </a:p>
          </p:txBody>
        </p:sp>
        <p:sp>
          <p:nvSpPr>
            <p:cNvPr id="6" name="Block Arc 3">
              <a:extLst>
                <a:ext uri="{FF2B5EF4-FFF2-40B4-BE49-F238E27FC236}">
                  <a16:creationId xmlns:a16="http://schemas.microsoft.com/office/drawing/2014/main" id="{C22DDE9D-086F-4DF1-8F13-F5AB9BFB022F}"/>
                </a:ext>
              </a:extLst>
            </p:cNvPr>
            <p:cNvSpPr/>
            <p:nvPr/>
          </p:nvSpPr>
          <p:spPr>
            <a:xfrm rot="10800000">
              <a:off x="6568167" y="626785"/>
              <a:ext cx="2105549" cy="4800940"/>
            </a:xfrm>
            <a:custGeom>
              <a:avLst/>
              <a:gdLst/>
              <a:ahLst/>
              <a:cxnLst/>
              <a:rect l="l" t="t" r="r" b="b"/>
              <a:pathLst>
                <a:path w="2105549" h="4800940">
                  <a:moveTo>
                    <a:pt x="1010388" y="1501213"/>
                  </a:moveTo>
                  <a:lnTo>
                    <a:pt x="232767" y="1501213"/>
                  </a:lnTo>
                  <a:cubicBezTo>
                    <a:pt x="232767" y="1037585"/>
                    <a:pt x="446990" y="599968"/>
                    <a:pt x="813157" y="315587"/>
                  </a:cubicBezTo>
                  <a:cubicBezTo>
                    <a:pt x="1179324" y="31205"/>
                    <a:pt x="1656348" y="-68031"/>
                    <a:pt x="2105549" y="46728"/>
                  </a:cubicBezTo>
                  <a:lnTo>
                    <a:pt x="1913069" y="800151"/>
                  </a:lnTo>
                  <a:cubicBezTo>
                    <a:pt x="1696554" y="744837"/>
                    <a:pt x="1466629" y="792669"/>
                    <a:pt x="1290136" y="929741"/>
                  </a:cubicBezTo>
                  <a:cubicBezTo>
                    <a:pt x="1113644" y="1066813"/>
                    <a:pt x="1010388" y="1277744"/>
                    <a:pt x="1010388" y="1501213"/>
                  </a:cubicBezTo>
                  <a:close/>
                  <a:moveTo>
                    <a:pt x="1013533" y="3726917"/>
                  </a:moveTo>
                  <a:lnTo>
                    <a:pt x="232333" y="3726917"/>
                  </a:lnTo>
                  <a:lnTo>
                    <a:pt x="232333" y="1501328"/>
                  </a:lnTo>
                  <a:lnTo>
                    <a:pt x="1013533" y="1501328"/>
                  </a:lnTo>
                  <a:close/>
                  <a:moveTo>
                    <a:pt x="622933" y="4800940"/>
                  </a:moveTo>
                  <a:lnTo>
                    <a:pt x="0" y="3726918"/>
                  </a:lnTo>
                  <a:lnTo>
                    <a:pt x="1245866" y="3726918"/>
                  </a:lnTo>
                  <a:close/>
                </a:path>
              </a:pathLst>
            </a:cu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rIns="182880" rtlCol="0" anchor="ctr"/>
            <a:lstStyle/>
            <a:p>
              <a:pPr algn="ctr"/>
              <a:endParaRPr lang="ko-KR" altLang="en-US" sz="2700">
                <a:solidFill>
                  <a:schemeClr val="tx1"/>
                </a:solidFill>
              </a:endParaRPr>
            </a:p>
          </p:txBody>
        </p:sp>
        <p:sp>
          <p:nvSpPr>
            <p:cNvPr id="7" name="Block Arc 6">
              <a:extLst>
                <a:ext uri="{FF2B5EF4-FFF2-40B4-BE49-F238E27FC236}">
                  <a16:creationId xmlns:a16="http://schemas.microsoft.com/office/drawing/2014/main" id="{EB4DCDAB-6738-4BE1-96B0-7E5EEB96939C}"/>
                </a:ext>
              </a:extLst>
            </p:cNvPr>
            <p:cNvSpPr/>
            <p:nvPr/>
          </p:nvSpPr>
          <p:spPr>
            <a:xfrm rot="17100000">
              <a:off x="5432494" y="2432625"/>
              <a:ext cx="3002400" cy="3002400"/>
            </a:xfrm>
            <a:prstGeom prst="blockArc">
              <a:avLst>
                <a:gd name="adj1" fmla="val 10815410"/>
                <a:gd name="adj2" fmla="val 13831376"/>
                <a:gd name="adj3" fmla="val 26044"/>
              </a:avLst>
            </a:prstGeom>
            <a:solidFill>
              <a:schemeClr val="accent2"/>
            </a:solidFill>
            <a:ln>
              <a:noFill/>
            </a:ln>
          </p:spPr>
          <p:txBody>
            <a:bodyPr vert="horz" wrap="square" lIns="91440" tIns="45720" rIns="182880" bIns="45720" numCol="1" anchor="t" anchorCtr="0" compatLnSpc="1">
              <a:prstTxWarp prst="textNoShape">
                <a:avLst/>
              </a:prstTxWarp>
            </a:bodyPr>
            <a:lstStyle/>
            <a:p>
              <a:endParaRPr lang="ko-KR" altLang="en-US" sz="2700"/>
            </a:p>
          </p:txBody>
        </p:sp>
        <p:sp>
          <p:nvSpPr>
            <p:cNvPr id="8" name="Block Arc 7">
              <a:extLst>
                <a:ext uri="{FF2B5EF4-FFF2-40B4-BE49-F238E27FC236}">
                  <a16:creationId xmlns:a16="http://schemas.microsoft.com/office/drawing/2014/main" id="{A0964684-128F-419F-9096-CE258D4C2FDD}"/>
                </a:ext>
              </a:extLst>
            </p:cNvPr>
            <p:cNvSpPr/>
            <p:nvPr/>
          </p:nvSpPr>
          <p:spPr>
            <a:xfrm rot="20219398">
              <a:off x="5432494" y="2432625"/>
              <a:ext cx="3002400" cy="3002400"/>
            </a:xfrm>
            <a:prstGeom prst="blockArc">
              <a:avLst>
                <a:gd name="adj1" fmla="val 10804147"/>
                <a:gd name="adj2" fmla="val 14189823"/>
                <a:gd name="adj3" fmla="val 26226"/>
              </a:avLst>
            </a:prstGeom>
            <a:solidFill>
              <a:schemeClr val="accent3"/>
            </a:solidFill>
            <a:ln>
              <a:noFill/>
            </a:ln>
          </p:spPr>
          <p:txBody>
            <a:bodyPr vert="horz" wrap="square" lIns="91440" tIns="45720" rIns="182880" bIns="45720" numCol="1" anchor="t" anchorCtr="0" compatLnSpc="1">
              <a:prstTxWarp prst="textNoShape">
                <a:avLst/>
              </a:prstTxWarp>
            </a:bodyPr>
            <a:lstStyle/>
            <a:p>
              <a:endParaRPr lang="ko-KR" altLang="en-US" sz="2700"/>
            </a:p>
          </p:txBody>
        </p:sp>
        <p:sp>
          <p:nvSpPr>
            <p:cNvPr id="9" name="Block Arc 8">
              <a:extLst>
                <a:ext uri="{FF2B5EF4-FFF2-40B4-BE49-F238E27FC236}">
                  <a16:creationId xmlns:a16="http://schemas.microsoft.com/office/drawing/2014/main" id="{50192236-3AAD-4196-8FAB-BD7793553E48}"/>
                </a:ext>
              </a:extLst>
            </p:cNvPr>
            <p:cNvSpPr/>
            <p:nvPr/>
          </p:nvSpPr>
          <p:spPr>
            <a:xfrm rot="2161546">
              <a:off x="5434375" y="2432626"/>
              <a:ext cx="3002400" cy="3002400"/>
            </a:xfrm>
            <a:prstGeom prst="blockArc">
              <a:avLst>
                <a:gd name="adj1" fmla="val 10735117"/>
                <a:gd name="adj2" fmla="val 13869755"/>
                <a:gd name="adj3" fmla="val 25921"/>
              </a:avLst>
            </a:pr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rIns="182880" rtlCol="0" anchor="ctr"/>
            <a:lstStyle/>
            <a:p>
              <a:pPr algn="ctr"/>
              <a:endParaRPr lang="ko-KR" altLang="en-US" sz="2700">
                <a:solidFill>
                  <a:schemeClr val="tx1"/>
                </a:solidFill>
              </a:endParaRPr>
            </a:p>
          </p:txBody>
        </p:sp>
      </p:grpSp>
      <p:grpSp>
        <p:nvGrpSpPr>
          <p:cNvPr id="10" name="Group 9">
            <a:extLst>
              <a:ext uri="{FF2B5EF4-FFF2-40B4-BE49-F238E27FC236}">
                <a16:creationId xmlns:a16="http://schemas.microsoft.com/office/drawing/2014/main" id="{64FCA3FA-1924-45B3-AEE4-BBE8046C4B0C}"/>
              </a:ext>
            </a:extLst>
          </p:cNvPr>
          <p:cNvGrpSpPr/>
          <p:nvPr/>
        </p:nvGrpSpPr>
        <p:grpSpPr>
          <a:xfrm>
            <a:off x="5275934" y="1991178"/>
            <a:ext cx="2491387" cy="923330"/>
            <a:chOff x="3021856" y="4283314"/>
            <a:chExt cx="1886852" cy="923330"/>
          </a:xfrm>
        </p:grpSpPr>
        <p:sp>
          <p:nvSpPr>
            <p:cNvPr id="11" name="TextBox 10">
              <a:extLst>
                <a:ext uri="{FF2B5EF4-FFF2-40B4-BE49-F238E27FC236}">
                  <a16:creationId xmlns:a16="http://schemas.microsoft.com/office/drawing/2014/main" id="{E509AAD2-B212-4F37-ADC6-C32EDC001F39}"/>
                </a:ext>
              </a:extLst>
            </p:cNvPr>
            <p:cNvSpPr txBox="1"/>
            <p:nvPr/>
          </p:nvSpPr>
          <p:spPr>
            <a:xfrm>
              <a:off x="3021856" y="4560313"/>
              <a:ext cx="1886852"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sp>
          <p:nvSpPr>
            <p:cNvPr id="12" name="TextBox 11">
              <a:extLst>
                <a:ext uri="{FF2B5EF4-FFF2-40B4-BE49-F238E27FC236}">
                  <a16:creationId xmlns:a16="http://schemas.microsoft.com/office/drawing/2014/main" id="{83BC854D-8EED-47E6-958D-D39617CE5176}"/>
                </a:ext>
              </a:extLst>
            </p:cNvPr>
            <p:cNvSpPr txBox="1"/>
            <p:nvPr/>
          </p:nvSpPr>
          <p:spPr>
            <a:xfrm>
              <a:off x="3037896" y="4283314"/>
              <a:ext cx="1870812" cy="307777"/>
            </a:xfrm>
            <a:prstGeom prst="rect">
              <a:avLst/>
            </a:prstGeom>
            <a:noFill/>
          </p:spPr>
          <p:txBody>
            <a:bodyPr wrap="square" rtlCol="0">
              <a:spAutoFit/>
            </a:bodyPr>
            <a:lstStyle/>
            <a:p>
              <a:pPr algn="r"/>
              <a:r>
                <a:rPr lang="en-US" altLang="ko-KR" sz="1400" b="1" dirty="0">
                  <a:solidFill>
                    <a:schemeClr val="tx1">
                      <a:lumMod val="75000"/>
                      <a:lumOff val="25000"/>
                    </a:schemeClr>
                  </a:solidFill>
                  <a:cs typeface="Arial" pitchFamily="34" charset="0"/>
                </a:rPr>
                <a:t>Your Text Here</a:t>
              </a:r>
              <a:endParaRPr lang="ko-KR" altLang="en-US" sz="1400" b="1" dirty="0">
                <a:solidFill>
                  <a:schemeClr val="tx1">
                    <a:lumMod val="75000"/>
                    <a:lumOff val="25000"/>
                  </a:schemeClr>
                </a:solidFill>
                <a:cs typeface="Arial" pitchFamily="34" charset="0"/>
              </a:endParaRPr>
            </a:p>
          </p:txBody>
        </p:sp>
      </p:grpSp>
      <p:grpSp>
        <p:nvGrpSpPr>
          <p:cNvPr id="13" name="Group 12">
            <a:extLst>
              <a:ext uri="{FF2B5EF4-FFF2-40B4-BE49-F238E27FC236}">
                <a16:creationId xmlns:a16="http://schemas.microsoft.com/office/drawing/2014/main" id="{1D98E66E-22B4-49A1-905D-3F064EB16E79}"/>
              </a:ext>
            </a:extLst>
          </p:cNvPr>
          <p:cNvGrpSpPr/>
          <p:nvPr/>
        </p:nvGrpSpPr>
        <p:grpSpPr>
          <a:xfrm>
            <a:off x="4488640" y="3111811"/>
            <a:ext cx="2768717" cy="923330"/>
            <a:chOff x="3352435" y="4283314"/>
            <a:chExt cx="1556273" cy="923330"/>
          </a:xfrm>
        </p:grpSpPr>
        <p:sp>
          <p:nvSpPr>
            <p:cNvPr id="14" name="TextBox 13">
              <a:extLst>
                <a:ext uri="{FF2B5EF4-FFF2-40B4-BE49-F238E27FC236}">
                  <a16:creationId xmlns:a16="http://schemas.microsoft.com/office/drawing/2014/main" id="{F85CA5BF-18F6-4910-8A19-4107578F1168}"/>
                </a:ext>
              </a:extLst>
            </p:cNvPr>
            <p:cNvSpPr txBox="1"/>
            <p:nvPr/>
          </p:nvSpPr>
          <p:spPr>
            <a:xfrm>
              <a:off x="3352435" y="4560313"/>
              <a:ext cx="1556273"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sp>
          <p:nvSpPr>
            <p:cNvPr id="15" name="TextBox 14">
              <a:extLst>
                <a:ext uri="{FF2B5EF4-FFF2-40B4-BE49-F238E27FC236}">
                  <a16:creationId xmlns:a16="http://schemas.microsoft.com/office/drawing/2014/main" id="{CC9A1ED5-E9BE-420B-9FA5-D419391230B3}"/>
                </a:ext>
              </a:extLst>
            </p:cNvPr>
            <p:cNvSpPr txBox="1"/>
            <p:nvPr/>
          </p:nvSpPr>
          <p:spPr>
            <a:xfrm>
              <a:off x="3365666" y="4283314"/>
              <a:ext cx="1543041" cy="307777"/>
            </a:xfrm>
            <a:prstGeom prst="rect">
              <a:avLst/>
            </a:prstGeom>
            <a:noFill/>
          </p:spPr>
          <p:txBody>
            <a:bodyPr wrap="square" rtlCol="0">
              <a:spAutoFit/>
            </a:bodyPr>
            <a:lstStyle/>
            <a:p>
              <a:pPr algn="r"/>
              <a:r>
                <a:rPr lang="en-US" altLang="ko-KR" sz="1400" b="1" dirty="0">
                  <a:solidFill>
                    <a:schemeClr val="tx1">
                      <a:lumMod val="75000"/>
                      <a:lumOff val="25000"/>
                    </a:schemeClr>
                  </a:solidFill>
                  <a:cs typeface="Arial" pitchFamily="34" charset="0"/>
                </a:rPr>
                <a:t>Your Text Here</a:t>
              </a:r>
              <a:endParaRPr lang="ko-KR" altLang="en-US" sz="1400" b="1" dirty="0">
                <a:solidFill>
                  <a:schemeClr val="tx1">
                    <a:lumMod val="75000"/>
                    <a:lumOff val="25000"/>
                  </a:schemeClr>
                </a:solidFill>
                <a:cs typeface="Arial" pitchFamily="34" charset="0"/>
              </a:endParaRPr>
            </a:p>
          </p:txBody>
        </p:sp>
      </p:grpSp>
      <p:grpSp>
        <p:nvGrpSpPr>
          <p:cNvPr id="16" name="Group 15">
            <a:extLst>
              <a:ext uri="{FF2B5EF4-FFF2-40B4-BE49-F238E27FC236}">
                <a16:creationId xmlns:a16="http://schemas.microsoft.com/office/drawing/2014/main" id="{A4AA287A-7286-435C-8496-7D4FC727DFF5}"/>
              </a:ext>
            </a:extLst>
          </p:cNvPr>
          <p:cNvGrpSpPr/>
          <p:nvPr/>
        </p:nvGrpSpPr>
        <p:grpSpPr>
          <a:xfrm>
            <a:off x="4512179" y="4232444"/>
            <a:ext cx="2745178" cy="923330"/>
            <a:chOff x="3021856" y="4283314"/>
            <a:chExt cx="1886852" cy="923330"/>
          </a:xfrm>
        </p:grpSpPr>
        <p:sp>
          <p:nvSpPr>
            <p:cNvPr id="17" name="TextBox 16">
              <a:extLst>
                <a:ext uri="{FF2B5EF4-FFF2-40B4-BE49-F238E27FC236}">
                  <a16:creationId xmlns:a16="http://schemas.microsoft.com/office/drawing/2014/main" id="{642C8DDB-6297-4C20-B34C-A5DA88047963}"/>
                </a:ext>
              </a:extLst>
            </p:cNvPr>
            <p:cNvSpPr txBox="1"/>
            <p:nvPr/>
          </p:nvSpPr>
          <p:spPr>
            <a:xfrm>
              <a:off x="3021856" y="4560313"/>
              <a:ext cx="1886852"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a:t>
              </a:r>
            </a:p>
          </p:txBody>
        </p:sp>
        <p:sp>
          <p:nvSpPr>
            <p:cNvPr id="18" name="TextBox 17">
              <a:extLst>
                <a:ext uri="{FF2B5EF4-FFF2-40B4-BE49-F238E27FC236}">
                  <a16:creationId xmlns:a16="http://schemas.microsoft.com/office/drawing/2014/main" id="{078D8163-FB0D-4B0E-A7D0-FE659F1A5C14}"/>
                </a:ext>
              </a:extLst>
            </p:cNvPr>
            <p:cNvSpPr txBox="1"/>
            <p:nvPr/>
          </p:nvSpPr>
          <p:spPr>
            <a:xfrm>
              <a:off x="3037897" y="4283314"/>
              <a:ext cx="1870811" cy="307777"/>
            </a:xfrm>
            <a:prstGeom prst="rect">
              <a:avLst/>
            </a:prstGeom>
            <a:noFill/>
          </p:spPr>
          <p:txBody>
            <a:bodyPr wrap="square" rtlCol="0">
              <a:spAutoFit/>
            </a:bodyPr>
            <a:lstStyle/>
            <a:p>
              <a:pPr algn="r"/>
              <a:r>
                <a:rPr lang="en-US" altLang="ko-KR" sz="1400" b="1" dirty="0">
                  <a:solidFill>
                    <a:schemeClr val="tx1">
                      <a:lumMod val="75000"/>
                      <a:lumOff val="25000"/>
                    </a:schemeClr>
                  </a:solidFill>
                  <a:cs typeface="Arial" pitchFamily="34" charset="0"/>
                </a:rPr>
                <a:t>Your Text Here</a:t>
              </a:r>
              <a:endParaRPr lang="ko-KR" altLang="en-US" sz="1400" b="1" dirty="0">
                <a:solidFill>
                  <a:schemeClr val="tx1">
                    <a:lumMod val="75000"/>
                    <a:lumOff val="25000"/>
                  </a:schemeClr>
                </a:solidFill>
                <a:cs typeface="Arial" pitchFamily="34" charset="0"/>
              </a:endParaRPr>
            </a:p>
          </p:txBody>
        </p:sp>
      </p:grpSp>
      <p:sp>
        <p:nvSpPr>
          <p:cNvPr id="25" name="TextBox 24">
            <a:extLst>
              <a:ext uri="{FF2B5EF4-FFF2-40B4-BE49-F238E27FC236}">
                <a16:creationId xmlns:a16="http://schemas.microsoft.com/office/drawing/2014/main" id="{0806F225-2F36-44D8-9CB7-F0CFB302F783}"/>
              </a:ext>
            </a:extLst>
          </p:cNvPr>
          <p:cNvSpPr txBox="1"/>
          <p:nvPr/>
        </p:nvSpPr>
        <p:spPr>
          <a:xfrm>
            <a:off x="10033156" y="5507382"/>
            <a:ext cx="1015444"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05</a:t>
            </a:r>
            <a:endParaRPr lang="ko-KR" altLang="en-US" sz="3200" b="1" dirty="0">
              <a:solidFill>
                <a:schemeClr val="bg1"/>
              </a:solidFill>
              <a:cs typeface="Arial" pitchFamily="34" charset="0"/>
            </a:endParaRPr>
          </a:p>
        </p:txBody>
      </p:sp>
      <p:sp>
        <p:nvSpPr>
          <p:cNvPr id="26" name="TextBox 25">
            <a:extLst>
              <a:ext uri="{FF2B5EF4-FFF2-40B4-BE49-F238E27FC236}">
                <a16:creationId xmlns:a16="http://schemas.microsoft.com/office/drawing/2014/main" id="{D01FFC0F-AA45-4208-8C7E-E72D05F59667}"/>
              </a:ext>
            </a:extLst>
          </p:cNvPr>
          <p:cNvSpPr txBox="1"/>
          <p:nvPr/>
        </p:nvSpPr>
        <p:spPr>
          <a:xfrm>
            <a:off x="7813196" y="4912082"/>
            <a:ext cx="1015444"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02</a:t>
            </a:r>
            <a:endParaRPr lang="ko-KR" altLang="en-US" sz="3200" b="1" dirty="0">
              <a:solidFill>
                <a:schemeClr val="bg1"/>
              </a:solidFill>
              <a:cs typeface="Arial" pitchFamily="34" charset="0"/>
            </a:endParaRPr>
          </a:p>
        </p:txBody>
      </p:sp>
      <p:sp>
        <p:nvSpPr>
          <p:cNvPr id="27" name="TextBox 26">
            <a:extLst>
              <a:ext uri="{FF2B5EF4-FFF2-40B4-BE49-F238E27FC236}">
                <a16:creationId xmlns:a16="http://schemas.microsoft.com/office/drawing/2014/main" id="{537958D4-AC47-45BA-BEBA-C35B4DC7238F}"/>
              </a:ext>
            </a:extLst>
          </p:cNvPr>
          <p:cNvSpPr txBox="1"/>
          <p:nvPr/>
        </p:nvSpPr>
        <p:spPr>
          <a:xfrm>
            <a:off x="7422205" y="3787901"/>
            <a:ext cx="1015444"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03</a:t>
            </a:r>
            <a:endParaRPr lang="ko-KR" altLang="en-US" sz="3200" b="1" dirty="0">
              <a:solidFill>
                <a:schemeClr val="bg1"/>
              </a:solidFill>
              <a:cs typeface="Arial" pitchFamily="34" charset="0"/>
            </a:endParaRPr>
          </a:p>
        </p:txBody>
      </p:sp>
      <p:sp>
        <p:nvSpPr>
          <p:cNvPr id="28" name="TextBox 27">
            <a:extLst>
              <a:ext uri="{FF2B5EF4-FFF2-40B4-BE49-F238E27FC236}">
                <a16:creationId xmlns:a16="http://schemas.microsoft.com/office/drawing/2014/main" id="{2027DE95-0AA9-4DAF-91C1-EAE33F25678B}"/>
              </a:ext>
            </a:extLst>
          </p:cNvPr>
          <p:cNvSpPr txBox="1"/>
          <p:nvPr/>
        </p:nvSpPr>
        <p:spPr>
          <a:xfrm>
            <a:off x="8030168" y="2779789"/>
            <a:ext cx="1015444"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04</a:t>
            </a:r>
            <a:endParaRPr lang="ko-KR" altLang="en-US" sz="3200" b="1" dirty="0">
              <a:solidFill>
                <a:schemeClr val="bg1"/>
              </a:solidFill>
              <a:cs typeface="Arial" pitchFamily="34" charset="0"/>
            </a:endParaRPr>
          </a:p>
        </p:txBody>
      </p:sp>
      <p:sp>
        <p:nvSpPr>
          <p:cNvPr id="29" name="TextBox 28">
            <a:extLst>
              <a:ext uri="{FF2B5EF4-FFF2-40B4-BE49-F238E27FC236}">
                <a16:creationId xmlns:a16="http://schemas.microsoft.com/office/drawing/2014/main" id="{5D68651C-4CFC-420B-A9D3-D4B4F8AB8A73}"/>
              </a:ext>
            </a:extLst>
          </p:cNvPr>
          <p:cNvSpPr txBox="1"/>
          <p:nvPr/>
        </p:nvSpPr>
        <p:spPr>
          <a:xfrm>
            <a:off x="10011681" y="1978990"/>
            <a:ext cx="1015444"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01</a:t>
            </a:r>
            <a:endParaRPr lang="ko-KR" altLang="en-US" sz="3200" b="1" dirty="0">
              <a:solidFill>
                <a:schemeClr val="bg1"/>
              </a:solidFill>
              <a:cs typeface="Arial" pitchFamily="34" charset="0"/>
            </a:endParaRPr>
          </a:p>
        </p:txBody>
      </p:sp>
      <p:sp>
        <p:nvSpPr>
          <p:cNvPr id="74" name="Text Placeholder 10">
            <a:extLst>
              <a:ext uri="{FF2B5EF4-FFF2-40B4-BE49-F238E27FC236}">
                <a16:creationId xmlns:a16="http://schemas.microsoft.com/office/drawing/2014/main" id="{F8046BDA-7C0A-4FE5-B884-FBD6BB4D9713}"/>
              </a:ext>
            </a:extLst>
          </p:cNvPr>
          <p:cNvSpPr txBox="1">
            <a:spLocks/>
          </p:cNvSpPr>
          <p:nvPr/>
        </p:nvSpPr>
        <p:spPr>
          <a:xfrm>
            <a:off x="674588" y="755149"/>
            <a:ext cx="3096344" cy="1872208"/>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3600" b="1" dirty="0">
                <a:solidFill>
                  <a:schemeClr val="accent3"/>
                </a:solidFill>
                <a:latin typeface="+mj-lt"/>
                <a:cs typeface="Arial" pitchFamily="34" charset="0"/>
              </a:rPr>
              <a:t>Portfolio </a:t>
            </a:r>
            <a:r>
              <a:rPr lang="en-US" altLang="ko-KR" sz="3600" b="1" dirty="0">
                <a:solidFill>
                  <a:schemeClr val="tx1">
                    <a:lumMod val="75000"/>
                    <a:lumOff val="25000"/>
                  </a:schemeClr>
                </a:solidFill>
                <a:latin typeface="+mj-lt"/>
                <a:cs typeface="Arial" pitchFamily="34" charset="0"/>
              </a:rPr>
              <a:t>Presentation Designed</a:t>
            </a:r>
          </a:p>
        </p:txBody>
      </p:sp>
      <p:grpSp>
        <p:nvGrpSpPr>
          <p:cNvPr id="75" name="Group 74">
            <a:extLst>
              <a:ext uri="{FF2B5EF4-FFF2-40B4-BE49-F238E27FC236}">
                <a16:creationId xmlns:a16="http://schemas.microsoft.com/office/drawing/2014/main" id="{FAA59051-3F3E-4A32-805E-1A8109F268F9}"/>
              </a:ext>
            </a:extLst>
          </p:cNvPr>
          <p:cNvGrpSpPr/>
          <p:nvPr/>
        </p:nvGrpSpPr>
        <p:grpSpPr>
          <a:xfrm>
            <a:off x="4998604" y="5353078"/>
            <a:ext cx="2768717" cy="923330"/>
            <a:chOff x="3021856" y="4283314"/>
            <a:chExt cx="1886852" cy="923330"/>
          </a:xfrm>
        </p:grpSpPr>
        <p:sp>
          <p:nvSpPr>
            <p:cNvPr id="76" name="TextBox 75">
              <a:extLst>
                <a:ext uri="{FF2B5EF4-FFF2-40B4-BE49-F238E27FC236}">
                  <a16:creationId xmlns:a16="http://schemas.microsoft.com/office/drawing/2014/main" id="{668609C8-2FC3-4C1C-8E1B-1E1639693C33}"/>
                </a:ext>
              </a:extLst>
            </p:cNvPr>
            <p:cNvSpPr txBox="1"/>
            <p:nvPr/>
          </p:nvSpPr>
          <p:spPr>
            <a:xfrm>
              <a:off x="3021856" y="4560313"/>
              <a:ext cx="1886852"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a:t>
              </a:r>
            </a:p>
          </p:txBody>
        </p:sp>
        <p:sp>
          <p:nvSpPr>
            <p:cNvPr id="77" name="TextBox 76">
              <a:extLst>
                <a:ext uri="{FF2B5EF4-FFF2-40B4-BE49-F238E27FC236}">
                  <a16:creationId xmlns:a16="http://schemas.microsoft.com/office/drawing/2014/main" id="{97E245D9-453E-4EE2-B2A3-72199A4FD2CE}"/>
                </a:ext>
              </a:extLst>
            </p:cNvPr>
            <p:cNvSpPr txBox="1"/>
            <p:nvPr/>
          </p:nvSpPr>
          <p:spPr>
            <a:xfrm>
              <a:off x="3037897" y="4283314"/>
              <a:ext cx="1870811" cy="307777"/>
            </a:xfrm>
            <a:prstGeom prst="rect">
              <a:avLst/>
            </a:prstGeom>
            <a:noFill/>
          </p:spPr>
          <p:txBody>
            <a:bodyPr wrap="square" rtlCol="0">
              <a:spAutoFit/>
            </a:bodyPr>
            <a:lstStyle/>
            <a:p>
              <a:pPr algn="r"/>
              <a:r>
                <a:rPr lang="en-US" altLang="ko-KR" sz="1400" b="1" dirty="0">
                  <a:solidFill>
                    <a:schemeClr val="tx1">
                      <a:lumMod val="75000"/>
                      <a:lumOff val="25000"/>
                    </a:schemeClr>
                  </a:solidFill>
                  <a:cs typeface="Arial" pitchFamily="34" charset="0"/>
                </a:rPr>
                <a:t>Your Text Here</a:t>
              </a:r>
              <a:endParaRPr lang="ko-KR" altLang="en-US" sz="1400" b="1" dirty="0">
                <a:solidFill>
                  <a:schemeClr val="tx1">
                    <a:lumMod val="75000"/>
                    <a:lumOff val="25000"/>
                  </a:schemeClr>
                </a:solidFill>
                <a:cs typeface="Arial" pitchFamily="34" charset="0"/>
              </a:endParaRPr>
            </a:p>
          </p:txBody>
        </p:sp>
      </p:grpSp>
      <p:grpSp>
        <p:nvGrpSpPr>
          <p:cNvPr id="78" name="Group 77">
            <a:extLst>
              <a:ext uri="{FF2B5EF4-FFF2-40B4-BE49-F238E27FC236}">
                <a16:creationId xmlns:a16="http://schemas.microsoft.com/office/drawing/2014/main" id="{DECE7C01-A243-4A77-8674-165FF4666669}"/>
              </a:ext>
            </a:extLst>
          </p:cNvPr>
          <p:cNvGrpSpPr/>
          <p:nvPr/>
        </p:nvGrpSpPr>
        <p:grpSpPr>
          <a:xfrm>
            <a:off x="6719418" y="870545"/>
            <a:ext cx="2598322" cy="923330"/>
            <a:chOff x="3021856" y="4283314"/>
            <a:chExt cx="1886852" cy="923330"/>
          </a:xfrm>
        </p:grpSpPr>
        <p:sp>
          <p:nvSpPr>
            <p:cNvPr id="79" name="TextBox 78">
              <a:extLst>
                <a:ext uri="{FF2B5EF4-FFF2-40B4-BE49-F238E27FC236}">
                  <a16:creationId xmlns:a16="http://schemas.microsoft.com/office/drawing/2014/main" id="{FA812A96-9BB2-41A9-BA84-3B925EFB8DE9}"/>
                </a:ext>
              </a:extLst>
            </p:cNvPr>
            <p:cNvSpPr txBox="1"/>
            <p:nvPr/>
          </p:nvSpPr>
          <p:spPr>
            <a:xfrm>
              <a:off x="3021856" y="4560313"/>
              <a:ext cx="1886852"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a:t>
              </a:r>
            </a:p>
          </p:txBody>
        </p:sp>
        <p:sp>
          <p:nvSpPr>
            <p:cNvPr id="80" name="TextBox 79">
              <a:extLst>
                <a:ext uri="{FF2B5EF4-FFF2-40B4-BE49-F238E27FC236}">
                  <a16:creationId xmlns:a16="http://schemas.microsoft.com/office/drawing/2014/main" id="{AF32E37A-C191-4AB2-B2E9-342D9B65D899}"/>
                </a:ext>
              </a:extLst>
            </p:cNvPr>
            <p:cNvSpPr txBox="1"/>
            <p:nvPr/>
          </p:nvSpPr>
          <p:spPr>
            <a:xfrm>
              <a:off x="3037897" y="4283314"/>
              <a:ext cx="1870811" cy="307777"/>
            </a:xfrm>
            <a:prstGeom prst="rect">
              <a:avLst/>
            </a:prstGeom>
            <a:noFill/>
          </p:spPr>
          <p:txBody>
            <a:bodyPr wrap="square" rtlCol="0">
              <a:spAutoFit/>
            </a:bodyPr>
            <a:lstStyle/>
            <a:p>
              <a:pPr algn="r"/>
              <a:r>
                <a:rPr lang="en-US" altLang="ko-KR" sz="1400" b="1" dirty="0">
                  <a:solidFill>
                    <a:schemeClr val="tx1">
                      <a:lumMod val="75000"/>
                      <a:lumOff val="25000"/>
                    </a:schemeClr>
                  </a:solidFill>
                  <a:cs typeface="Arial" pitchFamily="34" charset="0"/>
                </a:rPr>
                <a:t>Your Text Here</a:t>
              </a:r>
              <a:endParaRPr lang="ko-KR" altLang="en-US" sz="1400" b="1" dirty="0">
                <a:solidFill>
                  <a:schemeClr val="tx1">
                    <a:lumMod val="75000"/>
                    <a:lumOff val="25000"/>
                  </a:schemeClr>
                </a:solidFill>
                <a:cs typeface="Arial" pitchFamily="34" charset="0"/>
              </a:endParaRPr>
            </a:p>
          </p:txBody>
        </p:sp>
      </p:grpSp>
      <p:sp>
        <p:nvSpPr>
          <p:cNvPr id="81" name="Block Arc 14">
            <a:extLst>
              <a:ext uri="{FF2B5EF4-FFF2-40B4-BE49-F238E27FC236}">
                <a16:creationId xmlns:a16="http://schemas.microsoft.com/office/drawing/2014/main" id="{E7584B54-90DE-4EE1-BDD0-70B7E45B86E5}"/>
              </a:ext>
            </a:extLst>
          </p:cNvPr>
          <p:cNvSpPr/>
          <p:nvPr/>
        </p:nvSpPr>
        <p:spPr>
          <a:xfrm rot="16200000">
            <a:off x="8817672" y="3790990"/>
            <a:ext cx="771672" cy="772181"/>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Tree>
    <p:extLst>
      <p:ext uri="{BB962C8B-B14F-4D97-AF65-F5344CB8AC3E}">
        <p14:creationId xmlns:p14="http://schemas.microsoft.com/office/powerpoint/2010/main" val="2637438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3" name="Rounded Rectangle 41">
            <a:extLst>
              <a:ext uri="{FF2B5EF4-FFF2-40B4-BE49-F238E27FC236}">
                <a16:creationId xmlns:a16="http://schemas.microsoft.com/office/drawing/2014/main" id="{4684D842-C164-4FA7-9225-218DEEDB15E0}"/>
              </a:ext>
            </a:extLst>
          </p:cNvPr>
          <p:cNvSpPr/>
          <p:nvPr/>
        </p:nvSpPr>
        <p:spPr>
          <a:xfrm rot="5400000">
            <a:off x="9459653" y="3256073"/>
            <a:ext cx="504056" cy="2952328"/>
          </a:xfrm>
          <a:prstGeom prst="roundRect">
            <a:avLst>
              <a:gd name="adj" fmla="val 50000"/>
            </a:avLst>
          </a:prstGeom>
          <a:solidFill>
            <a:schemeClr val="accent4">
              <a:alpha val="4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 name="Rounded Rectangle 1">
            <a:extLst>
              <a:ext uri="{FF2B5EF4-FFF2-40B4-BE49-F238E27FC236}">
                <a16:creationId xmlns:a16="http://schemas.microsoft.com/office/drawing/2014/main" id="{84AD1BEF-4ABD-455F-8626-57155C7532E2}"/>
              </a:ext>
            </a:extLst>
          </p:cNvPr>
          <p:cNvSpPr/>
          <p:nvPr/>
        </p:nvSpPr>
        <p:spPr>
          <a:xfrm>
            <a:off x="1457136" y="1724450"/>
            <a:ext cx="504056" cy="2952328"/>
          </a:xfrm>
          <a:prstGeom prst="roundRect">
            <a:avLst>
              <a:gd name="adj" fmla="val 50000"/>
            </a:avLst>
          </a:prstGeom>
          <a:solidFill>
            <a:schemeClr val="accent1">
              <a:alpha val="4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 name="Rounded Rectangle 21">
            <a:extLst>
              <a:ext uri="{FF2B5EF4-FFF2-40B4-BE49-F238E27FC236}">
                <a16:creationId xmlns:a16="http://schemas.microsoft.com/office/drawing/2014/main" id="{D4DD5AFF-9E51-4041-8961-96A710A40DD0}"/>
              </a:ext>
            </a:extLst>
          </p:cNvPr>
          <p:cNvSpPr/>
          <p:nvPr/>
        </p:nvSpPr>
        <p:spPr>
          <a:xfrm>
            <a:off x="3260910" y="1724450"/>
            <a:ext cx="504056" cy="2952328"/>
          </a:xfrm>
          <a:prstGeom prst="roundRect">
            <a:avLst>
              <a:gd name="adj" fmla="val 50000"/>
            </a:avLst>
          </a:prstGeom>
          <a:solidFill>
            <a:schemeClr val="accent2">
              <a:alpha val="4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 name="Rounded Rectangle 31">
            <a:extLst>
              <a:ext uri="{FF2B5EF4-FFF2-40B4-BE49-F238E27FC236}">
                <a16:creationId xmlns:a16="http://schemas.microsoft.com/office/drawing/2014/main" id="{3DB0A9A0-45A5-476D-A912-9D8E2049570D}"/>
              </a:ext>
            </a:extLst>
          </p:cNvPr>
          <p:cNvSpPr/>
          <p:nvPr/>
        </p:nvSpPr>
        <p:spPr>
          <a:xfrm>
            <a:off x="5064684" y="1724450"/>
            <a:ext cx="504056" cy="2952328"/>
          </a:xfrm>
          <a:prstGeom prst="roundRect">
            <a:avLst>
              <a:gd name="adj" fmla="val 50000"/>
            </a:avLst>
          </a:prstGeom>
          <a:solidFill>
            <a:schemeClr val="accent3">
              <a:alpha val="4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aphicFrame>
        <p:nvGraphicFramePr>
          <p:cNvPr id="7" name="Chart 8">
            <a:extLst>
              <a:ext uri="{FF2B5EF4-FFF2-40B4-BE49-F238E27FC236}">
                <a16:creationId xmlns:a16="http://schemas.microsoft.com/office/drawing/2014/main" id="{7628CA2F-CDA0-4CB6-BA44-6017447577CF}"/>
              </a:ext>
            </a:extLst>
          </p:cNvPr>
          <p:cNvGraphicFramePr/>
          <p:nvPr>
            <p:extLst>
              <p:ext uri="{D42A27DB-BD31-4B8C-83A1-F6EECF244321}">
                <p14:modId xmlns:p14="http://schemas.microsoft.com/office/powerpoint/2010/main" val="3744062177"/>
              </p:ext>
            </p:extLst>
          </p:nvPr>
        </p:nvGraphicFramePr>
        <p:xfrm>
          <a:off x="679976" y="1903569"/>
          <a:ext cx="7499838" cy="2703211"/>
        </p:xfrm>
        <a:graphic>
          <a:graphicData uri="http://schemas.openxmlformats.org/drawingml/2006/chart">
            <c:chart xmlns:c="http://schemas.openxmlformats.org/drawingml/2006/chart" xmlns:r="http://schemas.openxmlformats.org/officeDocument/2006/relationships" r:id="rId2"/>
          </a:graphicData>
        </a:graphic>
      </p:graphicFrame>
      <p:grpSp>
        <p:nvGrpSpPr>
          <p:cNvPr id="8" name="Group 7">
            <a:extLst>
              <a:ext uri="{FF2B5EF4-FFF2-40B4-BE49-F238E27FC236}">
                <a16:creationId xmlns:a16="http://schemas.microsoft.com/office/drawing/2014/main" id="{9BCDA40A-5612-480E-BA93-FCDABCCC7009}"/>
              </a:ext>
            </a:extLst>
          </p:cNvPr>
          <p:cNvGrpSpPr/>
          <p:nvPr/>
        </p:nvGrpSpPr>
        <p:grpSpPr>
          <a:xfrm rot="5400000">
            <a:off x="7176955" y="4043495"/>
            <a:ext cx="1377485" cy="1377484"/>
            <a:chOff x="683568" y="2000250"/>
            <a:chExt cx="1858067" cy="1858067"/>
          </a:xfrm>
        </p:grpSpPr>
        <p:grpSp>
          <p:nvGrpSpPr>
            <p:cNvPr id="9" name="Group 8">
              <a:extLst>
                <a:ext uri="{FF2B5EF4-FFF2-40B4-BE49-F238E27FC236}">
                  <a16:creationId xmlns:a16="http://schemas.microsoft.com/office/drawing/2014/main" id="{44D1FDF3-2052-4F87-930A-8B629BED73E8}"/>
                </a:ext>
              </a:extLst>
            </p:cNvPr>
            <p:cNvGrpSpPr/>
            <p:nvPr/>
          </p:nvGrpSpPr>
          <p:grpSpPr>
            <a:xfrm>
              <a:off x="892673" y="2209355"/>
              <a:ext cx="1439856" cy="1439856"/>
              <a:chOff x="899592" y="1935673"/>
              <a:chExt cx="1216999" cy="1216999"/>
            </a:xfrm>
          </p:grpSpPr>
          <p:sp>
            <p:nvSpPr>
              <p:cNvPr id="12" name="Oval 11">
                <a:extLst>
                  <a:ext uri="{FF2B5EF4-FFF2-40B4-BE49-F238E27FC236}">
                    <a16:creationId xmlns:a16="http://schemas.microsoft.com/office/drawing/2014/main" id="{9621DD4C-93F4-452F-BD9C-6E7FC7C09916}"/>
                  </a:ext>
                </a:extLst>
              </p:cNvPr>
              <p:cNvSpPr/>
              <p:nvPr/>
            </p:nvSpPr>
            <p:spPr>
              <a:xfrm>
                <a:off x="899592" y="1935673"/>
                <a:ext cx="1216999" cy="1216999"/>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3" name="Oval 12">
                <a:extLst>
                  <a:ext uri="{FF2B5EF4-FFF2-40B4-BE49-F238E27FC236}">
                    <a16:creationId xmlns:a16="http://schemas.microsoft.com/office/drawing/2014/main" id="{E6B9C951-4FF2-40F8-8B26-BECD29E94F23}"/>
                  </a:ext>
                </a:extLst>
              </p:cNvPr>
              <p:cNvSpPr/>
              <p:nvPr/>
            </p:nvSpPr>
            <p:spPr>
              <a:xfrm>
                <a:off x="999394" y="2035475"/>
                <a:ext cx="1017395" cy="1017395"/>
              </a:xfrm>
              <a:prstGeom prst="ellipse">
                <a:avLst/>
              </a:prstGeom>
              <a:gradFill flip="none" rotWithShape="1">
                <a:gsLst>
                  <a:gs pos="0">
                    <a:schemeClr val="bg1">
                      <a:lumMod val="87000"/>
                    </a:schemeClr>
                  </a:gs>
                  <a:gs pos="100000">
                    <a:schemeClr val="bg1"/>
                  </a:gs>
                </a:gsLst>
                <a:lin ang="810000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solidFill>
                    <a:schemeClr val="tx1">
                      <a:lumMod val="65000"/>
                      <a:lumOff val="35000"/>
                    </a:schemeClr>
                  </a:solidFill>
                </a:endParaRPr>
              </a:p>
            </p:txBody>
          </p:sp>
        </p:grpSp>
        <p:sp>
          <p:nvSpPr>
            <p:cNvPr id="10" name="Pie 37">
              <a:extLst>
                <a:ext uri="{FF2B5EF4-FFF2-40B4-BE49-F238E27FC236}">
                  <a16:creationId xmlns:a16="http://schemas.microsoft.com/office/drawing/2014/main" id="{BB49B6A6-122E-4BA0-B8FE-4B0608D82889}"/>
                </a:ext>
              </a:extLst>
            </p:cNvPr>
            <p:cNvSpPr/>
            <p:nvPr/>
          </p:nvSpPr>
          <p:spPr>
            <a:xfrm>
              <a:off x="683568" y="2000250"/>
              <a:ext cx="1858067" cy="1858067"/>
            </a:xfrm>
            <a:prstGeom prst="pie">
              <a:avLst>
                <a:gd name="adj1" fmla="val 19058730"/>
                <a:gd name="adj2" fmla="val 16200000"/>
              </a:avLst>
            </a:prstGeom>
            <a:solidFill>
              <a:schemeClr val="accent4">
                <a:alpha val="20000"/>
              </a:schemeClr>
            </a:solidFill>
            <a:ln w="12700">
              <a:gradFill>
                <a:gsLst>
                  <a:gs pos="0">
                    <a:schemeClr val="bg1"/>
                  </a:gs>
                  <a:gs pos="100000">
                    <a:schemeClr val="bg1">
                      <a:alpha val="19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11" name="TextBox 10">
              <a:extLst>
                <a:ext uri="{FF2B5EF4-FFF2-40B4-BE49-F238E27FC236}">
                  <a16:creationId xmlns:a16="http://schemas.microsoft.com/office/drawing/2014/main" id="{543B3EA2-9975-4D1D-99BE-9A5B5C1112DE}"/>
                </a:ext>
              </a:extLst>
            </p:cNvPr>
            <p:cNvSpPr txBox="1"/>
            <p:nvPr/>
          </p:nvSpPr>
          <p:spPr>
            <a:xfrm rot="16200000">
              <a:off x="892674" y="2638838"/>
              <a:ext cx="1439857" cy="539702"/>
            </a:xfrm>
            <a:prstGeom prst="rect">
              <a:avLst/>
            </a:prstGeom>
            <a:noFill/>
          </p:spPr>
          <p:txBody>
            <a:bodyPr wrap="square" rtlCol="0">
              <a:spAutoFit/>
            </a:bodyPr>
            <a:lstStyle/>
            <a:p>
              <a:pPr algn="ctr"/>
              <a:r>
                <a:rPr lang="en-US" altLang="ko-KR" sz="2000" b="1" dirty="0">
                  <a:solidFill>
                    <a:schemeClr val="tx1">
                      <a:lumMod val="65000"/>
                      <a:lumOff val="35000"/>
                    </a:schemeClr>
                  </a:solidFill>
                  <a:latin typeface="Calibri" pitchFamily="34" charset="0"/>
                  <a:cs typeface="Calibri" pitchFamily="34" charset="0"/>
                </a:rPr>
                <a:t>85%</a:t>
              </a:r>
              <a:endParaRPr lang="ko-KR" altLang="en-US" sz="2000" b="1" dirty="0">
                <a:solidFill>
                  <a:schemeClr val="tx1">
                    <a:lumMod val="65000"/>
                    <a:lumOff val="35000"/>
                  </a:schemeClr>
                </a:solidFill>
                <a:latin typeface="Calibri" pitchFamily="34" charset="0"/>
                <a:cs typeface="Calibri" pitchFamily="34" charset="0"/>
              </a:endParaRPr>
            </a:p>
          </p:txBody>
        </p:sp>
      </p:grpSp>
      <p:sp>
        <p:nvSpPr>
          <p:cNvPr id="14" name="TextBox 13">
            <a:extLst>
              <a:ext uri="{FF2B5EF4-FFF2-40B4-BE49-F238E27FC236}">
                <a16:creationId xmlns:a16="http://schemas.microsoft.com/office/drawing/2014/main" id="{F7DD4F14-B8AA-45BD-BDD9-F1B6EF5B2E54}"/>
              </a:ext>
            </a:extLst>
          </p:cNvPr>
          <p:cNvSpPr txBox="1"/>
          <p:nvPr/>
        </p:nvSpPr>
        <p:spPr>
          <a:xfrm>
            <a:off x="6506679" y="5697458"/>
            <a:ext cx="1227612" cy="307777"/>
          </a:xfrm>
          <a:prstGeom prst="rect">
            <a:avLst/>
          </a:prstGeom>
          <a:noFill/>
        </p:spPr>
        <p:txBody>
          <a:bodyPr wrap="square" rtlCol="0">
            <a:spAutoFit/>
          </a:bodyPr>
          <a:lstStyle/>
          <a:p>
            <a:pPr algn="ctr"/>
            <a:r>
              <a:rPr lang="en-US" altLang="ko-KR" sz="1400" b="1" dirty="0">
                <a:solidFill>
                  <a:schemeClr val="tx1">
                    <a:lumMod val="65000"/>
                    <a:lumOff val="35000"/>
                  </a:schemeClr>
                </a:solidFill>
                <a:latin typeface="Calibri" pitchFamily="34" charset="0"/>
                <a:cs typeface="Calibri" pitchFamily="34" charset="0"/>
              </a:rPr>
              <a:t>Option D</a:t>
            </a:r>
            <a:endParaRPr lang="ko-KR" altLang="en-US" sz="1400" b="1" dirty="0">
              <a:solidFill>
                <a:schemeClr val="tx1">
                  <a:lumMod val="65000"/>
                  <a:lumOff val="35000"/>
                </a:schemeClr>
              </a:solidFill>
              <a:latin typeface="Calibri" pitchFamily="34" charset="0"/>
              <a:cs typeface="Calibri" pitchFamily="34" charset="0"/>
            </a:endParaRPr>
          </a:p>
        </p:txBody>
      </p:sp>
      <p:grpSp>
        <p:nvGrpSpPr>
          <p:cNvPr id="15" name="Group 14">
            <a:extLst>
              <a:ext uri="{FF2B5EF4-FFF2-40B4-BE49-F238E27FC236}">
                <a16:creationId xmlns:a16="http://schemas.microsoft.com/office/drawing/2014/main" id="{6533F75B-46C4-4CBA-94E8-5FD52CB7DA22}"/>
              </a:ext>
            </a:extLst>
          </p:cNvPr>
          <p:cNvGrpSpPr/>
          <p:nvPr/>
        </p:nvGrpSpPr>
        <p:grpSpPr>
          <a:xfrm>
            <a:off x="1020423" y="4258817"/>
            <a:ext cx="1377485" cy="1377485"/>
            <a:chOff x="683568" y="2000250"/>
            <a:chExt cx="1858067" cy="1858067"/>
          </a:xfrm>
        </p:grpSpPr>
        <p:grpSp>
          <p:nvGrpSpPr>
            <p:cNvPr id="16" name="Group 15">
              <a:extLst>
                <a:ext uri="{FF2B5EF4-FFF2-40B4-BE49-F238E27FC236}">
                  <a16:creationId xmlns:a16="http://schemas.microsoft.com/office/drawing/2014/main" id="{709DC21D-7171-428C-A4BF-B3825E134748}"/>
                </a:ext>
              </a:extLst>
            </p:cNvPr>
            <p:cNvGrpSpPr/>
            <p:nvPr/>
          </p:nvGrpSpPr>
          <p:grpSpPr>
            <a:xfrm>
              <a:off x="892673" y="2209355"/>
              <a:ext cx="1439856" cy="1439856"/>
              <a:chOff x="899592" y="1935673"/>
              <a:chExt cx="1216999" cy="1216999"/>
            </a:xfrm>
          </p:grpSpPr>
          <p:sp>
            <p:nvSpPr>
              <p:cNvPr id="19" name="Oval 18">
                <a:extLst>
                  <a:ext uri="{FF2B5EF4-FFF2-40B4-BE49-F238E27FC236}">
                    <a16:creationId xmlns:a16="http://schemas.microsoft.com/office/drawing/2014/main" id="{9F331762-C02D-407C-AAB4-A994BDC10B3C}"/>
                  </a:ext>
                </a:extLst>
              </p:cNvPr>
              <p:cNvSpPr/>
              <p:nvPr/>
            </p:nvSpPr>
            <p:spPr>
              <a:xfrm>
                <a:off x="899592" y="1935673"/>
                <a:ext cx="1216999" cy="1216999"/>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Oval 19">
                <a:extLst>
                  <a:ext uri="{FF2B5EF4-FFF2-40B4-BE49-F238E27FC236}">
                    <a16:creationId xmlns:a16="http://schemas.microsoft.com/office/drawing/2014/main" id="{E322D2B1-2CEE-41A5-A9BD-0F0B0348F514}"/>
                  </a:ext>
                </a:extLst>
              </p:cNvPr>
              <p:cNvSpPr/>
              <p:nvPr/>
            </p:nvSpPr>
            <p:spPr>
              <a:xfrm>
                <a:off x="999394" y="2035475"/>
                <a:ext cx="1017395" cy="1017395"/>
              </a:xfrm>
              <a:prstGeom prst="ellipse">
                <a:avLst/>
              </a:prstGeom>
              <a:gradFill flip="none" rotWithShape="1">
                <a:gsLst>
                  <a:gs pos="0">
                    <a:schemeClr val="bg1">
                      <a:lumMod val="87000"/>
                    </a:schemeClr>
                  </a:gs>
                  <a:gs pos="100000">
                    <a:schemeClr val="bg1"/>
                  </a:gs>
                </a:gsLst>
                <a:lin ang="810000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solidFill>
                    <a:schemeClr val="tx1">
                      <a:lumMod val="65000"/>
                      <a:lumOff val="35000"/>
                    </a:schemeClr>
                  </a:solidFill>
                </a:endParaRPr>
              </a:p>
            </p:txBody>
          </p:sp>
        </p:grpSp>
        <p:sp>
          <p:nvSpPr>
            <p:cNvPr id="17" name="Pie 8">
              <a:extLst>
                <a:ext uri="{FF2B5EF4-FFF2-40B4-BE49-F238E27FC236}">
                  <a16:creationId xmlns:a16="http://schemas.microsoft.com/office/drawing/2014/main" id="{C5E50A53-DB79-46B4-99DD-C6BAD6354788}"/>
                </a:ext>
              </a:extLst>
            </p:cNvPr>
            <p:cNvSpPr/>
            <p:nvPr/>
          </p:nvSpPr>
          <p:spPr>
            <a:xfrm>
              <a:off x="683568" y="2000250"/>
              <a:ext cx="1858067" cy="1858067"/>
            </a:xfrm>
            <a:prstGeom prst="pie">
              <a:avLst/>
            </a:prstGeom>
            <a:solidFill>
              <a:schemeClr val="accent1">
                <a:alpha val="20000"/>
              </a:schemeClr>
            </a:solidFill>
            <a:ln w="12700">
              <a:gradFill>
                <a:gsLst>
                  <a:gs pos="0">
                    <a:schemeClr val="bg1"/>
                  </a:gs>
                  <a:gs pos="100000">
                    <a:schemeClr val="bg1">
                      <a:alpha val="19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18" name="TextBox 17">
              <a:extLst>
                <a:ext uri="{FF2B5EF4-FFF2-40B4-BE49-F238E27FC236}">
                  <a16:creationId xmlns:a16="http://schemas.microsoft.com/office/drawing/2014/main" id="{7A394F01-8159-4F43-A969-F76577F3BA27}"/>
                </a:ext>
              </a:extLst>
            </p:cNvPr>
            <p:cNvSpPr txBox="1"/>
            <p:nvPr/>
          </p:nvSpPr>
          <p:spPr>
            <a:xfrm>
              <a:off x="892675" y="2638838"/>
              <a:ext cx="1439856" cy="539702"/>
            </a:xfrm>
            <a:prstGeom prst="rect">
              <a:avLst/>
            </a:prstGeom>
            <a:noFill/>
          </p:spPr>
          <p:txBody>
            <a:bodyPr wrap="square" rtlCol="0">
              <a:spAutoFit/>
            </a:bodyPr>
            <a:lstStyle/>
            <a:p>
              <a:pPr algn="ctr"/>
              <a:r>
                <a:rPr lang="en-US" altLang="ko-KR" sz="2000" b="1" dirty="0">
                  <a:solidFill>
                    <a:schemeClr val="tx1">
                      <a:lumMod val="65000"/>
                      <a:lumOff val="35000"/>
                    </a:schemeClr>
                  </a:solidFill>
                  <a:latin typeface="Calibri" pitchFamily="34" charset="0"/>
                  <a:cs typeface="Calibri" pitchFamily="34" charset="0"/>
                </a:rPr>
                <a:t>75%</a:t>
              </a:r>
              <a:endParaRPr lang="ko-KR" altLang="en-US" sz="2000" b="1" dirty="0">
                <a:solidFill>
                  <a:schemeClr val="tx1">
                    <a:lumMod val="65000"/>
                    <a:lumOff val="35000"/>
                  </a:schemeClr>
                </a:solidFill>
                <a:latin typeface="Calibri" pitchFamily="34" charset="0"/>
                <a:cs typeface="Calibri" pitchFamily="34" charset="0"/>
              </a:endParaRPr>
            </a:p>
          </p:txBody>
        </p:sp>
      </p:grpSp>
      <p:sp>
        <p:nvSpPr>
          <p:cNvPr id="21" name="TextBox 20">
            <a:extLst>
              <a:ext uri="{FF2B5EF4-FFF2-40B4-BE49-F238E27FC236}">
                <a16:creationId xmlns:a16="http://schemas.microsoft.com/office/drawing/2014/main" id="{49C87170-36E2-45D7-B3F6-100371437BF7}"/>
              </a:ext>
            </a:extLst>
          </p:cNvPr>
          <p:cNvSpPr txBox="1"/>
          <p:nvPr/>
        </p:nvSpPr>
        <p:spPr>
          <a:xfrm>
            <a:off x="1095358" y="5697458"/>
            <a:ext cx="1227612" cy="307777"/>
          </a:xfrm>
          <a:prstGeom prst="rect">
            <a:avLst/>
          </a:prstGeom>
          <a:noFill/>
        </p:spPr>
        <p:txBody>
          <a:bodyPr wrap="square" rtlCol="0">
            <a:spAutoFit/>
          </a:bodyPr>
          <a:lstStyle/>
          <a:p>
            <a:pPr algn="ctr"/>
            <a:r>
              <a:rPr lang="en-US" altLang="ko-KR" sz="1400" b="1" dirty="0">
                <a:solidFill>
                  <a:schemeClr val="tx1">
                    <a:lumMod val="65000"/>
                    <a:lumOff val="35000"/>
                  </a:schemeClr>
                </a:solidFill>
                <a:latin typeface="Calibri" pitchFamily="34" charset="0"/>
                <a:cs typeface="Calibri" pitchFamily="34" charset="0"/>
              </a:rPr>
              <a:t>Option A</a:t>
            </a:r>
            <a:endParaRPr lang="ko-KR" altLang="en-US" sz="1400" b="1" dirty="0">
              <a:solidFill>
                <a:schemeClr val="tx1">
                  <a:lumMod val="65000"/>
                  <a:lumOff val="35000"/>
                </a:schemeClr>
              </a:solidFill>
              <a:latin typeface="Calibri" pitchFamily="34" charset="0"/>
              <a:cs typeface="Calibri" pitchFamily="34" charset="0"/>
            </a:endParaRPr>
          </a:p>
        </p:txBody>
      </p:sp>
      <p:grpSp>
        <p:nvGrpSpPr>
          <p:cNvPr id="22" name="Group 21">
            <a:extLst>
              <a:ext uri="{FF2B5EF4-FFF2-40B4-BE49-F238E27FC236}">
                <a16:creationId xmlns:a16="http://schemas.microsoft.com/office/drawing/2014/main" id="{0A362EE0-5391-4A78-9EA3-FC870E8688B1}"/>
              </a:ext>
            </a:extLst>
          </p:cNvPr>
          <p:cNvGrpSpPr/>
          <p:nvPr/>
        </p:nvGrpSpPr>
        <p:grpSpPr>
          <a:xfrm>
            <a:off x="2824197" y="4258817"/>
            <a:ext cx="1377485" cy="1377485"/>
            <a:chOff x="683568" y="2000250"/>
            <a:chExt cx="1858067" cy="1858067"/>
          </a:xfrm>
        </p:grpSpPr>
        <p:grpSp>
          <p:nvGrpSpPr>
            <p:cNvPr id="23" name="Group 22">
              <a:extLst>
                <a:ext uri="{FF2B5EF4-FFF2-40B4-BE49-F238E27FC236}">
                  <a16:creationId xmlns:a16="http://schemas.microsoft.com/office/drawing/2014/main" id="{D575609D-D0F4-44CA-9968-C53AE4741FB2}"/>
                </a:ext>
              </a:extLst>
            </p:cNvPr>
            <p:cNvGrpSpPr/>
            <p:nvPr/>
          </p:nvGrpSpPr>
          <p:grpSpPr>
            <a:xfrm>
              <a:off x="892673" y="2209355"/>
              <a:ext cx="1439856" cy="1439856"/>
              <a:chOff x="899592" y="1935673"/>
              <a:chExt cx="1216999" cy="1216999"/>
            </a:xfrm>
          </p:grpSpPr>
          <p:sp>
            <p:nvSpPr>
              <p:cNvPr id="26" name="Oval 25">
                <a:extLst>
                  <a:ext uri="{FF2B5EF4-FFF2-40B4-BE49-F238E27FC236}">
                    <a16:creationId xmlns:a16="http://schemas.microsoft.com/office/drawing/2014/main" id="{7753AFAC-146C-428D-B2B7-853DC4D59CAC}"/>
                  </a:ext>
                </a:extLst>
              </p:cNvPr>
              <p:cNvSpPr/>
              <p:nvPr/>
            </p:nvSpPr>
            <p:spPr>
              <a:xfrm>
                <a:off x="899592" y="1935673"/>
                <a:ext cx="1216999" cy="1216999"/>
              </a:xfrm>
              <a:prstGeom prst="ellipse">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7" name="Oval 26">
                <a:extLst>
                  <a:ext uri="{FF2B5EF4-FFF2-40B4-BE49-F238E27FC236}">
                    <a16:creationId xmlns:a16="http://schemas.microsoft.com/office/drawing/2014/main" id="{10798194-AFDF-4A1C-92A7-F1B8D650B812}"/>
                  </a:ext>
                </a:extLst>
              </p:cNvPr>
              <p:cNvSpPr/>
              <p:nvPr/>
            </p:nvSpPr>
            <p:spPr>
              <a:xfrm>
                <a:off x="999394" y="2035475"/>
                <a:ext cx="1017395" cy="1017395"/>
              </a:xfrm>
              <a:prstGeom prst="ellipse">
                <a:avLst/>
              </a:prstGeom>
              <a:gradFill flip="none" rotWithShape="1">
                <a:gsLst>
                  <a:gs pos="0">
                    <a:schemeClr val="bg1">
                      <a:lumMod val="87000"/>
                    </a:schemeClr>
                  </a:gs>
                  <a:gs pos="100000">
                    <a:schemeClr val="bg1"/>
                  </a:gs>
                </a:gsLst>
                <a:lin ang="810000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solidFill>
                    <a:schemeClr val="tx1">
                      <a:lumMod val="65000"/>
                      <a:lumOff val="35000"/>
                    </a:schemeClr>
                  </a:solidFill>
                </a:endParaRPr>
              </a:p>
            </p:txBody>
          </p:sp>
        </p:grpSp>
        <p:sp>
          <p:nvSpPr>
            <p:cNvPr id="24" name="Pie 17">
              <a:extLst>
                <a:ext uri="{FF2B5EF4-FFF2-40B4-BE49-F238E27FC236}">
                  <a16:creationId xmlns:a16="http://schemas.microsoft.com/office/drawing/2014/main" id="{8736A24C-CCAA-4A26-B905-DE3D48CB4114}"/>
                </a:ext>
              </a:extLst>
            </p:cNvPr>
            <p:cNvSpPr/>
            <p:nvPr/>
          </p:nvSpPr>
          <p:spPr>
            <a:xfrm>
              <a:off x="683568" y="2000250"/>
              <a:ext cx="1858067" cy="1858067"/>
            </a:xfrm>
            <a:prstGeom prst="pie">
              <a:avLst>
                <a:gd name="adj1" fmla="val 8660819"/>
                <a:gd name="adj2" fmla="val 16200000"/>
              </a:avLst>
            </a:prstGeom>
            <a:solidFill>
              <a:schemeClr val="accent2">
                <a:alpha val="20000"/>
              </a:schemeClr>
            </a:solidFill>
            <a:ln w="12700">
              <a:gradFill>
                <a:gsLst>
                  <a:gs pos="0">
                    <a:schemeClr val="bg1"/>
                  </a:gs>
                  <a:gs pos="100000">
                    <a:schemeClr val="bg1">
                      <a:alpha val="19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25" name="TextBox 24">
              <a:extLst>
                <a:ext uri="{FF2B5EF4-FFF2-40B4-BE49-F238E27FC236}">
                  <a16:creationId xmlns:a16="http://schemas.microsoft.com/office/drawing/2014/main" id="{42151E3C-F9C2-43AE-A82C-B7603B23D551}"/>
                </a:ext>
              </a:extLst>
            </p:cNvPr>
            <p:cNvSpPr txBox="1"/>
            <p:nvPr/>
          </p:nvSpPr>
          <p:spPr>
            <a:xfrm>
              <a:off x="892675" y="2638838"/>
              <a:ext cx="1439856" cy="539702"/>
            </a:xfrm>
            <a:prstGeom prst="rect">
              <a:avLst/>
            </a:prstGeom>
            <a:noFill/>
          </p:spPr>
          <p:txBody>
            <a:bodyPr wrap="square" rtlCol="0">
              <a:spAutoFit/>
            </a:bodyPr>
            <a:lstStyle/>
            <a:p>
              <a:pPr algn="ctr"/>
              <a:r>
                <a:rPr lang="en-US" altLang="ko-KR" sz="2000" b="1" dirty="0">
                  <a:solidFill>
                    <a:schemeClr val="tx1">
                      <a:lumMod val="65000"/>
                      <a:lumOff val="35000"/>
                    </a:schemeClr>
                  </a:solidFill>
                  <a:latin typeface="Calibri" pitchFamily="34" charset="0"/>
                  <a:cs typeface="Calibri" pitchFamily="34" charset="0"/>
                </a:rPr>
                <a:t>35%</a:t>
              </a:r>
              <a:endParaRPr lang="ko-KR" altLang="en-US" sz="2000" b="1" dirty="0">
                <a:solidFill>
                  <a:schemeClr val="tx1">
                    <a:lumMod val="65000"/>
                    <a:lumOff val="35000"/>
                  </a:schemeClr>
                </a:solidFill>
                <a:latin typeface="Calibri" pitchFamily="34" charset="0"/>
                <a:cs typeface="Calibri" pitchFamily="34" charset="0"/>
              </a:endParaRPr>
            </a:p>
          </p:txBody>
        </p:sp>
      </p:grpSp>
      <p:sp>
        <p:nvSpPr>
          <p:cNvPr id="28" name="TextBox 27">
            <a:extLst>
              <a:ext uri="{FF2B5EF4-FFF2-40B4-BE49-F238E27FC236}">
                <a16:creationId xmlns:a16="http://schemas.microsoft.com/office/drawing/2014/main" id="{ABDD371B-2388-4F06-9F8D-21D196ED70CB}"/>
              </a:ext>
            </a:extLst>
          </p:cNvPr>
          <p:cNvSpPr txBox="1"/>
          <p:nvPr/>
        </p:nvSpPr>
        <p:spPr>
          <a:xfrm>
            <a:off x="2899132" y="5697458"/>
            <a:ext cx="1227612" cy="307777"/>
          </a:xfrm>
          <a:prstGeom prst="rect">
            <a:avLst/>
          </a:prstGeom>
          <a:noFill/>
        </p:spPr>
        <p:txBody>
          <a:bodyPr wrap="square" rtlCol="0">
            <a:spAutoFit/>
          </a:bodyPr>
          <a:lstStyle/>
          <a:p>
            <a:pPr algn="ctr"/>
            <a:r>
              <a:rPr lang="en-US" altLang="ko-KR" sz="1400" b="1" dirty="0">
                <a:solidFill>
                  <a:schemeClr val="tx1">
                    <a:lumMod val="65000"/>
                    <a:lumOff val="35000"/>
                  </a:schemeClr>
                </a:solidFill>
                <a:latin typeface="Calibri" pitchFamily="34" charset="0"/>
                <a:cs typeface="Calibri" pitchFamily="34" charset="0"/>
              </a:rPr>
              <a:t>Option B</a:t>
            </a:r>
            <a:endParaRPr lang="ko-KR" altLang="en-US" sz="1400" b="1" dirty="0">
              <a:solidFill>
                <a:schemeClr val="tx1">
                  <a:lumMod val="65000"/>
                  <a:lumOff val="35000"/>
                </a:schemeClr>
              </a:solidFill>
              <a:latin typeface="Calibri" pitchFamily="34" charset="0"/>
              <a:cs typeface="Calibri" pitchFamily="34" charset="0"/>
            </a:endParaRPr>
          </a:p>
        </p:txBody>
      </p:sp>
      <p:grpSp>
        <p:nvGrpSpPr>
          <p:cNvPr id="29" name="Group 28">
            <a:extLst>
              <a:ext uri="{FF2B5EF4-FFF2-40B4-BE49-F238E27FC236}">
                <a16:creationId xmlns:a16="http://schemas.microsoft.com/office/drawing/2014/main" id="{B88B2931-7C66-4AAF-93F7-12B9FC924545}"/>
              </a:ext>
            </a:extLst>
          </p:cNvPr>
          <p:cNvGrpSpPr/>
          <p:nvPr/>
        </p:nvGrpSpPr>
        <p:grpSpPr>
          <a:xfrm>
            <a:off x="4627971" y="4258817"/>
            <a:ext cx="1377485" cy="1377485"/>
            <a:chOff x="683568" y="2000250"/>
            <a:chExt cx="1858067" cy="1858067"/>
          </a:xfrm>
        </p:grpSpPr>
        <p:grpSp>
          <p:nvGrpSpPr>
            <p:cNvPr id="30" name="Group 29">
              <a:extLst>
                <a:ext uri="{FF2B5EF4-FFF2-40B4-BE49-F238E27FC236}">
                  <a16:creationId xmlns:a16="http://schemas.microsoft.com/office/drawing/2014/main" id="{8606E3B4-17CA-4CDF-9EBB-6D4B4089C343}"/>
                </a:ext>
              </a:extLst>
            </p:cNvPr>
            <p:cNvGrpSpPr/>
            <p:nvPr/>
          </p:nvGrpSpPr>
          <p:grpSpPr>
            <a:xfrm>
              <a:off x="892673" y="2209355"/>
              <a:ext cx="1439856" cy="1439856"/>
              <a:chOff x="899592" y="1935673"/>
              <a:chExt cx="1216999" cy="1216999"/>
            </a:xfrm>
          </p:grpSpPr>
          <p:sp>
            <p:nvSpPr>
              <p:cNvPr id="33" name="Oval 32">
                <a:extLst>
                  <a:ext uri="{FF2B5EF4-FFF2-40B4-BE49-F238E27FC236}">
                    <a16:creationId xmlns:a16="http://schemas.microsoft.com/office/drawing/2014/main" id="{275F8278-59DD-4396-B7B9-3FEFBCFFFF05}"/>
                  </a:ext>
                </a:extLst>
              </p:cNvPr>
              <p:cNvSpPr/>
              <p:nvPr/>
            </p:nvSpPr>
            <p:spPr>
              <a:xfrm>
                <a:off x="899592" y="1935673"/>
                <a:ext cx="1216999" cy="1216999"/>
              </a:xfrm>
              <a:prstGeom prst="ellipse">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4" name="Oval 33">
                <a:extLst>
                  <a:ext uri="{FF2B5EF4-FFF2-40B4-BE49-F238E27FC236}">
                    <a16:creationId xmlns:a16="http://schemas.microsoft.com/office/drawing/2014/main" id="{DD64A867-B6CD-4E9C-B4B7-55E2696FD5DB}"/>
                  </a:ext>
                </a:extLst>
              </p:cNvPr>
              <p:cNvSpPr/>
              <p:nvPr/>
            </p:nvSpPr>
            <p:spPr>
              <a:xfrm>
                <a:off x="999394" y="2035475"/>
                <a:ext cx="1017395" cy="1017395"/>
              </a:xfrm>
              <a:prstGeom prst="ellipse">
                <a:avLst/>
              </a:prstGeom>
              <a:gradFill flip="none" rotWithShape="1">
                <a:gsLst>
                  <a:gs pos="0">
                    <a:schemeClr val="bg1">
                      <a:lumMod val="87000"/>
                    </a:schemeClr>
                  </a:gs>
                  <a:gs pos="100000">
                    <a:schemeClr val="bg1"/>
                  </a:gs>
                </a:gsLst>
                <a:lin ang="810000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solidFill>
                    <a:schemeClr val="tx1">
                      <a:lumMod val="65000"/>
                      <a:lumOff val="35000"/>
                    </a:schemeClr>
                  </a:solidFill>
                </a:endParaRPr>
              </a:p>
            </p:txBody>
          </p:sp>
        </p:grpSp>
        <p:sp>
          <p:nvSpPr>
            <p:cNvPr id="31" name="Pie 27">
              <a:extLst>
                <a:ext uri="{FF2B5EF4-FFF2-40B4-BE49-F238E27FC236}">
                  <a16:creationId xmlns:a16="http://schemas.microsoft.com/office/drawing/2014/main" id="{5D023632-2EC3-4768-8E51-5353AF00412C}"/>
                </a:ext>
              </a:extLst>
            </p:cNvPr>
            <p:cNvSpPr/>
            <p:nvPr/>
          </p:nvSpPr>
          <p:spPr>
            <a:xfrm>
              <a:off x="683568" y="2000250"/>
              <a:ext cx="1858067" cy="1858067"/>
            </a:xfrm>
            <a:prstGeom prst="pie">
              <a:avLst>
                <a:gd name="adj1" fmla="val 5375902"/>
                <a:gd name="adj2" fmla="val 16200000"/>
              </a:avLst>
            </a:prstGeom>
            <a:solidFill>
              <a:schemeClr val="accent3">
                <a:alpha val="20000"/>
              </a:schemeClr>
            </a:solidFill>
            <a:ln w="12700">
              <a:gradFill>
                <a:gsLst>
                  <a:gs pos="0">
                    <a:schemeClr val="bg1"/>
                  </a:gs>
                  <a:gs pos="100000">
                    <a:schemeClr val="bg1">
                      <a:alpha val="19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32" name="TextBox 31">
              <a:extLst>
                <a:ext uri="{FF2B5EF4-FFF2-40B4-BE49-F238E27FC236}">
                  <a16:creationId xmlns:a16="http://schemas.microsoft.com/office/drawing/2014/main" id="{C0C40F9F-DB90-4AA4-BB6B-1EF96E124643}"/>
                </a:ext>
              </a:extLst>
            </p:cNvPr>
            <p:cNvSpPr txBox="1"/>
            <p:nvPr/>
          </p:nvSpPr>
          <p:spPr>
            <a:xfrm>
              <a:off x="892675" y="2638838"/>
              <a:ext cx="1439856" cy="539702"/>
            </a:xfrm>
            <a:prstGeom prst="rect">
              <a:avLst/>
            </a:prstGeom>
            <a:noFill/>
          </p:spPr>
          <p:txBody>
            <a:bodyPr wrap="square" rtlCol="0">
              <a:spAutoFit/>
            </a:bodyPr>
            <a:lstStyle/>
            <a:p>
              <a:pPr algn="ctr"/>
              <a:r>
                <a:rPr lang="en-US" altLang="ko-KR" sz="2000" b="1" dirty="0">
                  <a:solidFill>
                    <a:schemeClr val="tx1">
                      <a:lumMod val="65000"/>
                      <a:lumOff val="35000"/>
                    </a:schemeClr>
                  </a:solidFill>
                  <a:latin typeface="Calibri" pitchFamily="34" charset="0"/>
                  <a:cs typeface="Calibri" pitchFamily="34" charset="0"/>
                </a:rPr>
                <a:t>50%</a:t>
              </a:r>
              <a:endParaRPr lang="ko-KR" altLang="en-US" sz="2000" b="1" dirty="0">
                <a:solidFill>
                  <a:schemeClr val="tx1">
                    <a:lumMod val="65000"/>
                    <a:lumOff val="35000"/>
                  </a:schemeClr>
                </a:solidFill>
                <a:latin typeface="Calibri" pitchFamily="34" charset="0"/>
                <a:cs typeface="Calibri" pitchFamily="34" charset="0"/>
              </a:endParaRPr>
            </a:p>
          </p:txBody>
        </p:sp>
      </p:grpSp>
      <p:sp>
        <p:nvSpPr>
          <p:cNvPr id="35" name="TextBox 34">
            <a:extLst>
              <a:ext uri="{FF2B5EF4-FFF2-40B4-BE49-F238E27FC236}">
                <a16:creationId xmlns:a16="http://schemas.microsoft.com/office/drawing/2014/main" id="{EC797D49-E8D7-45ED-8E64-EE26E9B8B4A1}"/>
              </a:ext>
            </a:extLst>
          </p:cNvPr>
          <p:cNvSpPr txBox="1"/>
          <p:nvPr/>
        </p:nvSpPr>
        <p:spPr>
          <a:xfrm>
            <a:off x="4702906" y="5697458"/>
            <a:ext cx="1227612" cy="307777"/>
          </a:xfrm>
          <a:prstGeom prst="rect">
            <a:avLst/>
          </a:prstGeom>
          <a:noFill/>
        </p:spPr>
        <p:txBody>
          <a:bodyPr wrap="square" rtlCol="0">
            <a:spAutoFit/>
          </a:bodyPr>
          <a:lstStyle/>
          <a:p>
            <a:pPr algn="ctr"/>
            <a:r>
              <a:rPr lang="en-US" altLang="ko-KR" sz="1400" b="1" dirty="0">
                <a:solidFill>
                  <a:schemeClr val="tx1">
                    <a:lumMod val="65000"/>
                    <a:lumOff val="35000"/>
                  </a:schemeClr>
                </a:solidFill>
                <a:latin typeface="Calibri" pitchFamily="34" charset="0"/>
                <a:cs typeface="Calibri" pitchFamily="34" charset="0"/>
              </a:rPr>
              <a:t>Option C</a:t>
            </a:r>
            <a:endParaRPr lang="ko-KR" altLang="en-US" sz="1400" b="1" dirty="0">
              <a:solidFill>
                <a:schemeClr val="tx1">
                  <a:lumMod val="65000"/>
                  <a:lumOff val="35000"/>
                </a:schemeClr>
              </a:solidFill>
              <a:latin typeface="Calibri" pitchFamily="34" charset="0"/>
              <a:cs typeface="Calibri" pitchFamily="34" charset="0"/>
            </a:endParaRPr>
          </a:p>
        </p:txBody>
      </p:sp>
      <p:grpSp>
        <p:nvGrpSpPr>
          <p:cNvPr id="36" name="Group 35">
            <a:extLst>
              <a:ext uri="{FF2B5EF4-FFF2-40B4-BE49-F238E27FC236}">
                <a16:creationId xmlns:a16="http://schemas.microsoft.com/office/drawing/2014/main" id="{1AC55CE3-78F4-4B74-8F6B-ECE2EAB6C479}"/>
              </a:ext>
            </a:extLst>
          </p:cNvPr>
          <p:cNvGrpSpPr/>
          <p:nvPr/>
        </p:nvGrpSpPr>
        <p:grpSpPr>
          <a:xfrm>
            <a:off x="11194461" y="339509"/>
            <a:ext cx="1296144" cy="959214"/>
            <a:chOff x="7020272" y="1700460"/>
            <a:chExt cx="1296144" cy="959214"/>
          </a:xfrm>
        </p:grpSpPr>
        <p:grpSp>
          <p:nvGrpSpPr>
            <p:cNvPr id="37" name="Group 36">
              <a:extLst>
                <a:ext uri="{FF2B5EF4-FFF2-40B4-BE49-F238E27FC236}">
                  <a16:creationId xmlns:a16="http://schemas.microsoft.com/office/drawing/2014/main" id="{9CACA759-18C8-48C1-B5FB-43E77918121F}"/>
                </a:ext>
              </a:extLst>
            </p:cNvPr>
            <p:cNvGrpSpPr/>
            <p:nvPr/>
          </p:nvGrpSpPr>
          <p:grpSpPr>
            <a:xfrm>
              <a:off x="7020272" y="1700460"/>
              <a:ext cx="1296144" cy="276999"/>
              <a:chOff x="7020272" y="1700460"/>
              <a:chExt cx="1296144" cy="276999"/>
            </a:xfrm>
          </p:grpSpPr>
          <p:sp>
            <p:nvSpPr>
              <p:cNvPr id="47" name="Rectangle 46">
                <a:extLst>
                  <a:ext uri="{FF2B5EF4-FFF2-40B4-BE49-F238E27FC236}">
                    <a16:creationId xmlns:a16="http://schemas.microsoft.com/office/drawing/2014/main" id="{F1FF04C3-8DD3-44B2-AB74-9513B3F44DFC}"/>
                  </a:ext>
                </a:extLst>
              </p:cNvPr>
              <p:cNvSpPr/>
              <p:nvPr/>
            </p:nvSpPr>
            <p:spPr>
              <a:xfrm>
                <a:off x="7020272" y="1772816"/>
                <a:ext cx="288032" cy="144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48" name="TextBox 47">
                <a:extLst>
                  <a:ext uri="{FF2B5EF4-FFF2-40B4-BE49-F238E27FC236}">
                    <a16:creationId xmlns:a16="http://schemas.microsoft.com/office/drawing/2014/main" id="{4169373E-5175-4ADB-90D6-7EEBBCE5A1E0}"/>
                  </a:ext>
                </a:extLst>
              </p:cNvPr>
              <p:cNvSpPr txBox="1"/>
              <p:nvPr/>
            </p:nvSpPr>
            <p:spPr>
              <a:xfrm>
                <a:off x="7304112" y="1700460"/>
                <a:ext cx="1012304" cy="276999"/>
              </a:xfrm>
              <a:prstGeom prst="rect">
                <a:avLst/>
              </a:prstGeom>
              <a:noFill/>
            </p:spPr>
            <p:txBody>
              <a:bodyPr wrap="square" rtlCol="0">
                <a:spAutoFit/>
              </a:bodyPr>
              <a:lstStyle/>
              <a:p>
                <a:r>
                  <a:rPr lang="en-US" altLang="ko-KR" sz="1200" dirty="0">
                    <a:solidFill>
                      <a:schemeClr val="tx1">
                        <a:lumMod val="65000"/>
                        <a:lumOff val="35000"/>
                      </a:schemeClr>
                    </a:solidFill>
                    <a:latin typeface="Calibri" pitchFamily="34" charset="0"/>
                    <a:cs typeface="Calibri" pitchFamily="34" charset="0"/>
                  </a:rPr>
                  <a:t>Option_A</a:t>
                </a:r>
                <a:endParaRPr lang="ko-KR" altLang="en-US" sz="1200" dirty="0">
                  <a:solidFill>
                    <a:schemeClr val="tx1">
                      <a:lumMod val="65000"/>
                      <a:lumOff val="35000"/>
                    </a:schemeClr>
                  </a:solidFill>
                  <a:latin typeface="Calibri" pitchFamily="34" charset="0"/>
                  <a:cs typeface="Calibri" pitchFamily="34" charset="0"/>
                </a:endParaRPr>
              </a:p>
            </p:txBody>
          </p:sp>
        </p:grpSp>
        <p:grpSp>
          <p:nvGrpSpPr>
            <p:cNvPr id="38" name="Group 37">
              <a:extLst>
                <a:ext uri="{FF2B5EF4-FFF2-40B4-BE49-F238E27FC236}">
                  <a16:creationId xmlns:a16="http://schemas.microsoft.com/office/drawing/2014/main" id="{E38720E6-0B4E-4FC8-AAB9-E999D4485054}"/>
                </a:ext>
              </a:extLst>
            </p:cNvPr>
            <p:cNvGrpSpPr/>
            <p:nvPr/>
          </p:nvGrpSpPr>
          <p:grpSpPr>
            <a:xfrm>
              <a:off x="7020272" y="1927865"/>
              <a:ext cx="1296144" cy="276999"/>
              <a:chOff x="7020272" y="1700460"/>
              <a:chExt cx="1296144" cy="276999"/>
            </a:xfrm>
          </p:grpSpPr>
          <p:sp>
            <p:nvSpPr>
              <p:cNvPr id="45" name="Rectangle 44">
                <a:extLst>
                  <a:ext uri="{FF2B5EF4-FFF2-40B4-BE49-F238E27FC236}">
                    <a16:creationId xmlns:a16="http://schemas.microsoft.com/office/drawing/2014/main" id="{DD60D1B5-4200-4BF3-B844-599FFC42CD6B}"/>
                  </a:ext>
                </a:extLst>
              </p:cNvPr>
              <p:cNvSpPr/>
              <p:nvPr/>
            </p:nvSpPr>
            <p:spPr>
              <a:xfrm>
                <a:off x="7020272" y="1772816"/>
                <a:ext cx="288032" cy="144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46" name="TextBox 45">
                <a:extLst>
                  <a:ext uri="{FF2B5EF4-FFF2-40B4-BE49-F238E27FC236}">
                    <a16:creationId xmlns:a16="http://schemas.microsoft.com/office/drawing/2014/main" id="{E81EE74B-418A-4CD2-9420-83B676EF271E}"/>
                  </a:ext>
                </a:extLst>
              </p:cNvPr>
              <p:cNvSpPr txBox="1"/>
              <p:nvPr/>
            </p:nvSpPr>
            <p:spPr>
              <a:xfrm>
                <a:off x="7304112" y="1700460"/>
                <a:ext cx="1012304" cy="276999"/>
              </a:xfrm>
              <a:prstGeom prst="rect">
                <a:avLst/>
              </a:prstGeom>
              <a:noFill/>
            </p:spPr>
            <p:txBody>
              <a:bodyPr wrap="square" rtlCol="0">
                <a:spAutoFit/>
              </a:bodyPr>
              <a:lstStyle/>
              <a:p>
                <a:r>
                  <a:rPr lang="en-US" altLang="ko-KR" sz="1200" dirty="0" err="1">
                    <a:solidFill>
                      <a:schemeClr val="tx1">
                        <a:lumMod val="65000"/>
                        <a:lumOff val="35000"/>
                      </a:schemeClr>
                    </a:solidFill>
                    <a:latin typeface="Calibri" pitchFamily="34" charset="0"/>
                    <a:cs typeface="Calibri" pitchFamily="34" charset="0"/>
                  </a:rPr>
                  <a:t>Option_B</a:t>
                </a:r>
                <a:endParaRPr lang="ko-KR" altLang="en-US" sz="1200" dirty="0">
                  <a:solidFill>
                    <a:schemeClr val="tx1">
                      <a:lumMod val="65000"/>
                      <a:lumOff val="35000"/>
                    </a:schemeClr>
                  </a:solidFill>
                  <a:latin typeface="Calibri" pitchFamily="34" charset="0"/>
                  <a:cs typeface="Calibri" pitchFamily="34" charset="0"/>
                </a:endParaRPr>
              </a:p>
            </p:txBody>
          </p:sp>
        </p:grpSp>
        <p:grpSp>
          <p:nvGrpSpPr>
            <p:cNvPr id="39" name="Group 38">
              <a:extLst>
                <a:ext uri="{FF2B5EF4-FFF2-40B4-BE49-F238E27FC236}">
                  <a16:creationId xmlns:a16="http://schemas.microsoft.com/office/drawing/2014/main" id="{3AFC9E77-5875-46E6-A0A7-BA513F6DD391}"/>
                </a:ext>
              </a:extLst>
            </p:cNvPr>
            <p:cNvGrpSpPr/>
            <p:nvPr/>
          </p:nvGrpSpPr>
          <p:grpSpPr>
            <a:xfrm>
              <a:off x="7020272" y="2155270"/>
              <a:ext cx="1296144" cy="276999"/>
              <a:chOff x="7020272" y="1700460"/>
              <a:chExt cx="1296144" cy="276999"/>
            </a:xfrm>
          </p:grpSpPr>
          <p:sp>
            <p:nvSpPr>
              <p:cNvPr id="43" name="Rectangle 42">
                <a:extLst>
                  <a:ext uri="{FF2B5EF4-FFF2-40B4-BE49-F238E27FC236}">
                    <a16:creationId xmlns:a16="http://schemas.microsoft.com/office/drawing/2014/main" id="{7AF08825-8F3B-47A3-B5CC-27E2D60F206A}"/>
                  </a:ext>
                </a:extLst>
              </p:cNvPr>
              <p:cNvSpPr/>
              <p:nvPr/>
            </p:nvSpPr>
            <p:spPr>
              <a:xfrm>
                <a:off x="7020272" y="1772816"/>
                <a:ext cx="288032" cy="14401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44" name="TextBox 43">
                <a:extLst>
                  <a:ext uri="{FF2B5EF4-FFF2-40B4-BE49-F238E27FC236}">
                    <a16:creationId xmlns:a16="http://schemas.microsoft.com/office/drawing/2014/main" id="{7AB4578A-D0E8-4748-A9E8-B954A978A64E}"/>
                  </a:ext>
                </a:extLst>
              </p:cNvPr>
              <p:cNvSpPr txBox="1"/>
              <p:nvPr/>
            </p:nvSpPr>
            <p:spPr>
              <a:xfrm>
                <a:off x="7304112" y="1700460"/>
                <a:ext cx="1012304" cy="276999"/>
              </a:xfrm>
              <a:prstGeom prst="rect">
                <a:avLst/>
              </a:prstGeom>
              <a:noFill/>
            </p:spPr>
            <p:txBody>
              <a:bodyPr wrap="square" rtlCol="0">
                <a:spAutoFit/>
              </a:bodyPr>
              <a:lstStyle/>
              <a:p>
                <a:r>
                  <a:rPr lang="en-US" altLang="ko-KR" sz="1200" dirty="0">
                    <a:solidFill>
                      <a:schemeClr val="tx1">
                        <a:lumMod val="65000"/>
                        <a:lumOff val="35000"/>
                      </a:schemeClr>
                    </a:solidFill>
                    <a:latin typeface="Calibri" pitchFamily="34" charset="0"/>
                    <a:cs typeface="Calibri" pitchFamily="34" charset="0"/>
                  </a:rPr>
                  <a:t>Option_C</a:t>
                </a:r>
                <a:endParaRPr lang="ko-KR" altLang="en-US" sz="1200" dirty="0">
                  <a:solidFill>
                    <a:schemeClr val="tx1">
                      <a:lumMod val="65000"/>
                      <a:lumOff val="35000"/>
                    </a:schemeClr>
                  </a:solidFill>
                  <a:latin typeface="Calibri" pitchFamily="34" charset="0"/>
                  <a:cs typeface="Calibri" pitchFamily="34" charset="0"/>
                </a:endParaRPr>
              </a:p>
            </p:txBody>
          </p:sp>
        </p:grpSp>
        <p:grpSp>
          <p:nvGrpSpPr>
            <p:cNvPr id="40" name="Group 39">
              <a:extLst>
                <a:ext uri="{FF2B5EF4-FFF2-40B4-BE49-F238E27FC236}">
                  <a16:creationId xmlns:a16="http://schemas.microsoft.com/office/drawing/2014/main" id="{0876E06C-B4B0-4715-8E9A-ACE925FCC285}"/>
                </a:ext>
              </a:extLst>
            </p:cNvPr>
            <p:cNvGrpSpPr/>
            <p:nvPr/>
          </p:nvGrpSpPr>
          <p:grpSpPr>
            <a:xfrm>
              <a:off x="7020272" y="2382675"/>
              <a:ext cx="1296144" cy="276999"/>
              <a:chOff x="7020272" y="1700460"/>
              <a:chExt cx="1296144" cy="276999"/>
            </a:xfrm>
          </p:grpSpPr>
          <p:sp>
            <p:nvSpPr>
              <p:cNvPr id="41" name="Rectangle 40">
                <a:extLst>
                  <a:ext uri="{FF2B5EF4-FFF2-40B4-BE49-F238E27FC236}">
                    <a16:creationId xmlns:a16="http://schemas.microsoft.com/office/drawing/2014/main" id="{F0D6B332-7B58-4CCC-868E-A3F10BC61B03}"/>
                  </a:ext>
                </a:extLst>
              </p:cNvPr>
              <p:cNvSpPr/>
              <p:nvPr/>
            </p:nvSpPr>
            <p:spPr>
              <a:xfrm>
                <a:off x="7020272" y="1772816"/>
                <a:ext cx="288032" cy="14401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42" name="TextBox 41">
                <a:extLst>
                  <a:ext uri="{FF2B5EF4-FFF2-40B4-BE49-F238E27FC236}">
                    <a16:creationId xmlns:a16="http://schemas.microsoft.com/office/drawing/2014/main" id="{DF578484-F755-4D21-BBF3-3A13F9842569}"/>
                  </a:ext>
                </a:extLst>
              </p:cNvPr>
              <p:cNvSpPr txBox="1"/>
              <p:nvPr/>
            </p:nvSpPr>
            <p:spPr>
              <a:xfrm>
                <a:off x="7304112" y="1700460"/>
                <a:ext cx="1012304" cy="276999"/>
              </a:xfrm>
              <a:prstGeom prst="rect">
                <a:avLst/>
              </a:prstGeom>
              <a:noFill/>
            </p:spPr>
            <p:txBody>
              <a:bodyPr wrap="square" rtlCol="0">
                <a:spAutoFit/>
              </a:bodyPr>
              <a:lstStyle/>
              <a:p>
                <a:r>
                  <a:rPr lang="en-US" altLang="ko-KR" sz="1200" dirty="0" err="1">
                    <a:solidFill>
                      <a:schemeClr val="tx1">
                        <a:lumMod val="65000"/>
                        <a:lumOff val="35000"/>
                      </a:schemeClr>
                    </a:solidFill>
                    <a:latin typeface="Calibri" pitchFamily="34" charset="0"/>
                    <a:cs typeface="Calibri" pitchFamily="34" charset="0"/>
                  </a:rPr>
                  <a:t>Option_D</a:t>
                </a:r>
                <a:endParaRPr lang="ko-KR" altLang="en-US" sz="1200" dirty="0">
                  <a:solidFill>
                    <a:schemeClr val="tx1">
                      <a:lumMod val="65000"/>
                      <a:lumOff val="35000"/>
                    </a:schemeClr>
                  </a:solidFill>
                  <a:latin typeface="Calibri" pitchFamily="34" charset="0"/>
                  <a:cs typeface="Calibri" pitchFamily="34" charset="0"/>
                </a:endParaRPr>
              </a:p>
            </p:txBody>
          </p:sp>
        </p:grpSp>
      </p:grpSp>
      <p:sp>
        <p:nvSpPr>
          <p:cNvPr id="49" name="타원 53">
            <a:extLst>
              <a:ext uri="{FF2B5EF4-FFF2-40B4-BE49-F238E27FC236}">
                <a16:creationId xmlns:a16="http://schemas.microsoft.com/office/drawing/2014/main" id="{FE6986D8-EEAB-4E6D-839B-51377EC8041D}"/>
              </a:ext>
            </a:extLst>
          </p:cNvPr>
          <p:cNvSpPr/>
          <p:nvPr/>
        </p:nvSpPr>
        <p:spPr>
          <a:xfrm>
            <a:off x="1538163" y="2478679"/>
            <a:ext cx="367200" cy="3672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0" name="타원 65">
            <a:extLst>
              <a:ext uri="{FF2B5EF4-FFF2-40B4-BE49-F238E27FC236}">
                <a16:creationId xmlns:a16="http://schemas.microsoft.com/office/drawing/2014/main" id="{C11933D5-8208-40B8-997D-100B78AD2EF9}"/>
              </a:ext>
            </a:extLst>
          </p:cNvPr>
          <p:cNvSpPr/>
          <p:nvPr/>
        </p:nvSpPr>
        <p:spPr>
          <a:xfrm>
            <a:off x="3351082" y="3408115"/>
            <a:ext cx="367200" cy="367200"/>
          </a:xfrm>
          <a:prstGeom prst="ellipse">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1" name="타원 66">
            <a:extLst>
              <a:ext uri="{FF2B5EF4-FFF2-40B4-BE49-F238E27FC236}">
                <a16:creationId xmlns:a16="http://schemas.microsoft.com/office/drawing/2014/main" id="{2B2BD208-A7D5-437D-B8C8-271B581079E7}"/>
              </a:ext>
            </a:extLst>
          </p:cNvPr>
          <p:cNvSpPr/>
          <p:nvPr/>
        </p:nvSpPr>
        <p:spPr>
          <a:xfrm>
            <a:off x="5149270" y="3046518"/>
            <a:ext cx="367200" cy="367200"/>
          </a:xfrm>
          <a:prstGeom prst="ellipse">
            <a:avLst/>
          </a:prstGeom>
          <a:solidFill>
            <a:schemeClr val="accent3"/>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2" name="타원 67">
            <a:extLst>
              <a:ext uri="{FF2B5EF4-FFF2-40B4-BE49-F238E27FC236}">
                <a16:creationId xmlns:a16="http://schemas.microsoft.com/office/drawing/2014/main" id="{633D802D-06C3-4BE2-839A-93EBBA334EE1}"/>
              </a:ext>
            </a:extLst>
          </p:cNvPr>
          <p:cNvSpPr/>
          <p:nvPr/>
        </p:nvSpPr>
        <p:spPr>
          <a:xfrm>
            <a:off x="10367664" y="4565092"/>
            <a:ext cx="367200" cy="367200"/>
          </a:xfrm>
          <a:prstGeom prst="ellipse">
            <a:avLst/>
          </a:prstGeom>
          <a:solidFill>
            <a:schemeClr val="accent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53" name="Group 32">
            <a:extLst>
              <a:ext uri="{FF2B5EF4-FFF2-40B4-BE49-F238E27FC236}">
                <a16:creationId xmlns:a16="http://schemas.microsoft.com/office/drawing/2014/main" id="{124CA6F9-6E20-46A4-BBFD-16E050128614}"/>
              </a:ext>
            </a:extLst>
          </p:cNvPr>
          <p:cNvGrpSpPr/>
          <p:nvPr/>
        </p:nvGrpSpPr>
        <p:grpSpPr>
          <a:xfrm>
            <a:off x="10002137" y="6518491"/>
            <a:ext cx="2952327" cy="2764802"/>
            <a:chOff x="1395848" y="3256486"/>
            <a:chExt cx="2952327" cy="2764802"/>
          </a:xfrm>
        </p:grpSpPr>
        <p:sp>
          <p:nvSpPr>
            <p:cNvPr id="54" name="TextBox 53">
              <a:extLst>
                <a:ext uri="{FF2B5EF4-FFF2-40B4-BE49-F238E27FC236}">
                  <a16:creationId xmlns:a16="http://schemas.microsoft.com/office/drawing/2014/main" id="{23D3E5F4-EC1C-4712-B3B5-7A0062FCF09C}"/>
                </a:ext>
              </a:extLst>
            </p:cNvPr>
            <p:cNvSpPr txBox="1"/>
            <p:nvPr/>
          </p:nvSpPr>
          <p:spPr>
            <a:xfrm>
              <a:off x="1395848" y="3510825"/>
              <a:ext cx="2952327" cy="1200329"/>
            </a:xfrm>
            <a:prstGeom prst="rect">
              <a:avLst/>
            </a:prstGeom>
            <a:noFill/>
          </p:spPr>
          <p:txBody>
            <a:bodyPr wrap="square" rtlCol="0">
              <a:spAutoFit/>
            </a:bodyPr>
            <a:lstStyle/>
            <a:p>
              <a:r>
                <a:rPr lang="en-US" altLang="ko-KR" sz="1200" dirty="0">
                  <a:solidFill>
                    <a:schemeClr val="tx1">
                      <a:lumMod val="75000"/>
                      <a:lumOff val="25000"/>
                    </a:schemeClr>
                  </a:solidFill>
                </a:rPr>
                <a:t>Get a modern PowerPoint  Presentation that is beautifully designed. I hope and I believe that this Template will your Time, Money and Reputation. Easy to change colors, photos and Text.</a:t>
              </a:r>
              <a:r>
                <a:rPr lang="ko-KR" altLang="en-US" sz="1200" dirty="0">
                  <a:solidFill>
                    <a:schemeClr val="tx1">
                      <a:lumMod val="75000"/>
                      <a:lumOff val="25000"/>
                    </a:schemeClr>
                  </a:solidFill>
                </a:rPr>
                <a:t> </a:t>
              </a:r>
              <a:r>
                <a:rPr lang="en-US" altLang="ko-KR" sz="1200" dirty="0">
                  <a:solidFill>
                    <a:schemeClr val="tx1">
                      <a:lumMod val="75000"/>
                      <a:lumOff val="25000"/>
                    </a:schemeClr>
                  </a:solidFill>
                </a:rPr>
                <a:t>You can simply impress your audience.</a:t>
              </a:r>
            </a:p>
          </p:txBody>
        </p:sp>
        <p:sp>
          <p:nvSpPr>
            <p:cNvPr id="55" name="TextBox 54">
              <a:extLst>
                <a:ext uri="{FF2B5EF4-FFF2-40B4-BE49-F238E27FC236}">
                  <a16:creationId xmlns:a16="http://schemas.microsoft.com/office/drawing/2014/main" id="{5B43649C-8855-4865-977C-8E07531201EB}"/>
                </a:ext>
              </a:extLst>
            </p:cNvPr>
            <p:cNvSpPr txBox="1"/>
            <p:nvPr/>
          </p:nvSpPr>
          <p:spPr>
            <a:xfrm>
              <a:off x="1395848" y="3256486"/>
              <a:ext cx="2952327" cy="307777"/>
            </a:xfrm>
            <a:prstGeom prst="rect">
              <a:avLst/>
            </a:prstGeom>
            <a:noFill/>
          </p:spPr>
          <p:txBody>
            <a:bodyPr wrap="square" rtlCol="0">
              <a:spAutoFit/>
            </a:bodyPr>
            <a:lstStyle/>
            <a:p>
              <a:r>
                <a:rPr lang="en-US" altLang="ko-KR" sz="1400" b="1" dirty="0">
                  <a:solidFill>
                    <a:schemeClr val="tx1">
                      <a:lumMod val="75000"/>
                      <a:lumOff val="25000"/>
                    </a:schemeClr>
                  </a:solidFill>
                </a:rPr>
                <a:t>Add Contents Title</a:t>
              </a:r>
              <a:endParaRPr lang="ko-KR" altLang="en-US" sz="1400" b="1" dirty="0">
                <a:solidFill>
                  <a:schemeClr val="tx1">
                    <a:lumMod val="75000"/>
                    <a:lumOff val="25000"/>
                  </a:schemeClr>
                </a:solidFill>
              </a:endParaRPr>
            </a:p>
          </p:txBody>
        </p:sp>
        <p:sp>
          <p:nvSpPr>
            <p:cNvPr id="56" name="TextBox 55">
              <a:extLst>
                <a:ext uri="{FF2B5EF4-FFF2-40B4-BE49-F238E27FC236}">
                  <a16:creationId xmlns:a16="http://schemas.microsoft.com/office/drawing/2014/main" id="{555C2ED9-4A6D-4F82-AF2A-FDDD55C4666C}"/>
                </a:ext>
              </a:extLst>
            </p:cNvPr>
            <p:cNvSpPr txBox="1"/>
            <p:nvPr/>
          </p:nvSpPr>
          <p:spPr>
            <a:xfrm>
              <a:off x="1395848" y="5190291"/>
              <a:ext cx="2952327" cy="830997"/>
            </a:xfrm>
            <a:prstGeom prst="rect">
              <a:avLst/>
            </a:prstGeom>
            <a:noFill/>
          </p:spPr>
          <p:txBody>
            <a:bodyPr wrap="square" rtlCol="0">
              <a:spAutoFit/>
            </a:bodyPr>
            <a:lstStyle/>
            <a:p>
              <a:pPr marL="171459" indent="-171459">
                <a:buFont typeface="Wingdings" pitchFamily="2" charset="2"/>
                <a:buChar char="v"/>
              </a:pPr>
              <a:r>
                <a:rPr lang="en-US" altLang="ko-KR" sz="1200" dirty="0">
                  <a:solidFill>
                    <a:schemeClr val="tx1">
                      <a:lumMod val="75000"/>
                      <a:lumOff val="25000"/>
                    </a:schemeClr>
                  </a:solidFill>
                </a:rPr>
                <a:t>Get a modern PowerPoint</a:t>
              </a:r>
            </a:p>
            <a:p>
              <a:pPr marL="171459" indent="-171459">
                <a:buFont typeface="Wingdings" pitchFamily="2" charset="2"/>
                <a:buChar char="v"/>
              </a:pPr>
              <a:r>
                <a:rPr lang="en-US" altLang="ko-KR" sz="1200" dirty="0">
                  <a:solidFill>
                    <a:schemeClr val="tx1">
                      <a:lumMod val="75000"/>
                      <a:lumOff val="25000"/>
                    </a:schemeClr>
                  </a:solidFill>
                </a:rPr>
                <a:t>Get a modern PowerPoint</a:t>
              </a:r>
            </a:p>
            <a:p>
              <a:pPr marL="171459" indent="-171459">
                <a:buFont typeface="Wingdings" pitchFamily="2" charset="2"/>
                <a:buChar char="v"/>
              </a:pPr>
              <a:r>
                <a:rPr lang="en-US" altLang="ko-KR" sz="1200" dirty="0">
                  <a:solidFill>
                    <a:schemeClr val="tx1">
                      <a:lumMod val="75000"/>
                      <a:lumOff val="25000"/>
                    </a:schemeClr>
                  </a:solidFill>
                </a:rPr>
                <a:t>Get a modern PowerPoint</a:t>
              </a:r>
            </a:p>
            <a:p>
              <a:pPr marL="171459" indent="-171459">
                <a:buFont typeface="Wingdings" pitchFamily="2" charset="2"/>
                <a:buChar char="v"/>
              </a:pPr>
              <a:r>
                <a:rPr lang="en-US" altLang="ko-KR" sz="1200" dirty="0">
                  <a:solidFill>
                    <a:schemeClr val="tx1">
                      <a:lumMod val="75000"/>
                      <a:lumOff val="25000"/>
                    </a:schemeClr>
                  </a:solidFill>
                </a:rPr>
                <a:t>Get a modern PowerPoint</a:t>
              </a:r>
            </a:p>
          </p:txBody>
        </p:sp>
        <p:sp>
          <p:nvSpPr>
            <p:cNvPr id="57" name="TextBox 56">
              <a:extLst>
                <a:ext uri="{FF2B5EF4-FFF2-40B4-BE49-F238E27FC236}">
                  <a16:creationId xmlns:a16="http://schemas.microsoft.com/office/drawing/2014/main" id="{4EE6AE20-4CD8-4A90-87F2-44DC3B4C3CF0}"/>
                </a:ext>
              </a:extLst>
            </p:cNvPr>
            <p:cNvSpPr txBox="1"/>
            <p:nvPr/>
          </p:nvSpPr>
          <p:spPr>
            <a:xfrm>
              <a:off x="1395848" y="4921423"/>
              <a:ext cx="2952327" cy="307777"/>
            </a:xfrm>
            <a:prstGeom prst="rect">
              <a:avLst/>
            </a:prstGeom>
            <a:noFill/>
          </p:spPr>
          <p:txBody>
            <a:bodyPr wrap="square" rtlCol="0">
              <a:spAutoFit/>
            </a:bodyPr>
            <a:lstStyle/>
            <a:p>
              <a:r>
                <a:rPr lang="en-US" altLang="ko-KR" sz="1400" b="1" dirty="0">
                  <a:solidFill>
                    <a:schemeClr val="tx1">
                      <a:lumMod val="75000"/>
                      <a:lumOff val="25000"/>
                    </a:schemeClr>
                  </a:solidFill>
                </a:rPr>
                <a:t>Add Contents Title</a:t>
              </a:r>
              <a:endParaRPr lang="ko-KR" altLang="en-US" sz="1400" b="1" dirty="0">
                <a:solidFill>
                  <a:schemeClr val="tx1">
                    <a:lumMod val="75000"/>
                    <a:lumOff val="25000"/>
                  </a:schemeClr>
                </a:solidFill>
              </a:endParaRPr>
            </a:p>
          </p:txBody>
        </p:sp>
      </p:grpSp>
    </p:spTree>
    <p:extLst>
      <p:ext uri="{BB962C8B-B14F-4D97-AF65-F5344CB8AC3E}">
        <p14:creationId xmlns:p14="http://schemas.microsoft.com/office/powerpoint/2010/main" val="14672003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3" name="Rounded Rectangle 41">
            <a:extLst>
              <a:ext uri="{FF2B5EF4-FFF2-40B4-BE49-F238E27FC236}">
                <a16:creationId xmlns:a16="http://schemas.microsoft.com/office/drawing/2014/main" id="{4684D842-C164-4FA7-9225-218DEEDB15E0}"/>
              </a:ext>
            </a:extLst>
          </p:cNvPr>
          <p:cNvSpPr/>
          <p:nvPr/>
        </p:nvSpPr>
        <p:spPr>
          <a:xfrm>
            <a:off x="6868457" y="1724450"/>
            <a:ext cx="504056" cy="2952328"/>
          </a:xfrm>
          <a:prstGeom prst="roundRect">
            <a:avLst>
              <a:gd name="adj" fmla="val 50000"/>
            </a:avLst>
          </a:prstGeom>
          <a:solidFill>
            <a:schemeClr val="accent4">
              <a:alpha val="4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 name="Rounded Rectangle 1">
            <a:extLst>
              <a:ext uri="{FF2B5EF4-FFF2-40B4-BE49-F238E27FC236}">
                <a16:creationId xmlns:a16="http://schemas.microsoft.com/office/drawing/2014/main" id="{84AD1BEF-4ABD-455F-8626-57155C7532E2}"/>
              </a:ext>
            </a:extLst>
          </p:cNvPr>
          <p:cNvSpPr/>
          <p:nvPr/>
        </p:nvSpPr>
        <p:spPr>
          <a:xfrm>
            <a:off x="1457136" y="1724450"/>
            <a:ext cx="504056" cy="2952328"/>
          </a:xfrm>
          <a:prstGeom prst="roundRect">
            <a:avLst>
              <a:gd name="adj" fmla="val 50000"/>
            </a:avLst>
          </a:prstGeom>
          <a:solidFill>
            <a:schemeClr val="accent1">
              <a:alpha val="4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 name="Rounded Rectangle 21">
            <a:extLst>
              <a:ext uri="{FF2B5EF4-FFF2-40B4-BE49-F238E27FC236}">
                <a16:creationId xmlns:a16="http://schemas.microsoft.com/office/drawing/2014/main" id="{D4DD5AFF-9E51-4041-8961-96A710A40DD0}"/>
              </a:ext>
            </a:extLst>
          </p:cNvPr>
          <p:cNvSpPr/>
          <p:nvPr/>
        </p:nvSpPr>
        <p:spPr>
          <a:xfrm>
            <a:off x="3260910" y="1724450"/>
            <a:ext cx="504056" cy="2952328"/>
          </a:xfrm>
          <a:prstGeom prst="roundRect">
            <a:avLst>
              <a:gd name="adj" fmla="val 50000"/>
            </a:avLst>
          </a:prstGeom>
          <a:solidFill>
            <a:schemeClr val="accent2">
              <a:alpha val="4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 name="Rounded Rectangle 31">
            <a:extLst>
              <a:ext uri="{FF2B5EF4-FFF2-40B4-BE49-F238E27FC236}">
                <a16:creationId xmlns:a16="http://schemas.microsoft.com/office/drawing/2014/main" id="{3DB0A9A0-45A5-476D-A912-9D8E2049570D}"/>
              </a:ext>
            </a:extLst>
          </p:cNvPr>
          <p:cNvSpPr/>
          <p:nvPr/>
        </p:nvSpPr>
        <p:spPr>
          <a:xfrm>
            <a:off x="5064684" y="1724450"/>
            <a:ext cx="504056" cy="2952328"/>
          </a:xfrm>
          <a:prstGeom prst="roundRect">
            <a:avLst>
              <a:gd name="adj" fmla="val 50000"/>
            </a:avLst>
          </a:prstGeom>
          <a:solidFill>
            <a:schemeClr val="accent3">
              <a:alpha val="4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aphicFrame>
        <p:nvGraphicFramePr>
          <p:cNvPr id="7" name="Chart 8">
            <a:extLst>
              <a:ext uri="{FF2B5EF4-FFF2-40B4-BE49-F238E27FC236}">
                <a16:creationId xmlns:a16="http://schemas.microsoft.com/office/drawing/2014/main" id="{7628CA2F-CDA0-4CB6-BA44-6017447577CF}"/>
              </a:ext>
            </a:extLst>
          </p:cNvPr>
          <p:cNvGraphicFramePr/>
          <p:nvPr/>
        </p:nvGraphicFramePr>
        <p:xfrm>
          <a:off x="679976" y="1903569"/>
          <a:ext cx="7499838" cy="2703211"/>
        </p:xfrm>
        <a:graphic>
          <a:graphicData uri="http://schemas.openxmlformats.org/drawingml/2006/chart">
            <c:chart xmlns:c="http://schemas.openxmlformats.org/drawingml/2006/chart" xmlns:r="http://schemas.openxmlformats.org/officeDocument/2006/relationships" r:id="rId2"/>
          </a:graphicData>
        </a:graphic>
      </p:graphicFrame>
      <p:grpSp>
        <p:nvGrpSpPr>
          <p:cNvPr id="8" name="Group 7">
            <a:extLst>
              <a:ext uri="{FF2B5EF4-FFF2-40B4-BE49-F238E27FC236}">
                <a16:creationId xmlns:a16="http://schemas.microsoft.com/office/drawing/2014/main" id="{9BCDA40A-5612-480E-BA93-FCDABCCC7009}"/>
              </a:ext>
            </a:extLst>
          </p:cNvPr>
          <p:cNvGrpSpPr/>
          <p:nvPr/>
        </p:nvGrpSpPr>
        <p:grpSpPr>
          <a:xfrm>
            <a:off x="6431744" y="4258817"/>
            <a:ext cx="1377485" cy="1377485"/>
            <a:chOff x="683568" y="2000250"/>
            <a:chExt cx="1858067" cy="1858067"/>
          </a:xfrm>
        </p:grpSpPr>
        <p:grpSp>
          <p:nvGrpSpPr>
            <p:cNvPr id="9" name="Group 8">
              <a:extLst>
                <a:ext uri="{FF2B5EF4-FFF2-40B4-BE49-F238E27FC236}">
                  <a16:creationId xmlns:a16="http://schemas.microsoft.com/office/drawing/2014/main" id="{44D1FDF3-2052-4F87-930A-8B629BED73E8}"/>
                </a:ext>
              </a:extLst>
            </p:cNvPr>
            <p:cNvGrpSpPr/>
            <p:nvPr/>
          </p:nvGrpSpPr>
          <p:grpSpPr>
            <a:xfrm>
              <a:off x="892673" y="2209355"/>
              <a:ext cx="1439856" cy="1439856"/>
              <a:chOff x="899592" y="1935673"/>
              <a:chExt cx="1216999" cy="1216999"/>
            </a:xfrm>
          </p:grpSpPr>
          <p:sp>
            <p:nvSpPr>
              <p:cNvPr id="12" name="Oval 11">
                <a:extLst>
                  <a:ext uri="{FF2B5EF4-FFF2-40B4-BE49-F238E27FC236}">
                    <a16:creationId xmlns:a16="http://schemas.microsoft.com/office/drawing/2014/main" id="{9621DD4C-93F4-452F-BD9C-6E7FC7C09916}"/>
                  </a:ext>
                </a:extLst>
              </p:cNvPr>
              <p:cNvSpPr/>
              <p:nvPr/>
            </p:nvSpPr>
            <p:spPr>
              <a:xfrm>
                <a:off x="899592" y="1935673"/>
                <a:ext cx="1216999" cy="1216999"/>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3" name="Oval 12">
                <a:extLst>
                  <a:ext uri="{FF2B5EF4-FFF2-40B4-BE49-F238E27FC236}">
                    <a16:creationId xmlns:a16="http://schemas.microsoft.com/office/drawing/2014/main" id="{E6B9C951-4FF2-40F8-8B26-BECD29E94F23}"/>
                  </a:ext>
                </a:extLst>
              </p:cNvPr>
              <p:cNvSpPr/>
              <p:nvPr/>
            </p:nvSpPr>
            <p:spPr>
              <a:xfrm>
                <a:off x="999394" y="2035475"/>
                <a:ext cx="1017395" cy="1017395"/>
              </a:xfrm>
              <a:prstGeom prst="ellipse">
                <a:avLst/>
              </a:prstGeom>
              <a:gradFill flip="none" rotWithShape="1">
                <a:gsLst>
                  <a:gs pos="0">
                    <a:schemeClr val="bg1">
                      <a:lumMod val="87000"/>
                    </a:schemeClr>
                  </a:gs>
                  <a:gs pos="100000">
                    <a:schemeClr val="bg1"/>
                  </a:gs>
                </a:gsLst>
                <a:lin ang="810000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solidFill>
                    <a:schemeClr val="tx1">
                      <a:lumMod val="65000"/>
                      <a:lumOff val="35000"/>
                    </a:schemeClr>
                  </a:solidFill>
                </a:endParaRPr>
              </a:p>
            </p:txBody>
          </p:sp>
        </p:grpSp>
        <p:sp>
          <p:nvSpPr>
            <p:cNvPr id="10" name="Pie 37">
              <a:extLst>
                <a:ext uri="{FF2B5EF4-FFF2-40B4-BE49-F238E27FC236}">
                  <a16:creationId xmlns:a16="http://schemas.microsoft.com/office/drawing/2014/main" id="{BB49B6A6-122E-4BA0-B8FE-4B0608D82889}"/>
                </a:ext>
              </a:extLst>
            </p:cNvPr>
            <p:cNvSpPr/>
            <p:nvPr/>
          </p:nvSpPr>
          <p:spPr>
            <a:xfrm>
              <a:off x="683568" y="2000250"/>
              <a:ext cx="1858067" cy="1858067"/>
            </a:xfrm>
            <a:prstGeom prst="pie">
              <a:avLst>
                <a:gd name="adj1" fmla="val 19058730"/>
                <a:gd name="adj2" fmla="val 16200000"/>
              </a:avLst>
            </a:prstGeom>
            <a:solidFill>
              <a:schemeClr val="accent4">
                <a:alpha val="20000"/>
              </a:schemeClr>
            </a:solidFill>
            <a:ln w="12700">
              <a:gradFill>
                <a:gsLst>
                  <a:gs pos="0">
                    <a:schemeClr val="bg1"/>
                  </a:gs>
                  <a:gs pos="100000">
                    <a:schemeClr val="bg1">
                      <a:alpha val="19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11" name="TextBox 10">
              <a:extLst>
                <a:ext uri="{FF2B5EF4-FFF2-40B4-BE49-F238E27FC236}">
                  <a16:creationId xmlns:a16="http://schemas.microsoft.com/office/drawing/2014/main" id="{543B3EA2-9975-4D1D-99BE-9A5B5C1112DE}"/>
                </a:ext>
              </a:extLst>
            </p:cNvPr>
            <p:cNvSpPr txBox="1"/>
            <p:nvPr/>
          </p:nvSpPr>
          <p:spPr>
            <a:xfrm>
              <a:off x="892675" y="2638838"/>
              <a:ext cx="1439856" cy="539702"/>
            </a:xfrm>
            <a:prstGeom prst="rect">
              <a:avLst/>
            </a:prstGeom>
            <a:noFill/>
          </p:spPr>
          <p:txBody>
            <a:bodyPr wrap="square" rtlCol="0">
              <a:spAutoFit/>
            </a:bodyPr>
            <a:lstStyle/>
            <a:p>
              <a:pPr algn="ctr"/>
              <a:r>
                <a:rPr lang="en-US" altLang="ko-KR" sz="2000" b="1" dirty="0">
                  <a:solidFill>
                    <a:schemeClr val="tx1">
                      <a:lumMod val="65000"/>
                      <a:lumOff val="35000"/>
                    </a:schemeClr>
                  </a:solidFill>
                  <a:latin typeface="Calibri" pitchFamily="34" charset="0"/>
                  <a:cs typeface="Calibri" pitchFamily="34" charset="0"/>
                </a:rPr>
                <a:t>85%</a:t>
              </a:r>
              <a:endParaRPr lang="ko-KR" altLang="en-US" sz="2000" b="1" dirty="0">
                <a:solidFill>
                  <a:schemeClr val="tx1">
                    <a:lumMod val="65000"/>
                    <a:lumOff val="35000"/>
                  </a:schemeClr>
                </a:solidFill>
                <a:latin typeface="Calibri" pitchFamily="34" charset="0"/>
                <a:cs typeface="Calibri" pitchFamily="34" charset="0"/>
              </a:endParaRPr>
            </a:p>
          </p:txBody>
        </p:sp>
      </p:grpSp>
      <p:sp>
        <p:nvSpPr>
          <p:cNvPr id="14" name="TextBox 13">
            <a:extLst>
              <a:ext uri="{FF2B5EF4-FFF2-40B4-BE49-F238E27FC236}">
                <a16:creationId xmlns:a16="http://schemas.microsoft.com/office/drawing/2014/main" id="{F7DD4F14-B8AA-45BD-BDD9-F1B6EF5B2E54}"/>
              </a:ext>
            </a:extLst>
          </p:cNvPr>
          <p:cNvSpPr txBox="1"/>
          <p:nvPr/>
        </p:nvSpPr>
        <p:spPr>
          <a:xfrm>
            <a:off x="6506679" y="5697458"/>
            <a:ext cx="1227612" cy="307777"/>
          </a:xfrm>
          <a:prstGeom prst="rect">
            <a:avLst/>
          </a:prstGeom>
          <a:noFill/>
        </p:spPr>
        <p:txBody>
          <a:bodyPr wrap="square" rtlCol="0">
            <a:spAutoFit/>
          </a:bodyPr>
          <a:lstStyle/>
          <a:p>
            <a:pPr algn="ctr"/>
            <a:r>
              <a:rPr lang="en-US" altLang="ko-KR" sz="1400" b="1" dirty="0">
                <a:solidFill>
                  <a:schemeClr val="tx1">
                    <a:lumMod val="65000"/>
                    <a:lumOff val="35000"/>
                  </a:schemeClr>
                </a:solidFill>
                <a:latin typeface="Calibri" pitchFamily="34" charset="0"/>
                <a:cs typeface="Calibri" pitchFamily="34" charset="0"/>
              </a:rPr>
              <a:t>Option D</a:t>
            </a:r>
            <a:endParaRPr lang="ko-KR" altLang="en-US" sz="1400" b="1" dirty="0">
              <a:solidFill>
                <a:schemeClr val="tx1">
                  <a:lumMod val="65000"/>
                  <a:lumOff val="35000"/>
                </a:schemeClr>
              </a:solidFill>
              <a:latin typeface="Calibri" pitchFamily="34" charset="0"/>
              <a:cs typeface="Calibri" pitchFamily="34" charset="0"/>
            </a:endParaRPr>
          </a:p>
        </p:txBody>
      </p:sp>
      <p:grpSp>
        <p:nvGrpSpPr>
          <p:cNvPr id="15" name="Group 14">
            <a:extLst>
              <a:ext uri="{FF2B5EF4-FFF2-40B4-BE49-F238E27FC236}">
                <a16:creationId xmlns:a16="http://schemas.microsoft.com/office/drawing/2014/main" id="{6533F75B-46C4-4CBA-94E8-5FD52CB7DA22}"/>
              </a:ext>
            </a:extLst>
          </p:cNvPr>
          <p:cNvGrpSpPr/>
          <p:nvPr/>
        </p:nvGrpSpPr>
        <p:grpSpPr>
          <a:xfrm>
            <a:off x="1020423" y="4258817"/>
            <a:ext cx="1377485" cy="1377485"/>
            <a:chOff x="683568" y="2000250"/>
            <a:chExt cx="1858067" cy="1858067"/>
          </a:xfrm>
        </p:grpSpPr>
        <p:grpSp>
          <p:nvGrpSpPr>
            <p:cNvPr id="16" name="Group 15">
              <a:extLst>
                <a:ext uri="{FF2B5EF4-FFF2-40B4-BE49-F238E27FC236}">
                  <a16:creationId xmlns:a16="http://schemas.microsoft.com/office/drawing/2014/main" id="{709DC21D-7171-428C-A4BF-B3825E134748}"/>
                </a:ext>
              </a:extLst>
            </p:cNvPr>
            <p:cNvGrpSpPr/>
            <p:nvPr/>
          </p:nvGrpSpPr>
          <p:grpSpPr>
            <a:xfrm>
              <a:off x="892673" y="2209355"/>
              <a:ext cx="1439856" cy="1439856"/>
              <a:chOff x="899592" y="1935673"/>
              <a:chExt cx="1216999" cy="1216999"/>
            </a:xfrm>
          </p:grpSpPr>
          <p:sp>
            <p:nvSpPr>
              <p:cNvPr id="19" name="Oval 18">
                <a:extLst>
                  <a:ext uri="{FF2B5EF4-FFF2-40B4-BE49-F238E27FC236}">
                    <a16:creationId xmlns:a16="http://schemas.microsoft.com/office/drawing/2014/main" id="{9F331762-C02D-407C-AAB4-A994BDC10B3C}"/>
                  </a:ext>
                </a:extLst>
              </p:cNvPr>
              <p:cNvSpPr/>
              <p:nvPr/>
            </p:nvSpPr>
            <p:spPr>
              <a:xfrm>
                <a:off x="899592" y="1935673"/>
                <a:ext cx="1216999" cy="1216999"/>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Oval 19">
                <a:extLst>
                  <a:ext uri="{FF2B5EF4-FFF2-40B4-BE49-F238E27FC236}">
                    <a16:creationId xmlns:a16="http://schemas.microsoft.com/office/drawing/2014/main" id="{E322D2B1-2CEE-41A5-A9BD-0F0B0348F514}"/>
                  </a:ext>
                </a:extLst>
              </p:cNvPr>
              <p:cNvSpPr/>
              <p:nvPr/>
            </p:nvSpPr>
            <p:spPr>
              <a:xfrm>
                <a:off x="999394" y="2035475"/>
                <a:ext cx="1017395" cy="1017395"/>
              </a:xfrm>
              <a:prstGeom prst="ellipse">
                <a:avLst/>
              </a:prstGeom>
              <a:gradFill flip="none" rotWithShape="1">
                <a:gsLst>
                  <a:gs pos="0">
                    <a:schemeClr val="bg1">
                      <a:lumMod val="87000"/>
                    </a:schemeClr>
                  </a:gs>
                  <a:gs pos="100000">
                    <a:schemeClr val="bg1"/>
                  </a:gs>
                </a:gsLst>
                <a:lin ang="810000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solidFill>
                    <a:schemeClr val="tx1">
                      <a:lumMod val="65000"/>
                      <a:lumOff val="35000"/>
                    </a:schemeClr>
                  </a:solidFill>
                </a:endParaRPr>
              </a:p>
            </p:txBody>
          </p:sp>
        </p:grpSp>
        <p:sp>
          <p:nvSpPr>
            <p:cNvPr id="17" name="Pie 8">
              <a:extLst>
                <a:ext uri="{FF2B5EF4-FFF2-40B4-BE49-F238E27FC236}">
                  <a16:creationId xmlns:a16="http://schemas.microsoft.com/office/drawing/2014/main" id="{C5E50A53-DB79-46B4-99DD-C6BAD6354788}"/>
                </a:ext>
              </a:extLst>
            </p:cNvPr>
            <p:cNvSpPr/>
            <p:nvPr/>
          </p:nvSpPr>
          <p:spPr>
            <a:xfrm>
              <a:off x="683568" y="2000250"/>
              <a:ext cx="1858067" cy="1858067"/>
            </a:xfrm>
            <a:prstGeom prst="pie">
              <a:avLst/>
            </a:prstGeom>
            <a:solidFill>
              <a:schemeClr val="accent1">
                <a:alpha val="20000"/>
              </a:schemeClr>
            </a:solidFill>
            <a:ln w="12700">
              <a:gradFill>
                <a:gsLst>
                  <a:gs pos="0">
                    <a:schemeClr val="bg1"/>
                  </a:gs>
                  <a:gs pos="100000">
                    <a:schemeClr val="bg1">
                      <a:alpha val="19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18" name="TextBox 17">
              <a:extLst>
                <a:ext uri="{FF2B5EF4-FFF2-40B4-BE49-F238E27FC236}">
                  <a16:creationId xmlns:a16="http://schemas.microsoft.com/office/drawing/2014/main" id="{7A394F01-8159-4F43-A969-F76577F3BA27}"/>
                </a:ext>
              </a:extLst>
            </p:cNvPr>
            <p:cNvSpPr txBox="1"/>
            <p:nvPr/>
          </p:nvSpPr>
          <p:spPr>
            <a:xfrm>
              <a:off x="892675" y="2638838"/>
              <a:ext cx="1439856" cy="539702"/>
            </a:xfrm>
            <a:prstGeom prst="rect">
              <a:avLst/>
            </a:prstGeom>
            <a:noFill/>
          </p:spPr>
          <p:txBody>
            <a:bodyPr wrap="square" rtlCol="0">
              <a:spAutoFit/>
            </a:bodyPr>
            <a:lstStyle/>
            <a:p>
              <a:pPr algn="ctr"/>
              <a:r>
                <a:rPr lang="en-US" altLang="ko-KR" sz="2000" b="1" dirty="0">
                  <a:solidFill>
                    <a:schemeClr val="tx1">
                      <a:lumMod val="65000"/>
                      <a:lumOff val="35000"/>
                    </a:schemeClr>
                  </a:solidFill>
                  <a:latin typeface="Calibri" pitchFamily="34" charset="0"/>
                  <a:cs typeface="Calibri" pitchFamily="34" charset="0"/>
                </a:rPr>
                <a:t>75%</a:t>
              </a:r>
              <a:endParaRPr lang="ko-KR" altLang="en-US" sz="2000" b="1" dirty="0">
                <a:solidFill>
                  <a:schemeClr val="tx1">
                    <a:lumMod val="65000"/>
                    <a:lumOff val="35000"/>
                  </a:schemeClr>
                </a:solidFill>
                <a:latin typeface="Calibri" pitchFamily="34" charset="0"/>
                <a:cs typeface="Calibri" pitchFamily="34" charset="0"/>
              </a:endParaRPr>
            </a:p>
          </p:txBody>
        </p:sp>
      </p:grpSp>
      <p:sp>
        <p:nvSpPr>
          <p:cNvPr id="21" name="TextBox 20">
            <a:extLst>
              <a:ext uri="{FF2B5EF4-FFF2-40B4-BE49-F238E27FC236}">
                <a16:creationId xmlns:a16="http://schemas.microsoft.com/office/drawing/2014/main" id="{49C87170-36E2-45D7-B3F6-100371437BF7}"/>
              </a:ext>
            </a:extLst>
          </p:cNvPr>
          <p:cNvSpPr txBox="1"/>
          <p:nvPr/>
        </p:nvSpPr>
        <p:spPr>
          <a:xfrm>
            <a:off x="1095358" y="5697458"/>
            <a:ext cx="1227612" cy="307777"/>
          </a:xfrm>
          <a:prstGeom prst="rect">
            <a:avLst/>
          </a:prstGeom>
          <a:noFill/>
        </p:spPr>
        <p:txBody>
          <a:bodyPr wrap="square" rtlCol="0">
            <a:spAutoFit/>
          </a:bodyPr>
          <a:lstStyle/>
          <a:p>
            <a:pPr algn="ctr"/>
            <a:r>
              <a:rPr lang="en-US" altLang="ko-KR" sz="1400" b="1" dirty="0">
                <a:solidFill>
                  <a:schemeClr val="tx1">
                    <a:lumMod val="65000"/>
                    <a:lumOff val="35000"/>
                  </a:schemeClr>
                </a:solidFill>
                <a:latin typeface="Calibri" pitchFamily="34" charset="0"/>
                <a:cs typeface="Calibri" pitchFamily="34" charset="0"/>
              </a:rPr>
              <a:t>Option A</a:t>
            </a:r>
            <a:endParaRPr lang="ko-KR" altLang="en-US" sz="1400" b="1" dirty="0">
              <a:solidFill>
                <a:schemeClr val="tx1">
                  <a:lumMod val="65000"/>
                  <a:lumOff val="35000"/>
                </a:schemeClr>
              </a:solidFill>
              <a:latin typeface="Calibri" pitchFamily="34" charset="0"/>
              <a:cs typeface="Calibri" pitchFamily="34" charset="0"/>
            </a:endParaRPr>
          </a:p>
        </p:txBody>
      </p:sp>
      <p:grpSp>
        <p:nvGrpSpPr>
          <p:cNvPr id="22" name="Group 21">
            <a:extLst>
              <a:ext uri="{FF2B5EF4-FFF2-40B4-BE49-F238E27FC236}">
                <a16:creationId xmlns:a16="http://schemas.microsoft.com/office/drawing/2014/main" id="{0A362EE0-5391-4A78-9EA3-FC870E8688B1}"/>
              </a:ext>
            </a:extLst>
          </p:cNvPr>
          <p:cNvGrpSpPr/>
          <p:nvPr/>
        </p:nvGrpSpPr>
        <p:grpSpPr>
          <a:xfrm>
            <a:off x="2824197" y="4258817"/>
            <a:ext cx="1377485" cy="1377485"/>
            <a:chOff x="683568" y="2000250"/>
            <a:chExt cx="1858067" cy="1858067"/>
          </a:xfrm>
        </p:grpSpPr>
        <p:grpSp>
          <p:nvGrpSpPr>
            <p:cNvPr id="23" name="Group 22">
              <a:extLst>
                <a:ext uri="{FF2B5EF4-FFF2-40B4-BE49-F238E27FC236}">
                  <a16:creationId xmlns:a16="http://schemas.microsoft.com/office/drawing/2014/main" id="{D575609D-D0F4-44CA-9968-C53AE4741FB2}"/>
                </a:ext>
              </a:extLst>
            </p:cNvPr>
            <p:cNvGrpSpPr/>
            <p:nvPr/>
          </p:nvGrpSpPr>
          <p:grpSpPr>
            <a:xfrm>
              <a:off x="892673" y="2209355"/>
              <a:ext cx="1439856" cy="1439856"/>
              <a:chOff x="899592" y="1935673"/>
              <a:chExt cx="1216999" cy="1216999"/>
            </a:xfrm>
          </p:grpSpPr>
          <p:sp>
            <p:nvSpPr>
              <p:cNvPr id="26" name="Oval 25">
                <a:extLst>
                  <a:ext uri="{FF2B5EF4-FFF2-40B4-BE49-F238E27FC236}">
                    <a16:creationId xmlns:a16="http://schemas.microsoft.com/office/drawing/2014/main" id="{7753AFAC-146C-428D-B2B7-853DC4D59CAC}"/>
                  </a:ext>
                </a:extLst>
              </p:cNvPr>
              <p:cNvSpPr/>
              <p:nvPr/>
            </p:nvSpPr>
            <p:spPr>
              <a:xfrm>
                <a:off x="899592" y="1935673"/>
                <a:ext cx="1216999" cy="1216999"/>
              </a:xfrm>
              <a:prstGeom prst="ellipse">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7" name="Oval 26">
                <a:extLst>
                  <a:ext uri="{FF2B5EF4-FFF2-40B4-BE49-F238E27FC236}">
                    <a16:creationId xmlns:a16="http://schemas.microsoft.com/office/drawing/2014/main" id="{10798194-AFDF-4A1C-92A7-F1B8D650B812}"/>
                  </a:ext>
                </a:extLst>
              </p:cNvPr>
              <p:cNvSpPr/>
              <p:nvPr/>
            </p:nvSpPr>
            <p:spPr>
              <a:xfrm>
                <a:off x="999394" y="2035475"/>
                <a:ext cx="1017395" cy="1017395"/>
              </a:xfrm>
              <a:prstGeom prst="ellipse">
                <a:avLst/>
              </a:prstGeom>
              <a:gradFill flip="none" rotWithShape="1">
                <a:gsLst>
                  <a:gs pos="0">
                    <a:schemeClr val="bg1">
                      <a:lumMod val="87000"/>
                    </a:schemeClr>
                  </a:gs>
                  <a:gs pos="100000">
                    <a:schemeClr val="bg1"/>
                  </a:gs>
                </a:gsLst>
                <a:lin ang="810000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solidFill>
                    <a:schemeClr val="tx1">
                      <a:lumMod val="65000"/>
                      <a:lumOff val="35000"/>
                    </a:schemeClr>
                  </a:solidFill>
                </a:endParaRPr>
              </a:p>
            </p:txBody>
          </p:sp>
        </p:grpSp>
        <p:sp>
          <p:nvSpPr>
            <p:cNvPr id="24" name="Pie 17">
              <a:extLst>
                <a:ext uri="{FF2B5EF4-FFF2-40B4-BE49-F238E27FC236}">
                  <a16:creationId xmlns:a16="http://schemas.microsoft.com/office/drawing/2014/main" id="{8736A24C-CCAA-4A26-B905-DE3D48CB4114}"/>
                </a:ext>
              </a:extLst>
            </p:cNvPr>
            <p:cNvSpPr/>
            <p:nvPr/>
          </p:nvSpPr>
          <p:spPr>
            <a:xfrm>
              <a:off x="683568" y="2000250"/>
              <a:ext cx="1858067" cy="1858067"/>
            </a:xfrm>
            <a:prstGeom prst="pie">
              <a:avLst>
                <a:gd name="adj1" fmla="val 8660819"/>
                <a:gd name="adj2" fmla="val 16200000"/>
              </a:avLst>
            </a:prstGeom>
            <a:solidFill>
              <a:schemeClr val="accent2">
                <a:alpha val="20000"/>
              </a:schemeClr>
            </a:solidFill>
            <a:ln w="12700">
              <a:gradFill>
                <a:gsLst>
                  <a:gs pos="0">
                    <a:schemeClr val="bg1"/>
                  </a:gs>
                  <a:gs pos="100000">
                    <a:schemeClr val="bg1">
                      <a:alpha val="19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25" name="TextBox 24">
              <a:extLst>
                <a:ext uri="{FF2B5EF4-FFF2-40B4-BE49-F238E27FC236}">
                  <a16:creationId xmlns:a16="http://schemas.microsoft.com/office/drawing/2014/main" id="{42151E3C-F9C2-43AE-A82C-B7603B23D551}"/>
                </a:ext>
              </a:extLst>
            </p:cNvPr>
            <p:cNvSpPr txBox="1"/>
            <p:nvPr/>
          </p:nvSpPr>
          <p:spPr>
            <a:xfrm>
              <a:off x="892675" y="2638838"/>
              <a:ext cx="1439856" cy="539702"/>
            </a:xfrm>
            <a:prstGeom prst="rect">
              <a:avLst/>
            </a:prstGeom>
            <a:noFill/>
          </p:spPr>
          <p:txBody>
            <a:bodyPr wrap="square" rtlCol="0">
              <a:spAutoFit/>
            </a:bodyPr>
            <a:lstStyle/>
            <a:p>
              <a:pPr algn="ctr"/>
              <a:r>
                <a:rPr lang="en-US" altLang="ko-KR" sz="2000" b="1" dirty="0">
                  <a:solidFill>
                    <a:schemeClr val="tx1">
                      <a:lumMod val="65000"/>
                      <a:lumOff val="35000"/>
                    </a:schemeClr>
                  </a:solidFill>
                  <a:latin typeface="Calibri" pitchFamily="34" charset="0"/>
                  <a:cs typeface="Calibri" pitchFamily="34" charset="0"/>
                </a:rPr>
                <a:t>35%</a:t>
              </a:r>
              <a:endParaRPr lang="ko-KR" altLang="en-US" sz="2000" b="1" dirty="0">
                <a:solidFill>
                  <a:schemeClr val="tx1">
                    <a:lumMod val="65000"/>
                    <a:lumOff val="35000"/>
                  </a:schemeClr>
                </a:solidFill>
                <a:latin typeface="Calibri" pitchFamily="34" charset="0"/>
                <a:cs typeface="Calibri" pitchFamily="34" charset="0"/>
              </a:endParaRPr>
            </a:p>
          </p:txBody>
        </p:sp>
      </p:grpSp>
      <p:sp>
        <p:nvSpPr>
          <p:cNvPr id="28" name="TextBox 27">
            <a:extLst>
              <a:ext uri="{FF2B5EF4-FFF2-40B4-BE49-F238E27FC236}">
                <a16:creationId xmlns:a16="http://schemas.microsoft.com/office/drawing/2014/main" id="{ABDD371B-2388-4F06-9F8D-21D196ED70CB}"/>
              </a:ext>
            </a:extLst>
          </p:cNvPr>
          <p:cNvSpPr txBox="1"/>
          <p:nvPr/>
        </p:nvSpPr>
        <p:spPr>
          <a:xfrm>
            <a:off x="2899132" y="5697458"/>
            <a:ext cx="1227612" cy="307777"/>
          </a:xfrm>
          <a:prstGeom prst="rect">
            <a:avLst/>
          </a:prstGeom>
          <a:noFill/>
        </p:spPr>
        <p:txBody>
          <a:bodyPr wrap="square" rtlCol="0">
            <a:spAutoFit/>
          </a:bodyPr>
          <a:lstStyle/>
          <a:p>
            <a:pPr algn="ctr"/>
            <a:r>
              <a:rPr lang="en-US" altLang="ko-KR" sz="1400" b="1" dirty="0">
                <a:solidFill>
                  <a:schemeClr val="tx1">
                    <a:lumMod val="65000"/>
                    <a:lumOff val="35000"/>
                  </a:schemeClr>
                </a:solidFill>
                <a:latin typeface="Calibri" pitchFamily="34" charset="0"/>
                <a:cs typeface="Calibri" pitchFamily="34" charset="0"/>
              </a:rPr>
              <a:t>Option B</a:t>
            </a:r>
            <a:endParaRPr lang="ko-KR" altLang="en-US" sz="1400" b="1" dirty="0">
              <a:solidFill>
                <a:schemeClr val="tx1">
                  <a:lumMod val="65000"/>
                  <a:lumOff val="35000"/>
                </a:schemeClr>
              </a:solidFill>
              <a:latin typeface="Calibri" pitchFamily="34" charset="0"/>
              <a:cs typeface="Calibri" pitchFamily="34" charset="0"/>
            </a:endParaRPr>
          </a:p>
        </p:txBody>
      </p:sp>
      <p:grpSp>
        <p:nvGrpSpPr>
          <p:cNvPr id="29" name="Group 28">
            <a:extLst>
              <a:ext uri="{FF2B5EF4-FFF2-40B4-BE49-F238E27FC236}">
                <a16:creationId xmlns:a16="http://schemas.microsoft.com/office/drawing/2014/main" id="{B88B2931-7C66-4AAF-93F7-12B9FC924545}"/>
              </a:ext>
            </a:extLst>
          </p:cNvPr>
          <p:cNvGrpSpPr/>
          <p:nvPr/>
        </p:nvGrpSpPr>
        <p:grpSpPr>
          <a:xfrm>
            <a:off x="4627971" y="4258817"/>
            <a:ext cx="1377485" cy="1377485"/>
            <a:chOff x="683568" y="2000250"/>
            <a:chExt cx="1858067" cy="1858067"/>
          </a:xfrm>
        </p:grpSpPr>
        <p:grpSp>
          <p:nvGrpSpPr>
            <p:cNvPr id="30" name="Group 29">
              <a:extLst>
                <a:ext uri="{FF2B5EF4-FFF2-40B4-BE49-F238E27FC236}">
                  <a16:creationId xmlns:a16="http://schemas.microsoft.com/office/drawing/2014/main" id="{8606E3B4-17CA-4CDF-9EBB-6D4B4089C343}"/>
                </a:ext>
              </a:extLst>
            </p:cNvPr>
            <p:cNvGrpSpPr/>
            <p:nvPr/>
          </p:nvGrpSpPr>
          <p:grpSpPr>
            <a:xfrm>
              <a:off x="892673" y="2209355"/>
              <a:ext cx="1439856" cy="1439856"/>
              <a:chOff x="899592" y="1935673"/>
              <a:chExt cx="1216999" cy="1216999"/>
            </a:xfrm>
          </p:grpSpPr>
          <p:sp>
            <p:nvSpPr>
              <p:cNvPr id="33" name="Oval 32">
                <a:extLst>
                  <a:ext uri="{FF2B5EF4-FFF2-40B4-BE49-F238E27FC236}">
                    <a16:creationId xmlns:a16="http://schemas.microsoft.com/office/drawing/2014/main" id="{275F8278-59DD-4396-B7B9-3FEFBCFFFF05}"/>
                  </a:ext>
                </a:extLst>
              </p:cNvPr>
              <p:cNvSpPr/>
              <p:nvPr/>
            </p:nvSpPr>
            <p:spPr>
              <a:xfrm>
                <a:off x="899592" y="1935673"/>
                <a:ext cx="1216999" cy="1216999"/>
              </a:xfrm>
              <a:prstGeom prst="ellipse">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4" name="Oval 33">
                <a:extLst>
                  <a:ext uri="{FF2B5EF4-FFF2-40B4-BE49-F238E27FC236}">
                    <a16:creationId xmlns:a16="http://schemas.microsoft.com/office/drawing/2014/main" id="{DD64A867-B6CD-4E9C-B4B7-55E2696FD5DB}"/>
                  </a:ext>
                </a:extLst>
              </p:cNvPr>
              <p:cNvSpPr/>
              <p:nvPr/>
            </p:nvSpPr>
            <p:spPr>
              <a:xfrm>
                <a:off x="999394" y="2035475"/>
                <a:ext cx="1017395" cy="1017395"/>
              </a:xfrm>
              <a:prstGeom prst="ellipse">
                <a:avLst/>
              </a:prstGeom>
              <a:gradFill flip="none" rotWithShape="1">
                <a:gsLst>
                  <a:gs pos="0">
                    <a:schemeClr val="bg1">
                      <a:lumMod val="87000"/>
                    </a:schemeClr>
                  </a:gs>
                  <a:gs pos="100000">
                    <a:schemeClr val="bg1"/>
                  </a:gs>
                </a:gsLst>
                <a:lin ang="810000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solidFill>
                    <a:schemeClr val="tx1">
                      <a:lumMod val="65000"/>
                      <a:lumOff val="35000"/>
                    </a:schemeClr>
                  </a:solidFill>
                </a:endParaRPr>
              </a:p>
            </p:txBody>
          </p:sp>
        </p:grpSp>
        <p:sp>
          <p:nvSpPr>
            <p:cNvPr id="31" name="Pie 27">
              <a:extLst>
                <a:ext uri="{FF2B5EF4-FFF2-40B4-BE49-F238E27FC236}">
                  <a16:creationId xmlns:a16="http://schemas.microsoft.com/office/drawing/2014/main" id="{5D023632-2EC3-4768-8E51-5353AF00412C}"/>
                </a:ext>
              </a:extLst>
            </p:cNvPr>
            <p:cNvSpPr/>
            <p:nvPr/>
          </p:nvSpPr>
          <p:spPr>
            <a:xfrm>
              <a:off x="683568" y="2000250"/>
              <a:ext cx="1858067" cy="1858067"/>
            </a:xfrm>
            <a:prstGeom prst="pie">
              <a:avLst>
                <a:gd name="adj1" fmla="val 5375902"/>
                <a:gd name="adj2" fmla="val 16200000"/>
              </a:avLst>
            </a:prstGeom>
            <a:solidFill>
              <a:schemeClr val="accent3">
                <a:alpha val="20000"/>
              </a:schemeClr>
            </a:solidFill>
            <a:ln w="12700">
              <a:gradFill>
                <a:gsLst>
                  <a:gs pos="0">
                    <a:schemeClr val="bg1"/>
                  </a:gs>
                  <a:gs pos="100000">
                    <a:schemeClr val="bg1">
                      <a:alpha val="19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32" name="TextBox 31">
              <a:extLst>
                <a:ext uri="{FF2B5EF4-FFF2-40B4-BE49-F238E27FC236}">
                  <a16:creationId xmlns:a16="http://schemas.microsoft.com/office/drawing/2014/main" id="{C0C40F9F-DB90-4AA4-BB6B-1EF96E124643}"/>
                </a:ext>
              </a:extLst>
            </p:cNvPr>
            <p:cNvSpPr txBox="1"/>
            <p:nvPr/>
          </p:nvSpPr>
          <p:spPr>
            <a:xfrm>
              <a:off x="892675" y="2638838"/>
              <a:ext cx="1439856" cy="539702"/>
            </a:xfrm>
            <a:prstGeom prst="rect">
              <a:avLst/>
            </a:prstGeom>
            <a:noFill/>
          </p:spPr>
          <p:txBody>
            <a:bodyPr wrap="square" rtlCol="0">
              <a:spAutoFit/>
            </a:bodyPr>
            <a:lstStyle/>
            <a:p>
              <a:pPr algn="ctr"/>
              <a:r>
                <a:rPr lang="en-US" altLang="ko-KR" sz="2000" b="1" dirty="0">
                  <a:solidFill>
                    <a:schemeClr val="tx1">
                      <a:lumMod val="65000"/>
                      <a:lumOff val="35000"/>
                    </a:schemeClr>
                  </a:solidFill>
                  <a:latin typeface="Calibri" pitchFamily="34" charset="0"/>
                  <a:cs typeface="Calibri" pitchFamily="34" charset="0"/>
                </a:rPr>
                <a:t>50%</a:t>
              </a:r>
              <a:endParaRPr lang="ko-KR" altLang="en-US" sz="2000" b="1" dirty="0">
                <a:solidFill>
                  <a:schemeClr val="tx1">
                    <a:lumMod val="65000"/>
                    <a:lumOff val="35000"/>
                  </a:schemeClr>
                </a:solidFill>
                <a:latin typeface="Calibri" pitchFamily="34" charset="0"/>
                <a:cs typeface="Calibri" pitchFamily="34" charset="0"/>
              </a:endParaRPr>
            </a:p>
          </p:txBody>
        </p:sp>
      </p:grpSp>
      <p:sp>
        <p:nvSpPr>
          <p:cNvPr id="35" name="TextBox 34">
            <a:extLst>
              <a:ext uri="{FF2B5EF4-FFF2-40B4-BE49-F238E27FC236}">
                <a16:creationId xmlns:a16="http://schemas.microsoft.com/office/drawing/2014/main" id="{EC797D49-E8D7-45ED-8E64-EE26E9B8B4A1}"/>
              </a:ext>
            </a:extLst>
          </p:cNvPr>
          <p:cNvSpPr txBox="1"/>
          <p:nvPr/>
        </p:nvSpPr>
        <p:spPr>
          <a:xfrm>
            <a:off x="4702906" y="5697458"/>
            <a:ext cx="1227612" cy="307777"/>
          </a:xfrm>
          <a:prstGeom prst="rect">
            <a:avLst/>
          </a:prstGeom>
          <a:noFill/>
        </p:spPr>
        <p:txBody>
          <a:bodyPr wrap="square" rtlCol="0">
            <a:spAutoFit/>
          </a:bodyPr>
          <a:lstStyle/>
          <a:p>
            <a:pPr algn="ctr"/>
            <a:r>
              <a:rPr lang="en-US" altLang="ko-KR" sz="1400" b="1" dirty="0">
                <a:solidFill>
                  <a:schemeClr val="tx1">
                    <a:lumMod val="65000"/>
                    <a:lumOff val="35000"/>
                  </a:schemeClr>
                </a:solidFill>
                <a:latin typeface="Calibri" pitchFamily="34" charset="0"/>
                <a:cs typeface="Calibri" pitchFamily="34" charset="0"/>
              </a:rPr>
              <a:t>Option C</a:t>
            </a:r>
            <a:endParaRPr lang="ko-KR" altLang="en-US" sz="1400" b="1" dirty="0">
              <a:solidFill>
                <a:schemeClr val="tx1">
                  <a:lumMod val="65000"/>
                  <a:lumOff val="35000"/>
                </a:schemeClr>
              </a:solidFill>
              <a:latin typeface="Calibri" pitchFamily="34" charset="0"/>
              <a:cs typeface="Calibri" pitchFamily="34" charset="0"/>
            </a:endParaRPr>
          </a:p>
        </p:txBody>
      </p:sp>
      <p:grpSp>
        <p:nvGrpSpPr>
          <p:cNvPr id="36" name="Group 35">
            <a:extLst>
              <a:ext uri="{FF2B5EF4-FFF2-40B4-BE49-F238E27FC236}">
                <a16:creationId xmlns:a16="http://schemas.microsoft.com/office/drawing/2014/main" id="{1AC55CE3-78F4-4B74-8F6B-ECE2EAB6C479}"/>
              </a:ext>
            </a:extLst>
          </p:cNvPr>
          <p:cNvGrpSpPr/>
          <p:nvPr/>
        </p:nvGrpSpPr>
        <p:grpSpPr>
          <a:xfrm>
            <a:off x="8678476" y="1652095"/>
            <a:ext cx="1296144" cy="959214"/>
            <a:chOff x="7020272" y="1700460"/>
            <a:chExt cx="1296144" cy="959214"/>
          </a:xfrm>
        </p:grpSpPr>
        <p:grpSp>
          <p:nvGrpSpPr>
            <p:cNvPr id="37" name="Group 36">
              <a:extLst>
                <a:ext uri="{FF2B5EF4-FFF2-40B4-BE49-F238E27FC236}">
                  <a16:creationId xmlns:a16="http://schemas.microsoft.com/office/drawing/2014/main" id="{9CACA759-18C8-48C1-B5FB-43E77918121F}"/>
                </a:ext>
              </a:extLst>
            </p:cNvPr>
            <p:cNvGrpSpPr/>
            <p:nvPr/>
          </p:nvGrpSpPr>
          <p:grpSpPr>
            <a:xfrm>
              <a:off x="7020272" y="1700460"/>
              <a:ext cx="1296144" cy="276999"/>
              <a:chOff x="7020272" y="1700460"/>
              <a:chExt cx="1296144" cy="276999"/>
            </a:xfrm>
          </p:grpSpPr>
          <p:sp>
            <p:nvSpPr>
              <p:cNvPr id="47" name="Rectangle 46">
                <a:extLst>
                  <a:ext uri="{FF2B5EF4-FFF2-40B4-BE49-F238E27FC236}">
                    <a16:creationId xmlns:a16="http://schemas.microsoft.com/office/drawing/2014/main" id="{F1FF04C3-8DD3-44B2-AB74-9513B3F44DFC}"/>
                  </a:ext>
                </a:extLst>
              </p:cNvPr>
              <p:cNvSpPr/>
              <p:nvPr/>
            </p:nvSpPr>
            <p:spPr>
              <a:xfrm>
                <a:off x="7020272" y="1772816"/>
                <a:ext cx="288032" cy="144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48" name="TextBox 47">
                <a:extLst>
                  <a:ext uri="{FF2B5EF4-FFF2-40B4-BE49-F238E27FC236}">
                    <a16:creationId xmlns:a16="http://schemas.microsoft.com/office/drawing/2014/main" id="{4169373E-5175-4ADB-90D6-7EEBBCE5A1E0}"/>
                  </a:ext>
                </a:extLst>
              </p:cNvPr>
              <p:cNvSpPr txBox="1"/>
              <p:nvPr/>
            </p:nvSpPr>
            <p:spPr>
              <a:xfrm>
                <a:off x="7304112" y="1700460"/>
                <a:ext cx="1012304" cy="276999"/>
              </a:xfrm>
              <a:prstGeom prst="rect">
                <a:avLst/>
              </a:prstGeom>
              <a:noFill/>
            </p:spPr>
            <p:txBody>
              <a:bodyPr wrap="square" rtlCol="0">
                <a:spAutoFit/>
              </a:bodyPr>
              <a:lstStyle/>
              <a:p>
                <a:r>
                  <a:rPr lang="en-US" altLang="ko-KR" sz="1200" dirty="0">
                    <a:solidFill>
                      <a:schemeClr val="tx1">
                        <a:lumMod val="65000"/>
                        <a:lumOff val="35000"/>
                      </a:schemeClr>
                    </a:solidFill>
                    <a:latin typeface="Calibri" pitchFamily="34" charset="0"/>
                    <a:cs typeface="Calibri" pitchFamily="34" charset="0"/>
                  </a:rPr>
                  <a:t>Option_A</a:t>
                </a:r>
                <a:endParaRPr lang="ko-KR" altLang="en-US" sz="1200" dirty="0">
                  <a:solidFill>
                    <a:schemeClr val="tx1">
                      <a:lumMod val="65000"/>
                      <a:lumOff val="35000"/>
                    </a:schemeClr>
                  </a:solidFill>
                  <a:latin typeface="Calibri" pitchFamily="34" charset="0"/>
                  <a:cs typeface="Calibri" pitchFamily="34" charset="0"/>
                </a:endParaRPr>
              </a:p>
            </p:txBody>
          </p:sp>
        </p:grpSp>
        <p:grpSp>
          <p:nvGrpSpPr>
            <p:cNvPr id="38" name="Group 37">
              <a:extLst>
                <a:ext uri="{FF2B5EF4-FFF2-40B4-BE49-F238E27FC236}">
                  <a16:creationId xmlns:a16="http://schemas.microsoft.com/office/drawing/2014/main" id="{E38720E6-0B4E-4FC8-AAB9-E999D4485054}"/>
                </a:ext>
              </a:extLst>
            </p:cNvPr>
            <p:cNvGrpSpPr/>
            <p:nvPr/>
          </p:nvGrpSpPr>
          <p:grpSpPr>
            <a:xfrm>
              <a:off x="7020272" y="1927865"/>
              <a:ext cx="1296144" cy="276999"/>
              <a:chOff x="7020272" y="1700460"/>
              <a:chExt cx="1296144" cy="276999"/>
            </a:xfrm>
          </p:grpSpPr>
          <p:sp>
            <p:nvSpPr>
              <p:cNvPr id="45" name="Rectangle 44">
                <a:extLst>
                  <a:ext uri="{FF2B5EF4-FFF2-40B4-BE49-F238E27FC236}">
                    <a16:creationId xmlns:a16="http://schemas.microsoft.com/office/drawing/2014/main" id="{DD60D1B5-4200-4BF3-B844-599FFC42CD6B}"/>
                  </a:ext>
                </a:extLst>
              </p:cNvPr>
              <p:cNvSpPr/>
              <p:nvPr/>
            </p:nvSpPr>
            <p:spPr>
              <a:xfrm>
                <a:off x="7020272" y="1772816"/>
                <a:ext cx="288032" cy="144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46" name="TextBox 45">
                <a:extLst>
                  <a:ext uri="{FF2B5EF4-FFF2-40B4-BE49-F238E27FC236}">
                    <a16:creationId xmlns:a16="http://schemas.microsoft.com/office/drawing/2014/main" id="{E81EE74B-418A-4CD2-9420-83B676EF271E}"/>
                  </a:ext>
                </a:extLst>
              </p:cNvPr>
              <p:cNvSpPr txBox="1"/>
              <p:nvPr/>
            </p:nvSpPr>
            <p:spPr>
              <a:xfrm>
                <a:off x="7304112" y="1700460"/>
                <a:ext cx="1012304" cy="276999"/>
              </a:xfrm>
              <a:prstGeom prst="rect">
                <a:avLst/>
              </a:prstGeom>
              <a:noFill/>
            </p:spPr>
            <p:txBody>
              <a:bodyPr wrap="square" rtlCol="0">
                <a:spAutoFit/>
              </a:bodyPr>
              <a:lstStyle/>
              <a:p>
                <a:r>
                  <a:rPr lang="en-US" altLang="ko-KR" sz="1200" dirty="0" err="1">
                    <a:solidFill>
                      <a:schemeClr val="tx1">
                        <a:lumMod val="65000"/>
                        <a:lumOff val="35000"/>
                      </a:schemeClr>
                    </a:solidFill>
                    <a:latin typeface="Calibri" pitchFamily="34" charset="0"/>
                    <a:cs typeface="Calibri" pitchFamily="34" charset="0"/>
                  </a:rPr>
                  <a:t>Option_B</a:t>
                </a:r>
                <a:endParaRPr lang="ko-KR" altLang="en-US" sz="1200" dirty="0">
                  <a:solidFill>
                    <a:schemeClr val="tx1">
                      <a:lumMod val="65000"/>
                      <a:lumOff val="35000"/>
                    </a:schemeClr>
                  </a:solidFill>
                  <a:latin typeface="Calibri" pitchFamily="34" charset="0"/>
                  <a:cs typeface="Calibri" pitchFamily="34" charset="0"/>
                </a:endParaRPr>
              </a:p>
            </p:txBody>
          </p:sp>
        </p:grpSp>
        <p:grpSp>
          <p:nvGrpSpPr>
            <p:cNvPr id="39" name="Group 38">
              <a:extLst>
                <a:ext uri="{FF2B5EF4-FFF2-40B4-BE49-F238E27FC236}">
                  <a16:creationId xmlns:a16="http://schemas.microsoft.com/office/drawing/2014/main" id="{3AFC9E77-5875-46E6-A0A7-BA513F6DD391}"/>
                </a:ext>
              </a:extLst>
            </p:cNvPr>
            <p:cNvGrpSpPr/>
            <p:nvPr/>
          </p:nvGrpSpPr>
          <p:grpSpPr>
            <a:xfrm>
              <a:off x="7020272" y="2155270"/>
              <a:ext cx="1296144" cy="276999"/>
              <a:chOff x="7020272" y="1700460"/>
              <a:chExt cx="1296144" cy="276999"/>
            </a:xfrm>
          </p:grpSpPr>
          <p:sp>
            <p:nvSpPr>
              <p:cNvPr id="43" name="Rectangle 42">
                <a:extLst>
                  <a:ext uri="{FF2B5EF4-FFF2-40B4-BE49-F238E27FC236}">
                    <a16:creationId xmlns:a16="http://schemas.microsoft.com/office/drawing/2014/main" id="{7AF08825-8F3B-47A3-B5CC-27E2D60F206A}"/>
                  </a:ext>
                </a:extLst>
              </p:cNvPr>
              <p:cNvSpPr/>
              <p:nvPr/>
            </p:nvSpPr>
            <p:spPr>
              <a:xfrm>
                <a:off x="7020272" y="1772816"/>
                <a:ext cx="288032" cy="14401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44" name="TextBox 43">
                <a:extLst>
                  <a:ext uri="{FF2B5EF4-FFF2-40B4-BE49-F238E27FC236}">
                    <a16:creationId xmlns:a16="http://schemas.microsoft.com/office/drawing/2014/main" id="{7AB4578A-D0E8-4748-A9E8-B954A978A64E}"/>
                  </a:ext>
                </a:extLst>
              </p:cNvPr>
              <p:cNvSpPr txBox="1"/>
              <p:nvPr/>
            </p:nvSpPr>
            <p:spPr>
              <a:xfrm>
                <a:off x="7304112" y="1700460"/>
                <a:ext cx="1012304" cy="276999"/>
              </a:xfrm>
              <a:prstGeom prst="rect">
                <a:avLst/>
              </a:prstGeom>
              <a:noFill/>
            </p:spPr>
            <p:txBody>
              <a:bodyPr wrap="square" rtlCol="0">
                <a:spAutoFit/>
              </a:bodyPr>
              <a:lstStyle/>
              <a:p>
                <a:r>
                  <a:rPr lang="en-US" altLang="ko-KR" sz="1200" dirty="0">
                    <a:solidFill>
                      <a:schemeClr val="tx1">
                        <a:lumMod val="65000"/>
                        <a:lumOff val="35000"/>
                      </a:schemeClr>
                    </a:solidFill>
                    <a:latin typeface="Calibri" pitchFamily="34" charset="0"/>
                    <a:cs typeface="Calibri" pitchFamily="34" charset="0"/>
                  </a:rPr>
                  <a:t>Option_C</a:t>
                </a:r>
                <a:endParaRPr lang="ko-KR" altLang="en-US" sz="1200" dirty="0">
                  <a:solidFill>
                    <a:schemeClr val="tx1">
                      <a:lumMod val="65000"/>
                      <a:lumOff val="35000"/>
                    </a:schemeClr>
                  </a:solidFill>
                  <a:latin typeface="Calibri" pitchFamily="34" charset="0"/>
                  <a:cs typeface="Calibri" pitchFamily="34" charset="0"/>
                </a:endParaRPr>
              </a:p>
            </p:txBody>
          </p:sp>
        </p:grpSp>
        <p:grpSp>
          <p:nvGrpSpPr>
            <p:cNvPr id="40" name="Group 39">
              <a:extLst>
                <a:ext uri="{FF2B5EF4-FFF2-40B4-BE49-F238E27FC236}">
                  <a16:creationId xmlns:a16="http://schemas.microsoft.com/office/drawing/2014/main" id="{0876E06C-B4B0-4715-8E9A-ACE925FCC285}"/>
                </a:ext>
              </a:extLst>
            </p:cNvPr>
            <p:cNvGrpSpPr/>
            <p:nvPr/>
          </p:nvGrpSpPr>
          <p:grpSpPr>
            <a:xfrm>
              <a:off x="7020272" y="2382675"/>
              <a:ext cx="1296144" cy="276999"/>
              <a:chOff x="7020272" y="1700460"/>
              <a:chExt cx="1296144" cy="276999"/>
            </a:xfrm>
          </p:grpSpPr>
          <p:sp>
            <p:nvSpPr>
              <p:cNvPr id="41" name="Rectangle 40">
                <a:extLst>
                  <a:ext uri="{FF2B5EF4-FFF2-40B4-BE49-F238E27FC236}">
                    <a16:creationId xmlns:a16="http://schemas.microsoft.com/office/drawing/2014/main" id="{F0D6B332-7B58-4CCC-868E-A3F10BC61B03}"/>
                  </a:ext>
                </a:extLst>
              </p:cNvPr>
              <p:cNvSpPr/>
              <p:nvPr/>
            </p:nvSpPr>
            <p:spPr>
              <a:xfrm>
                <a:off x="7020272" y="1772816"/>
                <a:ext cx="288032" cy="14401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42" name="TextBox 41">
                <a:extLst>
                  <a:ext uri="{FF2B5EF4-FFF2-40B4-BE49-F238E27FC236}">
                    <a16:creationId xmlns:a16="http://schemas.microsoft.com/office/drawing/2014/main" id="{DF578484-F755-4D21-BBF3-3A13F9842569}"/>
                  </a:ext>
                </a:extLst>
              </p:cNvPr>
              <p:cNvSpPr txBox="1"/>
              <p:nvPr/>
            </p:nvSpPr>
            <p:spPr>
              <a:xfrm>
                <a:off x="7304112" y="1700460"/>
                <a:ext cx="1012304" cy="276999"/>
              </a:xfrm>
              <a:prstGeom prst="rect">
                <a:avLst/>
              </a:prstGeom>
              <a:noFill/>
            </p:spPr>
            <p:txBody>
              <a:bodyPr wrap="square" rtlCol="0">
                <a:spAutoFit/>
              </a:bodyPr>
              <a:lstStyle/>
              <a:p>
                <a:r>
                  <a:rPr lang="en-US" altLang="ko-KR" sz="1200" dirty="0" err="1">
                    <a:solidFill>
                      <a:schemeClr val="tx1">
                        <a:lumMod val="65000"/>
                        <a:lumOff val="35000"/>
                      </a:schemeClr>
                    </a:solidFill>
                    <a:latin typeface="Calibri" pitchFamily="34" charset="0"/>
                    <a:cs typeface="Calibri" pitchFamily="34" charset="0"/>
                  </a:rPr>
                  <a:t>Option_D</a:t>
                </a:r>
                <a:endParaRPr lang="ko-KR" altLang="en-US" sz="1200" dirty="0">
                  <a:solidFill>
                    <a:schemeClr val="tx1">
                      <a:lumMod val="65000"/>
                      <a:lumOff val="35000"/>
                    </a:schemeClr>
                  </a:solidFill>
                  <a:latin typeface="Calibri" pitchFamily="34" charset="0"/>
                  <a:cs typeface="Calibri" pitchFamily="34" charset="0"/>
                </a:endParaRPr>
              </a:p>
            </p:txBody>
          </p:sp>
        </p:grpSp>
      </p:grpSp>
      <p:sp>
        <p:nvSpPr>
          <p:cNvPr id="49" name="타원 53">
            <a:extLst>
              <a:ext uri="{FF2B5EF4-FFF2-40B4-BE49-F238E27FC236}">
                <a16:creationId xmlns:a16="http://schemas.microsoft.com/office/drawing/2014/main" id="{FE6986D8-EEAB-4E6D-839B-51377EC8041D}"/>
              </a:ext>
            </a:extLst>
          </p:cNvPr>
          <p:cNvSpPr/>
          <p:nvPr/>
        </p:nvSpPr>
        <p:spPr>
          <a:xfrm>
            <a:off x="1538163" y="2478679"/>
            <a:ext cx="367200" cy="3672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0" name="타원 65">
            <a:extLst>
              <a:ext uri="{FF2B5EF4-FFF2-40B4-BE49-F238E27FC236}">
                <a16:creationId xmlns:a16="http://schemas.microsoft.com/office/drawing/2014/main" id="{C11933D5-8208-40B8-997D-100B78AD2EF9}"/>
              </a:ext>
            </a:extLst>
          </p:cNvPr>
          <p:cNvSpPr/>
          <p:nvPr/>
        </p:nvSpPr>
        <p:spPr>
          <a:xfrm>
            <a:off x="3351082" y="3408115"/>
            <a:ext cx="367200" cy="367200"/>
          </a:xfrm>
          <a:prstGeom prst="ellipse">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1" name="타원 66">
            <a:extLst>
              <a:ext uri="{FF2B5EF4-FFF2-40B4-BE49-F238E27FC236}">
                <a16:creationId xmlns:a16="http://schemas.microsoft.com/office/drawing/2014/main" id="{2B2BD208-A7D5-437D-B8C8-271B581079E7}"/>
              </a:ext>
            </a:extLst>
          </p:cNvPr>
          <p:cNvSpPr/>
          <p:nvPr/>
        </p:nvSpPr>
        <p:spPr>
          <a:xfrm>
            <a:off x="5149270" y="3046518"/>
            <a:ext cx="367200" cy="367200"/>
          </a:xfrm>
          <a:prstGeom prst="ellipse">
            <a:avLst/>
          </a:prstGeom>
          <a:solidFill>
            <a:schemeClr val="accent3"/>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2" name="타원 67">
            <a:extLst>
              <a:ext uri="{FF2B5EF4-FFF2-40B4-BE49-F238E27FC236}">
                <a16:creationId xmlns:a16="http://schemas.microsoft.com/office/drawing/2014/main" id="{633D802D-06C3-4BE2-839A-93EBBA334EE1}"/>
              </a:ext>
            </a:extLst>
          </p:cNvPr>
          <p:cNvSpPr/>
          <p:nvPr/>
        </p:nvSpPr>
        <p:spPr>
          <a:xfrm>
            <a:off x="6953043" y="2246947"/>
            <a:ext cx="367200" cy="367200"/>
          </a:xfrm>
          <a:prstGeom prst="ellipse">
            <a:avLst/>
          </a:prstGeom>
          <a:solidFill>
            <a:schemeClr val="accent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53" name="Group 32">
            <a:extLst>
              <a:ext uri="{FF2B5EF4-FFF2-40B4-BE49-F238E27FC236}">
                <a16:creationId xmlns:a16="http://schemas.microsoft.com/office/drawing/2014/main" id="{124CA6F9-6E20-46A4-BBFD-16E050128614}"/>
              </a:ext>
            </a:extLst>
          </p:cNvPr>
          <p:cNvGrpSpPr/>
          <p:nvPr/>
        </p:nvGrpSpPr>
        <p:grpSpPr>
          <a:xfrm>
            <a:off x="8242134" y="3189884"/>
            <a:ext cx="2952327" cy="2764802"/>
            <a:chOff x="1395848" y="3256486"/>
            <a:chExt cx="2952327" cy="2764802"/>
          </a:xfrm>
        </p:grpSpPr>
        <p:sp>
          <p:nvSpPr>
            <p:cNvPr id="54" name="TextBox 53">
              <a:extLst>
                <a:ext uri="{FF2B5EF4-FFF2-40B4-BE49-F238E27FC236}">
                  <a16:creationId xmlns:a16="http://schemas.microsoft.com/office/drawing/2014/main" id="{23D3E5F4-EC1C-4712-B3B5-7A0062FCF09C}"/>
                </a:ext>
              </a:extLst>
            </p:cNvPr>
            <p:cNvSpPr txBox="1"/>
            <p:nvPr/>
          </p:nvSpPr>
          <p:spPr>
            <a:xfrm>
              <a:off x="1395848" y="3510825"/>
              <a:ext cx="2952327" cy="1200329"/>
            </a:xfrm>
            <a:prstGeom prst="rect">
              <a:avLst/>
            </a:prstGeom>
            <a:noFill/>
          </p:spPr>
          <p:txBody>
            <a:bodyPr wrap="square" rtlCol="0">
              <a:spAutoFit/>
            </a:bodyPr>
            <a:lstStyle/>
            <a:p>
              <a:r>
                <a:rPr lang="en-US" altLang="ko-KR" sz="1200" dirty="0">
                  <a:solidFill>
                    <a:schemeClr val="tx1">
                      <a:lumMod val="75000"/>
                      <a:lumOff val="25000"/>
                    </a:schemeClr>
                  </a:solidFill>
                </a:rPr>
                <a:t>Get a modern PowerPoint  Presentation that is beautifully designed. I hope and I believe that this Template will your Time, Money and Reputation. Easy to change colors, photos and Text.</a:t>
              </a:r>
              <a:r>
                <a:rPr lang="ko-KR" altLang="en-US" sz="1200" dirty="0">
                  <a:solidFill>
                    <a:schemeClr val="tx1">
                      <a:lumMod val="75000"/>
                      <a:lumOff val="25000"/>
                    </a:schemeClr>
                  </a:solidFill>
                </a:rPr>
                <a:t> </a:t>
              </a:r>
              <a:r>
                <a:rPr lang="en-US" altLang="ko-KR" sz="1200" dirty="0">
                  <a:solidFill>
                    <a:schemeClr val="tx1">
                      <a:lumMod val="75000"/>
                      <a:lumOff val="25000"/>
                    </a:schemeClr>
                  </a:solidFill>
                </a:rPr>
                <a:t>You can simply impress your audience.</a:t>
              </a:r>
            </a:p>
          </p:txBody>
        </p:sp>
        <p:sp>
          <p:nvSpPr>
            <p:cNvPr id="55" name="TextBox 54">
              <a:extLst>
                <a:ext uri="{FF2B5EF4-FFF2-40B4-BE49-F238E27FC236}">
                  <a16:creationId xmlns:a16="http://schemas.microsoft.com/office/drawing/2014/main" id="{5B43649C-8855-4865-977C-8E07531201EB}"/>
                </a:ext>
              </a:extLst>
            </p:cNvPr>
            <p:cNvSpPr txBox="1"/>
            <p:nvPr/>
          </p:nvSpPr>
          <p:spPr>
            <a:xfrm>
              <a:off x="1395848" y="3256486"/>
              <a:ext cx="2952327" cy="307777"/>
            </a:xfrm>
            <a:prstGeom prst="rect">
              <a:avLst/>
            </a:prstGeom>
            <a:noFill/>
          </p:spPr>
          <p:txBody>
            <a:bodyPr wrap="square" rtlCol="0">
              <a:spAutoFit/>
            </a:bodyPr>
            <a:lstStyle/>
            <a:p>
              <a:r>
                <a:rPr lang="en-US" altLang="ko-KR" sz="1400" b="1" dirty="0">
                  <a:solidFill>
                    <a:schemeClr val="tx1">
                      <a:lumMod val="75000"/>
                      <a:lumOff val="25000"/>
                    </a:schemeClr>
                  </a:solidFill>
                </a:rPr>
                <a:t>Add Contents Title</a:t>
              </a:r>
              <a:endParaRPr lang="ko-KR" altLang="en-US" sz="1400" b="1" dirty="0">
                <a:solidFill>
                  <a:schemeClr val="tx1">
                    <a:lumMod val="75000"/>
                    <a:lumOff val="25000"/>
                  </a:schemeClr>
                </a:solidFill>
              </a:endParaRPr>
            </a:p>
          </p:txBody>
        </p:sp>
        <p:sp>
          <p:nvSpPr>
            <p:cNvPr id="56" name="TextBox 55">
              <a:extLst>
                <a:ext uri="{FF2B5EF4-FFF2-40B4-BE49-F238E27FC236}">
                  <a16:creationId xmlns:a16="http://schemas.microsoft.com/office/drawing/2014/main" id="{555C2ED9-4A6D-4F82-AF2A-FDDD55C4666C}"/>
                </a:ext>
              </a:extLst>
            </p:cNvPr>
            <p:cNvSpPr txBox="1"/>
            <p:nvPr/>
          </p:nvSpPr>
          <p:spPr>
            <a:xfrm>
              <a:off x="1395848" y="5190291"/>
              <a:ext cx="2952327" cy="830997"/>
            </a:xfrm>
            <a:prstGeom prst="rect">
              <a:avLst/>
            </a:prstGeom>
            <a:noFill/>
          </p:spPr>
          <p:txBody>
            <a:bodyPr wrap="square" rtlCol="0">
              <a:spAutoFit/>
            </a:bodyPr>
            <a:lstStyle/>
            <a:p>
              <a:pPr marL="171459" indent="-171459">
                <a:buFont typeface="Wingdings" pitchFamily="2" charset="2"/>
                <a:buChar char="v"/>
              </a:pPr>
              <a:r>
                <a:rPr lang="en-US" altLang="ko-KR" sz="1200" dirty="0">
                  <a:solidFill>
                    <a:schemeClr val="tx1">
                      <a:lumMod val="75000"/>
                      <a:lumOff val="25000"/>
                    </a:schemeClr>
                  </a:solidFill>
                </a:rPr>
                <a:t>Get a modern PowerPoint</a:t>
              </a:r>
            </a:p>
            <a:p>
              <a:pPr marL="171459" indent="-171459">
                <a:buFont typeface="Wingdings" pitchFamily="2" charset="2"/>
                <a:buChar char="v"/>
              </a:pPr>
              <a:r>
                <a:rPr lang="en-US" altLang="ko-KR" sz="1200" dirty="0">
                  <a:solidFill>
                    <a:schemeClr val="tx1">
                      <a:lumMod val="75000"/>
                      <a:lumOff val="25000"/>
                    </a:schemeClr>
                  </a:solidFill>
                </a:rPr>
                <a:t>Get a modern PowerPoint</a:t>
              </a:r>
            </a:p>
            <a:p>
              <a:pPr marL="171459" indent="-171459">
                <a:buFont typeface="Wingdings" pitchFamily="2" charset="2"/>
                <a:buChar char="v"/>
              </a:pPr>
              <a:r>
                <a:rPr lang="en-US" altLang="ko-KR" sz="1200" dirty="0">
                  <a:solidFill>
                    <a:schemeClr val="tx1">
                      <a:lumMod val="75000"/>
                      <a:lumOff val="25000"/>
                    </a:schemeClr>
                  </a:solidFill>
                </a:rPr>
                <a:t>Get a modern PowerPoint</a:t>
              </a:r>
            </a:p>
            <a:p>
              <a:pPr marL="171459" indent="-171459">
                <a:buFont typeface="Wingdings" pitchFamily="2" charset="2"/>
                <a:buChar char="v"/>
              </a:pPr>
              <a:r>
                <a:rPr lang="en-US" altLang="ko-KR" sz="1200" dirty="0">
                  <a:solidFill>
                    <a:schemeClr val="tx1">
                      <a:lumMod val="75000"/>
                      <a:lumOff val="25000"/>
                    </a:schemeClr>
                  </a:solidFill>
                </a:rPr>
                <a:t>Get a modern PowerPoint</a:t>
              </a:r>
            </a:p>
          </p:txBody>
        </p:sp>
        <p:sp>
          <p:nvSpPr>
            <p:cNvPr id="57" name="TextBox 56">
              <a:extLst>
                <a:ext uri="{FF2B5EF4-FFF2-40B4-BE49-F238E27FC236}">
                  <a16:creationId xmlns:a16="http://schemas.microsoft.com/office/drawing/2014/main" id="{4EE6AE20-4CD8-4A90-87F2-44DC3B4C3CF0}"/>
                </a:ext>
              </a:extLst>
            </p:cNvPr>
            <p:cNvSpPr txBox="1"/>
            <p:nvPr/>
          </p:nvSpPr>
          <p:spPr>
            <a:xfrm>
              <a:off x="1395848" y="4921423"/>
              <a:ext cx="2952327" cy="307777"/>
            </a:xfrm>
            <a:prstGeom prst="rect">
              <a:avLst/>
            </a:prstGeom>
            <a:noFill/>
          </p:spPr>
          <p:txBody>
            <a:bodyPr wrap="square" rtlCol="0">
              <a:spAutoFit/>
            </a:bodyPr>
            <a:lstStyle/>
            <a:p>
              <a:r>
                <a:rPr lang="en-US" altLang="ko-KR" sz="1400" b="1" dirty="0">
                  <a:solidFill>
                    <a:schemeClr val="tx1">
                      <a:lumMod val="75000"/>
                      <a:lumOff val="25000"/>
                    </a:schemeClr>
                  </a:solidFill>
                </a:rPr>
                <a:t>Add Contents Title</a:t>
              </a:r>
              <a:endParaRPr lang="ko-KR" altLang="en-US" sz="1400" b="1" dirty="0">
                <a:solidFill>
                  <a:schemeClr val="tx1">
                    <a:lumMod val="75000"/>
                    <a:lumOff val="25000"/>
                  </a:schemeClr>
                </a:solidFill>
              </a:endParaRPr>
            </a:p>
          </p:txBody>
        </p:sp>
      </p:grpSp>
    </p:spTree>
    <p:extLst>
      <p:ext uri="{BB962C8B-B14F-4D97-AF65-F5344CB8AC3E}">
        <p14:creationId xmlns:p14="http://schemas.microsoft.com/office/powerpoint/2010/main" val="6101687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3" name="Rectangle 9">
            <a:extLst>
              <a:ext uri="{FF2B5EF4-FFF2-40B4-BE49-F238E27FC236}">
                <a16:creationId xmlns:a16="http://schemas.microsoft.com/office/drawing/2014/main" id="{5452444D-A2F9-497F-883B-E0E7EE38651B}"/>
              </a:ext>
            </a:extLst>
          </p:cNvPr>
          <p:cNvSpPr/>
          <p:nvPr/>
        </p:nvSpPr>
        <p:spPr>
          <a:xfrm rot="10800000">
            <a:off x="7227640" y="2870231"/>
            <a:ext cx="4032448" cy="360041"/>
          </a:xfrm>
          <a:custGeom>
            <a:avLst/>
            <a:gdLst/>
            <a:ahLst/>
            <a:cxnLst/>
            <a:rect l="l" t="t" r="r" b="b"/>
            <a:pathLst>
              <a:path w="4032448" h="1152128">
                <a:moveTo>
                  <a:pt x="288032" y="0"/>
                </a:moveTo>
                <a:lnTo>
                  <a:pt x="1088688" y="0"/>
                </a:lnTo>
                <a:lnTo>
                  <a:pt x="4032448" y="0"/>
                </a:lnTo>
                <a:lnTo>
                  <a:pt x="4032448" y="1152128"/>
                </a:lnTo>
                <a:lnTo>
                  <a:pt x="1088688" y="1152128"/>
                </a:lnTo>
                <a:lnTo>
                  <a:pt x="288032" y="1152128"/>
                </a:lnTo>
                <a:lnTo>
                  <a:pt x="0" y="576064"/>
                </a:lnTo>
                <a:close/>
              </a:path>
            </a:pathLst>
          </a:custGeom>
          <a:solidFill>
            <a:schemeClr val="accent4">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ectangle 9">
            <a:extLst>
              <a:ext uri="{FF2B5EF4-FFF2-40B4-BE49-F238E27FC236}">
                <a16:creationId xmlns:a16="http://schemas.microsoft.com/office/drawing/2014/main" id="{A66785B9-50DE-4E71-B0A1-3F74B1DAF9E8}"/>
              </a:ext>
            </a:extLst>
          </p:cNvPr>
          <p:cNvSpPr/>
          <p:nvPr/>
        </p:nvSpPr>
        <p:spPr>
          <a:xfrm>
            <a:off x="903040" y="2870232"/>
            <a:ext cx="4032448" cy="360041"/>
          </a:xfrm>
          <a:custGeom>
            <a:avLst/>
            <a:gdLst/>
            <a:ahLst/>
            <a:cxnLst/>
            <a:rect l="l" t="t" r="r" b="b"/>
            <a:pathLst>
              <a:path w="4032448" h="1152128">
                <a:moveTo>
                  <a:pt x="288032" y="0"/>
                </a:moveTo>
                <a:lnTo>
                  <a:pt x="1088688" y="0"/>
                </a:lnTo>
                <a:lnTo>
                  <a:pt x="4032448" y="0"/>
                </a:lnTo>
                <a:lnTo>
                  <a:pt x="4032448" y="1152128"/>
                </a:lnTo>
                <a:lnTo>
                  <a:pt x="1088688" y="1152128"/>
                </a:lnTo>
                <a:lnTo>
                  <a:pt x="288032" y="1152128"/>
                </a:lnTo>
                <a:lnTo>
                  <a:pt x="0" y="576064"/>
                </a:lnTo>
                <a:close/>
              </a:path>
            </a:pathLst>
          </a:custGeom>
          <a:solidFill>
            <a:schemeClr val="accent4">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직사각형 2">
            <a:extLst>
              <a:ext uri="{FF2B5EF4-FFF2-40B4-BE49-F238E27FC236}">
                <a16:creationId xmlns:a16="http://schemas.microsoft.com/office/drawing/2014/main" id="{FD44325E-0D7A-42EB-8519-CA8D2B9A2194}"/>
              </a:ext>
            </a:extLst>
          </p:cNvPr>
          <p:cNvSpPr/>
          <p:nvPr/>
        </p:nvSpPr>
        <p:spPr>
          <a:xfrm>
            <a:off x="4552950" y="2870251"/>
            <a:ext cx="3614590" cy="36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ectangle: Rounded Corners 5">
            <a:extLst>
              <a:ext uri="{FF2B5EF4-FFF2-40B4-BE49-F238E27FC236}">
                <a16:creationId xmlns:a16="http://schemas.microsoft.com/office/drawing/2014/main" id="{D5CB7D87-686A-436C-A2BD-D6A145F98D7B}"/>
              </a:ext>
            </a:extLst>
          </p:cNvPr>
          <p:cNvSpPr/>
          <p:nvPr/>
        </p:nvSpPr>
        <p:spPr>
          <a:xfrm>
            <a:off x="5450015" y="2387789"/>
            <a:ext cx="1291970" cy="1291970"/>
          </a:xfrm>
          <a:prstGeom prst="roundRect">
            <a:avLst/>
          </a:prstGeom>
          <a:solidFill>
            <a:schemeClr val="bg1"/>
          </a:solid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Rectangle: Rounded Corners 6">
            <a:extLst>
              <a:ext uri="{FF2B5EF4-FFF2-40B4-BE49-F238E27FC236}">
                <a16:creationId xmlns:a16="http://schemas.microsoft.com/office/drawing/2014/main" id="{A98D3F3E-E51D-41D2-9EA5-C539C00B5DB6}"/>
              </a:ext>
            </a:extLst>
          </p:cNvPr>
          <p:cNvSpPr/>
          <p:nvPr/>
        </p:nvSpPr>
        <p:spPr>
          <a:xfrm>
            <a:off x="7451965" y="2491214"/>
            <a:ext cx="1085120" cy="1085120"/>
          </a:xfrm>
          <a:prstGeom prst="roundRect">
            <a:avLst/>
          </a:prstGeom>
          <a:solidFill>
            <a:schemeClr val="accent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Rectangle: Rounded Corners 7">
            <a:extLst>
              <a:ext uri="{FF2B5EF4-FFF2-40B4-BE49-F238E27FC236}">
                <a16:creationId xmlns:a16="http://schemas.microsoft.com/office/drawing/2014/main" id="{CF54DC5B-1D01-4834-8B99-36D5F66C7996}"/>
              </a:ext>
            </a:extLst>
          </p:cNvPr>
          <p:cNvSpPr/>
          <p:nvPr/>
        </p:nvSpPr>
        <p:spPr>
          <a:xfrm>
            <a:off x="9232997" y="2491214"/>
            <a:ext cx="1085120" cy="1085120"/>
          </a:xfrm>
          <a:prstGeom prst="roundRect">
            <a:avLst/>
          </a:prstGeom>
          <a:solidFill>
            <a:schemeClr val="accent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 name="Rectangle: Rounded Corners 8">
            <a:extLst>
              <a:ext uri="{FF2B5EF4-FFF2-40B4-BE49-F238E27FC236}">
                <a16:creationId xmlns:a16="http://schemas.microsoft.com/office/drawing/2014/main" id="{2A5BED14-07D5-4CE1-A5C9-A5784C5A661A}"/>
              </a:ext>
            </a:extLst>
          </p:cNvPr>
          <p:cNvSpPr/>
          <p:nvPr/>
        </p:nvSpPr>
        <p:spPr>
          <a:xfrm>
            <a:off x="1873883" y="2491214"/>
            <a:ext cx="1085120" cy="1085120"/>
          </a:xfrm>
          <a:prstGeom prst="roundRect">
            <a:avLst/>
          </a:prstGeom>
          <a:solidFill>
            <a:schemeClr val="accent2"/>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 name="Rectangle: Rounded Corners 9">
            <a:extLst>
              <a:ext uri="{FF2B5EF4-FFF2-40B4-BE49-F238E27FC236}">
                <a16:creationId xmlns:a16="http://schemas.microsoft.com/office/drawing/2014/main" id="{08837858-CD6C-49B3-8C38-3AF2CDC8522C}"/>
              </a:ext>
            </a:extLst>
          </p:cNvPr>
          <p:cNvSpPr/>
          <p:nvPr/>
        </p:nvSpPr>
        <p:spPr>
          <a:xfrm>
            <a:off x="3654915" y="2491214"/>
            <a:ext cx="1085120" cy="1085120"/>
          </a:xfrm>
          <a:prstGeom prst="roundRect">
            <a:avLst/>
          </a:prstGeom>
          <a:solidFill>
            <a:schemeClr val="accent2"/>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TextBox 10">
            <a:extLst>
              <a:ext uri="{FF2B5EF4-FFF2-40B4-BE49-F238E27FC236}">
                <a16:creationId xmlns:a16="http://schemas.microsoft.com/office/drawing/2014/main" id="{8425D02B-D9D5-44B8-891D-13B6D9DC3615}"/>
              </a:ext>
            </a:extLst>
          </p:cNvPr>
          <p:cNvSpPr txBox="1"/>
          <p:nvPr/>
        </p:nvSpPr>
        <p:spPr>
          <a:xfrm>
            <a:off x="5474516" y="2768273"/>
            <a:ext cx="1268685" cy="523220"/>
          </a:xfrm>
          <a:prstGeom prst="rect">
            <a:avLst/>
          </a:prstGeom>
          <a:noFill/>
        </p:spPr>
        <p:txBody>
          <a:bodyPr wrap="square" rtlCol="0" anchor="ctr">
            <a:spAutoFit/>
          </a:bodyPr>
          <a:lstStyle/>
          <a:p>
            <a:pPr algn="ctr"/>
            <a:r>
              <a:rPr lang="en-US" altLang="ko-KR" sz="2800" b="1" dirty="0">
                <a:solidFill>
                  <a:srgbClr val="262626"/>
                </a:solidFill>
              </a:rPr>
              <a:t>TEXT</a:t>
            </a:r>
            <a:endParaRPr lang="ko-KR" altLang="en-US" sz="2800" b="1" dirty="0">
              <a:solidFill>
                <a:srgbClr val="262626"/>
              </a:solidFill>
            </a:endParaRPr>
          </a:p>
        </p:txBody>
      </p:sp>
      <p:grpSp>
        <p:nvGrpSpPr>
          <p:cNvPr id="12" name="Group 11">
            <a:extLst>
              <a:ext uri="{FF2B5EF4-FFF2-40B4-BE49-F238E27FC236}">
                <a16:creationId xmlns:a16="http://schemas.microsoft.com/office/drawing/2014/main" id="{5BC8DBDA-73B7-4A8A-B905-32CA89133718}"/>
              </a:ext>
            </a:extLst>
          </p:cNvPr>
          <p:cNvGrpSpPr/>
          <p:nvPr/>
        </p:nvGrpSpPr>
        <p:grpSpPr>
          <a:xfrm>
            <a:off x="1857376" y="4328308"/>
            <a:ext cx="2723190" cy="1728192"/>
            <a:chOff x="1043607" y="3573017"/>
            <a:chExt cx="2246837" cy="2015528"/>
          </a:xfrm>
        </p:grpSpPr>
        <p:sp>
          <p:nvSpPr>
            <p:cNvPr id="13" name="Rectangle 3">
              <a:extLst>
                <a:ext uri="{FF2B5EF4-FFF2-40B4-BE49-F238E27FC236}">
                  <a16:creationId xmlns:a16="http://schemas.microsoft.com/office/drawing/2014/main" id="{BB5888A2-3449-414A-B4EF-F487A12C4AD8}"/>
                </a:ext>
              </a:extLst>
            </p:cNvPr>
            <p:cNvSpPr/>
            <p:nvPr/>
          </p:nvSpPr>
          <p:spPr>
            <a:xfrm rot="16200000">
              <a:off x="1159262" y="3457363"/>
              <a:ext cx="2015527" cy="2246836"/>
            </a:xfrm>
            <a:custGeom>
              <a:avLst/>
              <a:gdLst/>
              <a:ahLst/>
              <a:cxnLst/>
              <a:rect l="l" t="t" r="r" b="b"/>
              <a:pathLst>
                <a:path w="1980220" h="1656184">
                  <a:moveTo>
                    <a:pt x="0" y="0"/>
                  </a:moveTo>
                  <a:lnTo>
                    <a:pt x="1656184" y="0"/>
                  </a:lnTo>
                  <a:lnTo>
                    <a:pt x="1656184" y="640151"/>
                  </a:lnTo>
                  <a:lnTo>
                    <a:pt x="1980220" y="828092"/>
                  </a:lnTo>
                  <a:lnTo>
                    <a:pt x="1656184" y="1016033"/>
                  </a:lnTo>
                  <a:lnTo>
                    <a:pt x="1656184" y="1656184"/>
                  </a:lnTo>
                  <a:lnTo>
                    <a:pt x="0" y="1656184"/>
                  </a:lnTo>
                  <a:close/>
                </a:path>
              </a:pathLst>
            </a:cu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Rectangle 13">
              <a:extLst>
                <a:ext uri="{FF2B5EF4-FFF2-40B4-BE49-F238E27FC236}">
                  <a16:creationId xmlns:a16="http://schemas.microsoft.com/office/drawing/2014/main" id="{C7EAB775-2E1D-4A8B-8916-C162B3A39B50}"/>
                </a:ext>
              </a:extLst>
            </p:cNvPr>
            <p:cNvSpPr/>
            <p:nvPr/>
          </p:nvSpPr>
          <p:spPr>
            <a:xfrm>
              <a:off x="1043607" y="5445224"/>
              <a:ext cx="2246837" cy="1433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15" name="Group 14">
            <a:extLst>
              <a:ext uri="{FF2B5EF4-FFF2-40B4-BE49-F238E27FC236}">
                <a16:creationId xmlns:a16="http://schemas.microsoft.com/office/drawing/2014/main" id="{A7F3A0AC-CCD9-432E-BC9D-BF29A4206636}"/>
              </a:ext>
            </a:extLst>
          </p:cNvPr>
          <p:cNvGrpSpPr/>
          <p:nvPr/>
        </p:nvGrpSpPr>
        <p:grpSpPr>
          <a:xfrm>
            <a:off x="4734408" y="4334385"/>
            <a:ext cx="2723190" cy="1728192"/>
            <a:chOff x="1043607" y="3573017"/>
            <a:chExt cx="2246837" cy="2015528"/>
          </a:xfrm>
        </p:grpSpPr>
        <p:sp>
          <p:nvSpPr>
            <p:cNvPr id="16" name="Rectangle 3">
              <a:extLst>
                <a:ext uri="{FF2B5EF4-FFF2-40B4-BE49-F238E27FC236}">
                  <a16:creationId xmlns:a16="http://schemas.microsoft.com/office/drawing/2014/main" id="{54B08813-F92B-43ED-A7AE-21F766689851}"/>
                </a:ext>
              </a:extLst>
            </p:cNvPr>
            <p:cNvSpPr/>
            <p:nvPr/>
          </p:nvSpPr>
          <p:spPr>
            <a:xfrm rot="16200000">
              <a:off x="1159262" y="3457363"/>
              <a:ext cx="2015527" cy="2246836"/>
            </a:xfrm>
            <a:custGeom>
              <a:avLst/>
              <a:gdLst/>
              <a:ahLst/>
              <a:cxnLst/>
              <a:rect l="l" t="t" r="r" b="b"/>
              <a:pathLst>
                <a:path w="1980220" h="1656184">
                  <a:moveTo>
                    <a:pt x="0" y="0"/>
                  </a:moveTo>
                  <a:lnTo>
                    <a:pt x="1656184" y="0"/>
                  </a:lnTo>
                  <a:lnTo>
                    <a:pt x="1656184" y="640151"/>
                  </a:lnTo>
                  <a:lnTo>
                    <a:pt x="1980220" y="828092"/>
                  </a:lnTo>
                  <a:lnTo>
                    <a:pt x="1656184" y="1016033"/>
                  </a:lnTo>
                  <a:lnTo>
                    <a:pt x="1656184" y="1656184"/>
                  </a:lnTo>
                  <a:lnTo>
                    <a:pt x="0" y="1656184"/>
                  </a:lnTo>
                  <a:close/>
                </a:path>
              </a:pathLst>
            </a:cu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7" name="Rectangle 16">
              <a:extLst>
                <a:ext uri="{FF2B5EF4-FFF2-40B4-BE49-F238E27FC236}">
                  <a16:creationId xmlns:a16="http://schemas.microsoft.com/office/drawing/2014/main" id="{3193595C-745A-4771-AE1E-0B8078CE08CA}"/>
                </a:ext>
              </a:extLst>
            </p:cNvPr>
            <p:cNvSpPr/>
            <p:nvPr/>
          </p:nvSpPr>
          <p:spPr>
            <a:xfrm>
              <a:off x="1043607" y="5445224"/>
              <a:ext cx="2246837" cy="1433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18" name="Group 17">
            <a:extLst>
              <a:ext uri="{FF2B5EF4-FFF2-40B4-BE49-F238E27FC236}">
                <a16:creationId xmlns:a16="http://schemas.microsoft.com/office/drawing/2014/main" id="{1F5E35F8-A420-48AC-A781-EFB9B5FF9A82}"/>
              </a:ext>
            </a:extLst>
          </p:cNvPr>
          <p:cNvGrpSpPr/>
          <p:nvPr/>
        </p:nvGrpSpPr>
        <p:grpSpPr>
          <a:xfrm>
            <a:off x="7611438" y="4340462"/>
            <a:ext cx="2723190" cy="1728192"/>
            <a:chOff x="1043607" y="3573017"/>
            <a:chExt cx="2246837" cy="2015528"/>
          </a:xfrm>
        </p:grpSpPr>
        <p:sp>
          <p:nvSpPr>
            <p:cNvPr id="19" name="Rectangle 3">
              <a:extLst>
                <a:ext uri="{FF2B5EF4-FFF2-40B4-BE49-F238E27FC236}">
                  <a16:creationId xmlns:a16="http://schemas.microsoft.com/office/drawing/2014/main" id="{5DDF5C1F-C58C-47F0-8C5F-349F3B826ACD}"/>
                </a:ext>
              </a:extLst>
            </p:cNvPr>
            <p:cNvSpPr/>
            <p:nvPr/>
          </p:nvSpPr>
          <p:spPr>
            <a:xfrm rot="16200000">
              <a:off x="1159262" y="3457363"/>
              <a:ext cx="2015527" cy="2246836"/>
            </a:xfrm>
            <a:custGeom>
              <a:avLst/>
              <a:gdLst/>
              <a:ahLst/>
              <a:cxnLst/>
              <a:rect l="l" t="t" r="r" b="b"/>
              <a:pathLst>
                <a:path w="1980220" h="1656184">
                  <a:moveTo>
                    <a:pt x="0" y="0"/>
                  </a:moveTo>
                  <a:lnTo>
                    <a:pt x="1656184" y="0"/>
                  </a:lnTo>
                  <a:lnTo>
                    <a:pt x="1656184" y="640151"/>
                  </a:lnTo>
                  <a:lnTo>
                    <a:pt x="1980220" y="828092"/>
                  </a:lnTo>
                  <a:lnTo>
                    <a:pt x="1656184" y="1016033"/>
                  </a:lnTo>
                  <a:lnTo>
                    <a:pt x="1656184" y="1656184"/>
                  </a:lnTo>
                  <a:lnTo>
                    <a:pt x="0" y="1656184"/>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0" name="Rectangle 19">
              <a:extLst>
                <a:ext uri="{FF2B5EF4-FFF2-40B4-BE49-F238E27FC236}">
                  <a16:creationId xmlns:a16="http://schemas.microsoft.com/office/drawing/2014/main" id="{8854D7CA-589F-431B-8DD0-4766A0DA11AF}"/>
                </a:ext>
              </a:extLst>
            </p:cNvPr>
            <p:cNvSpPr/>
            <p:nvPr/>
          </p:nvSpPr>
          <p:spPr>
            <a:xfrm>
              <a:off x="1043607" y="5445224"/>
              <a:ext cx="2246837" cy="14332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21" name="TextBox 20">
            <a:extLst>
              <a:ext uri="{FF2B5EF4-FFF2-40B4-BE49-F238E27FC236}">
                <a16:creationId xmlns:a16="http://schemas.microsoft.com/office/drawing/2014/main" id="{B31A54F7-90F0-4FC7-94B2-82372CAA1FA6}"/>
              </a:ext>
            </a:extLst>
          </p:cNvPr>
          <p:cNvSpPr txBox="1"/>
          <p:nvPr/>
        </p:nvSpPr>
        <p:spPr>
          <a:xfrm>
            <a:off x="1899639" y="3804510"/>
            <a:ext cx="1033611" cy="307777"/>
          </a:xfrm>
          <a:prstGeom prst="rect">
            <a:avLst/>
          </a:prstGeom>
          <a:noFill/>
        </p:spPr>
        <p:txBody>
          <a:bodyPr wrap="square" rtlCol="0" anchor="ctr">
            <a:spAutoFit/>
          </a:bodyPr>
          <a:lstStyle/>
          <a:p>
            <a:pPr algn="ctr"/>
            <a:r>
              <a:rPr lang="en-US" altLang="ko-KR" sz="1400" b="1" dirty="0">
                <a:solidFill>
                  <a:srgbClr val="262626"/>
                </a:solidFill>
              </a:rPr>
              <a:t>Content</a:t>
            </a:r>
            <a:endParaRPr lang="ko-KR" altLang="en-US" sz="1400" b="1" dirty="0">
              <a:solidFill>
                <a:srgbClr val="262626"/>
              </a:solidFill>
            </a:endParaRPr>
          </a:p>
        </p:txBody>
      </p:sp>
      <p:sp>
        <p:nvSpPr>
          <p:cNvPr id="22" name="TextBox 21">
            <a:extLst>
              <a:ext uri="{FF2B5EF4-FFF2-40B4-BE49-F238E27FC236}">
                <a16:creationId xmlns:a16="http://schemas.microsoft.com/office/drawing/2014/main" id="{9DFC38B6-C5B1-4101-902A-7B60148B66A2}"/>
              </a:ext>
            </a:extLst>
          </p:cNvPr>
          <p:cNvSpPr txBox="1"/>
          <p:nvPr/>
        </p:nvSpPr>
        <p:spPr>
          <a:xfrm>
            <a:off x="3583774" y="3804510"/>
            <a:ext cx="1033611" cy="307777"/>
          </a:xfrm>
          <a:prstGeom prst="rect">
            <a:avLst/>
          </a:prstGeom>
          <a:noFill/>
        </p:spPr>
        <p:txBody>
          <a:bodyPr wrap="square" rtlCol="0" anchor="ctr">
            <a:spAutoFit/>
          </a:bodyPr>
          <a:lstStyle/>
          <a:p>
            <a:pPr algn="ctr"/>
            <a:r>
              <a:rPr lang="en-US" altLang="ko-KR" sz="1400" b="1" dirty="0">
                <a:solidFill>
                  <a:srgbClr val="262626"/>
                </a:solidFill>
              </a:rPr>
              <a:t>Content</a:t>
            </a:r>
            <a:endParaRPr lang="ko-KR" altLang="en-US" sz="1400" b="1" dirty="0">
              <a:solidFill>
                <a:srgbClr val="262626"/>
              </a:solidFill>
            </a:endParaRPr>
          </a:p>
        </p:txBody>
      </p:sp>
      <p:sp>
        <p:nvSpPr>
          <p:cNvPr id="23" name="TextBox 22">
            <a:extLst>
              <a:ext uri="{FF2B5EF4-FFF2-40B4-BE49-F238E27FC236}">
                <a16:creationId xmlns:a16="http://schemas.microsoft.com/office/drawing/2014/main" id="{9BEFF38F-37EF-40F6-A131-653959D1EAC2}"/>
              </a:ext>
            </a:extLst>
          </p:cNvPr>
          <p:cNvSpPr txBox="1"/>
          <p:nvPr/>
        </p:nvSpPr>
        <p:spPr>
          <a:xfrm>
            <a:off x="7574617" y="3804510"/>
            <a:ext cx="1033611" cy="307777"/>
          </a:xfrm>
          <a:prstGeom prst="rect">
            <a:avLst/>
          </a:prstGeom>
          <a:noFill/>
        </p:spPr>
        <p:txBody>
          <a:bodyPr wrap="square" rtlCol="0" anchor="ctr">
            <a:spAutoFit/>
          </a:bodyPr>
          <a:lstStyle/>
          <a:p>
            <a:pPr algn="ctr"/>
            <a:r>
              <a:rPr lang="en-US" altLang="ko-KR" sz="1400" b="1" dirty="0">
                <a:solidFill>
                  <a:srgbClr val="262626"/>
                </a:solidFill>
              </a:rPr>
              <a:t>Content</a:t>
            </a:r>
            <a:endParaRPr lang="ko-KR" altLang="en-US" sz="1400" b="1" dirty="0">
              <a:solidFill>
                <a:srgbClr val="262626"/>
              </a:solidFill>
            </a:endParaRPr>
          </a:p>
        </p:txBody>
      </p:sp>
      <p:sp>
        <p:nvSpPr>
          <p:cNvPr id="24" name="TextBox 23">
            <a:extLst>
              <a:ext uri="{FF2B5EF4-FFF2-40B4-BE49-F238E27FC236}">
                <a16:creationId xmlns:a16="http://schemas.microsoft.com/office/drawing/2014/main" id="{79DE9F88-F260-4706-88BA-9F49CCF03C19}"/>
              </a:ext>
            </a:extLst>
          </p:cNvPr>
          <p:cNvSpPr txBox="1"/>
          <p:nvPr/>
        </p:nvSpPr>
        <p:spPr>
          <a:xfrm>
            <a:off x="9258753" y="3804510"/>
            <a:ext cx="1033611" cy="307777"/>
          </a:xfrm>
          <a:prstGeom prst="rect">
            <a:avLst/>
          </a:prstGeom>
          <a:noFill/>
        </p:spPr>
        <p:txBody>
          <a:bodyPr wrap="square" rtlCol="0" anchor="ctr">
            <a:spAutoFit/>
          </a:bodyPr>
          <a:lstStyle/>
          <a:p>
            <a:pPr algn="ctr"/>
            <a:r>
              <a:rPr lang="en-US" altLang="ko-KR" sz="1400" b="1" dirty="0">
                <a:solidFill>
                  <a:srgbClr val="262626"/>
                </a:solidFill>
              </a:rPr>
              <a:t>Content</a:t>
            </a:r>
            <a:endParaRPr lang="ko-KR" altLang="en-US" sz="1400" b="1" dirty="0">
              <a:solidFill>
                <a:srgbClr val="262626"/>
              </a:solidFill>
            </a:endParaRPr>
          </a:p>
        </p:txBody>
      </p:sp>
      <p:sp>
        <p:nvSpPr>
          <p:cNvPr id="25" name="TextBox 24">
            <a:extLst>
              <a:ext uri="{FF2B5EF4-FFF2-40B4-BE49-F238E27FC236}">
                <a16:creationId xmlns:a16="http://schemas.microsoft.com/office/drawing/2014/main" id="{FDC593EB-EBD8-40B0-8150-6FB675467783}"/>
              </a:ext>
            </a:extLst>
          </p:cNvPr>
          <p:cNvSpPr txBox="1"/>
          <p:nvPr/>
        </p:nvSpPr>
        <p:spPr>
          <a:xfrm>
            <a:off x="5267909" y="3735260"/>
            <a:ext cx="1656183" cy="507831"/>
          </a:xfrm>
          <a:prstGeom prst="rect">
            <a:avLst/>
          </a:prstGeom>
          <a:noFill/>
        </p:spPr>
        <p:txBody>
          <a:bodyPr wrap="square" rtlCol="0" anchor="ctr">
            <a:spAutoFit/>
          </a:bodyPr>
          <a:lstStyle/>
          <a:p>
            <a:pPr algn="ctr"/>
            <a:r>
              <a:rPr lang="en-US" altLang="ko-KR" sz="2700" b="1" dirty="0">
                <a:solidFill>
                  <a:srgbClr val="262626"/>
                </a:solidFill>
              </a:rPr>
              <a:t>Content</a:t>
            </a:r>
            <a:endParaRPr lang="ko-KR" altLang="en-US" sz="2700" b="1" dirty="0">
              <a:solidFill>
                <a:srgbClr val="262626"/>
              </a:solidFill>
            </a:endParaRPr>
          </a:p>
        </p:txBody>
      </p:sp>
      <p:sp>
        <p:nvSpPr>
          <p:cNvPr id="26" name="TextBox 25">
            <a:extLst>
              <a:ext uri="{FF2B5EF4-FFF2-40B4-BE49-F238E27FC236}">
                <a16:creationId xmlns:a16="http://schemas.microsoft.com/office/drawing/2014/main" id="{8E0CC818-CFEB-4BB8-9DEB-C864EE198726}"/>
              </a:ext>
            </a:extLst>
          </p:cNvPr>
          <p:cNvSpPr txBox="1"/>
          <p:nvPr/>
        </p:nvSpPr>
        <p:spPr>
          <a:xfrm>
            <a:off x="7477743" y="1766259"/>
            <a:ext cx="1033611" cy="461665"/>
          </a:xfrm>
          <a:prstGeom prst="rect">
            <a:avLst/>
          </a:prstGeom>
          <a:noFill/>
        </p:spPr>
        <p:txBody>
          <a:bodyPr wrap="square" rtlCol="0" anchor="ctr">
            <a:spAutoFit/>
          </a:bodyPr>
          <a:lstStyle/>
          <a:p>
            <a:pPr algn="ctr"/>
            <a:r>
              <a:rPr lang="en-US" altLang="ko-KR" b="1" dirty="0">
                <a:solidFill>
                  <a:schemeClr val="accent1"/>
                </a:solidFill>
              </a:rPr>
              <a:t>$</a:t>
            </a:r>
            <a:r>
              <a:rPr lang="en-US" altLang="ko-KR" sz="2400" b="1" dirty="0">
                <a:solidFill>
                  <a:schemeClr val="accent1"/>
                </a:solidFill>
              </a:rPr>
              <a:t>20</a:t>
            </a:r>
            <a:endParaRPr lang="ko-KR" altLang="en-US" sz="2400" b="1" dirty="0">
              <a:solidFill>
                <a:schemeClr val="accent1"/>
              </a:solidFill>
            </a:endParaRPr>
          </a:p>
        </p:txBody>
      </p:sp>
      <p:sp>
        <p:nvSpPr>
          <p:cNvPr id="27" name="TextBox 26">
            <a:extLst>
              <a:ext uri="{FF2B5EF4-FFF2-40B4-BE49-F238E27FC236}">
                <a16:creationId xmlns:a16="http://schemas.microsoft.com/office/drawing/2014/main" id="{B7004B47-F2D3-4FC7-9943-A540D0D0E214}"/>
              </a:ext>
            </a:extLst>
          </p:cNvPr>
          <p:cNvSpPr txBox="1"/>
          <p:nvPr/>
        </p:nvSpPr>
        <p:spPr>
          <a:xfrm>
            <a:off x="9258753" y="1766259"/>
            <a:ext cx="1033611" cy="461665"/>
          </a:xfrm>
          <a:prstGeom prst="rect">
            <a:avLst/>
          </a:prstGeom>
          <a:noFill/>
        </p:spPr>
        <p:txBody>
          <a:bodyPr wrap="square" rtlCol="0" anchor="ctr">
            <a:spAutoFit/>
          </a:bodyPr>
          <a:lstStyle/>
          <a:p>
            <a:pPr algn="ctr"/>
            <a:r>
              <a:rPr lang="en-US" altLang="ko-KR" b="1" dirty="0">
                <a:solidFill>
                  <a:schemeClr val="accent1"/>
                </a:solidFill>
              </a:rPr>
              <a:t>$</a:t>
            </a:r>
            <a:r>
              <a:rPr lang="en-US" altLang="ko-KR" sz="2400" b="1" dirty="0">
                <a:solidFill>
                  <a:schemeClr val="accent1"/>
                </a:solidFill>
              </a:rPr>
              <a:t>50</a:t>
            </a:r>
            <a:endParaRPr lang="ko-KR" altLang="en-US" sz="2400" b="1" dirty="0">
              <a:solidFill>
                <a:schemeClr val="accent1"/>
              </a:solidFill>
            </a:endParaRPr>
          </a:p>
        </p:txBody>
      </p:sp>
      <p:sp>
        <p:nvSpPr>
          <p:cNvPr id="28" name="TextBox 27">
            <a:extLst>
              <a:ext uri="{FF2B5EF4-FFF2-40B4-BE49-F238E27FC236}">
                <a16:creationId xmlns:a16="http://schemas.microsoft.com/office/drawing/2014/main" id="{A1EC903B-1F90-4753-85FE-809283D28D1A}"/>
              </a:ext>
            </a:extLst>
          </p:cNvPr>
          <p:cNvSpPr txBox="1"/>
          <p:nvPr/>
        </p:nvSpPr>
        <p:spPr>
          <a:xfrm>
            <a:off x="5461659" y="1643149"/>
            <a:ext cx="1268685" cy="584775"/>
          </a:xfrm>
          <a:prstGeom prst="rect">
            <a:avLst/>
          </a:prstGeom>
          <a:noFill/>
        </p:spPr>
        <p:txBody>
          <a:bodyPr wrap="square" rtlCol="0" anchor="ctr">
            <a:spAutoFit/>
          </a:bodyPr>
          <a:lstStyle/>
          <a:p>
            <a:pPr algn="ctr"/>
            <a:r>
              <a:rPr lang="en-US" altLang="ko-KR" b="1" dirty="0">
                <a:solidFill>
                  <a:schemeClr val="tx1">
                    <a:lumMod val="75000"/>
                    <a:lumOff val="25000"/>
                  </a:schemeClr>
                </a:solidFill>
              </a:rPr>
              <a:t>$</a:t>
            </a:r>
            <a:r>
              <a:rPr lang="en-US" altLang="ko-KR" sz="3200" b="1" dirty="0">
                <a:solidFill>
                  <a:schemeClr val="tx1">
                    <a:lumMod val="75000"/>
                    <a:lumOff val="25000"/>
                  </a:schemeClr>
                </a:solidFill>
              </a:rPr>
              <a:t>120</a:t>
            </a:r>
            <a:endParaRPr lang="ko-KR" altLang="en-US" sz="3200" b="1" dirty="0">
              <a:solidFill>
                <a:schemeClr val="tx1">
                  <a:lumMod val="75000"/>
                  <a:lumOff val="25000"/>
                </a:schemeClr>
              </a:solidFill>
            </a:endParaRPr>
          </a:p>
        </p:txBody>
      </p:sp>
      <p:sp>
        <p:nvSpPr>
          <p:cNvPr id="29" name="TextBox 28">
            <a:extLst>
              <a:ext uri="{FF2B5EF4-FFF2-40B4-BE49-F238E27FC236}">
                <a16:creationId xmlns:a16="http://schemas.microsoft.com/office/drawing/2014/main" id="{FEC182ED-C355-494C-95F0-21E666DA06B0}"/>
              </a:ext>
            </a:extLst>
          </p:cNvPr>
          <p:cNvSpPr txBox="1"/>
          <p:nvPr/>
        </p:nvSpPr>
        <p:spPr>
          <a:xfrm>
            <a:off x="1899639" y="1766259"/>
            <a:ext cx="1033611" cy="461665"/>
          </a:xfrm>
          <a:prstGeom prst="rect">
            <a:avLst/>
          </a:prstGeom>
          <a:noFill/>
        </p:spPr>
        <p:txBody>
          <a:bodyPr wrap="square" rtlCol="0" anchor="ctr">
            <a:spAutoFit/>
          </a:bodyPr>
          <a:lstStyle/>
          <a:p>
            <a:pPr algn="ctr"/>
            <a:r>
              <a:rPr lang="en-US" altLang="ko-KR" b="1" dirty="0">
                <a:solidFill>
                  <a:schemeClr val="accent3"/>
                </a:solidFill>
              </a:rPr>
              <a:t>$</a:t>
            </a:r>
            <a:r>
              <a:rPr lang="en-US" altLang="ko-KR" sz="2400" b="1" dirty="0">
                <a:solidFill>
                  <a:schemeClr val="accent3"/>
                </a:solidFill>
              </a:rPr>
              <a:t>40</a:t>
            </a:r>
            <a:endParaRPr lang="ko-KR" altLang="en-US" sz="2400" b="1" dirty="0">
              <a:solidFill>
                <a:schemeClr val="accent3"/>
              </a:solidFill>
            </a:endParaRPr>
          </a:p>
        </p:txBody>
      </p:sp>
      <p:sp>
        <p:nvSpPr>
          <p:cNvPr id="30" name="TextBox 29">
            <a:extLst>
              <a:ext uri="{FF2B5EF4-FFF2-40B4-BE49-F238E27FC236}">
                <a16:creationId xmlns:a16="http://schemas.microsoft.com/office/drawing/2014/main" id="{0B2A637A-4727-455C-8E5B-0EC3105C1578}"/>
              </a:ext>
            </a:extLst>
          </p:cNvPr>
          <p:cNvSpPr txBox="1"/>
          <p:nvPr/>
        </p:nvSpPr>
        <p:spPr>
          <a:xfrm>
            <a:off x="3680649" y="1766259"/>
            <a:ext cx="1033611" cy="461665"/>
          </a:xfrm>
          <a:prstGeom prst="rect">
            <a:avLst/>
          </a:prstGeom>
          <a:noFill/>
        </p:spPr>
        <p:txBody>
          <a:bodyPr wrap="square" rtlCol="0" anchor="ctr">
            <a:spAutoFit/>
          </a:bodyPr>
          <a:lstStyle/>
          <a:p>
            <a:pPr algn="ctr"/>
            <a:r>
              <a:rPr lang="en-US" altLang="ko-KR" b="1" dirty="0">
                <a:solidFill>
                  <a:schemeClr val="accent3"/>
                </a:solidFill>
              </a:rPr>
              <a:t>$</a:t>
            </a:r>
            <a:r>
              <a:rPr lang="en-US" altLang="ko-KR" sz="2400" b="1" dirty="0">
                <a:solidFill>
                  <a:schemeClr val="accent3"/>
                </a:solidFill>
              </a:rPr>
              <a:t>30</a:t>
            </a:r>
            <a:endParaRPr lang="ko-KR" altLang="en-US" sz="2400" b="1" dirty="0">
              <a:solidFill>
                <a:schemeClr val="accent3"/>
              </a:solidFill>
            </a:endParaRPr>
          </a:p>
        </p:txBody>
      </p:sp>
      <p:grpSp>
        <p:nvGrpSpPr>
          <p:cNvPr id="31" name="Group 30">
            <a:extLst>
              <a:ext uri="{FF2B5EF4-FFF2-40B4-BE49-F238E27FC236}">
                <a16:creationId xmlns:a16="http://schemas.microsoft.com/office/drawing/2014/main" id="{1B541A91-177A-4D46-9BFC-CB6290A1D90F}"/>
              </a:ext>
            </a:extLst>
          </p:cNvPr>
          <p:cNvGrpSpPr/>
          <p:nvPr/>
        </p:nvGrpSpPr>
        <p:grpSpPr>
          <a:xfrm>
            <a:off x="2259345" y="4776701"/>
            <a:ext cx="1520964" cy="276999"/>
            <a:chOff x="1106820" y="4293096"/>
            <a:chExt cx="1520964" cy="276999"/>
          </a:xfrm>
        </p:grpSpPr>
        <p:grpSp>
          <p:nvGrpSpPr>
            <p:cNvPr id="32" name="Group 31">
              <a:extLst>
                <a:ext uri="{FF2B5EF4-FFF2-40B4-BE49-F238E27FC236}">
                  <a16:creationId xmlns:a16="http://schemas.microsoft.com/office/drawing/2014/main" id="{C4EFFA7E-88FB-43E3-805F-11F2F2DBAA23}"/>
                </a:ext>
              </a:extLst>
            </p:cNvPr>
            <p:cNvGrpSpPr/>
            <p:nvPr/>
          </p:nvGrpSpPr>
          <p:grpSpPr>
            <a:xfrm>
              <a:off x="1106820" y="4330329"/>
              <a:ext cx="206152" cy="206152"/>
              <a:chOff x="2411760" y="3708613"/>
              <a:chExt cx="206152" cy="206152"/>
            </a:xfrm>
          </p:grpSpPr>
          <p:sp>
            <p:nvSpPr>
              <p:cNvPr id="34" name="Oval 33">
                <a:extLst>
                  <a:ext uri="{FF2B5EF4-FFF2-40B4-BE49-F238E27FC236}">
                    <a16:creationId xmlns:a16="http://schemas.microsoft.com/office/drawing/2014/main" id="{7381E6C4-4832-4B19-B682-ABEBDA7A0E84}"/>
                  </a:ext>
                </a:extLst>
              </p:cNvPr>
              <p:cNvSpPr/>
              <p:nvPr/>
            </p:nvSpPr>
            <p:spPr>
              <a:xfrm>
                <a:off x="2411760" y="3708613"/>
                <a:ext cx="206152" cy="2061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solidFill>
                    <a:schemeClr val="tx1"/>
                  </a:solidFill>
                </a:endParaRPr>
              </a:p>
            </p:txBody>
          </p:sp>
          <p:sp>
            <p:nvSpPr>
              <p:cNvPr id="35" name="Chevron 46">
                <a:extLst>
                  <a:ext uri="{FF2B5EF4-FFF2-40B4-BE49-F238E27FC236}">
                    <a16:creationId xmlns:a16="http://schemas.microsoft.com/office/drawing/2014/main" id="{57A7F9A3-29D2-465A-A764-42EC32C60834}"/>
                  </a:ext>
                </a:extLst>
              </p:cNvPr>
              <p:cNvSpPr/>
              <p:nvPr/>
            </p:nvSpPr>
            <p:spPr>
              <a:xfrm>
                <a:off x="2478836" y="3755880"/>
                <a:ext cx="72000" cy="108000"/>
              </a:xfrm>
              <a:prstGeom prst="chevron">
                <a:avLst>
                  <a:gd name="adj" fmla="val 6522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solidFill>
                </a:endParaRPr>
              </a:p>
            </p:txBody>
          </p:sp>
        </p:grpSp>
        <p:sp>
          <p:nvSpPr>
            <p:cNvPr id="33" name="TextBox 32">
              <a:extLst>
                <a:ext uri="{FF2B5EF4-FFF2-40B4-BE49-F238E27FC236}">
                  <a16:creationId xmlns:a16="http://schemas.microsoft.com/office/drawing/2014/main" id="{E91D3050-B6FB-46CC-9AB0-3CD569666824}"/>
                </a:ext>
              </a:extLst>
            </p:cNvPr>
            <p:cNvSpPr txBox="1"/>
            <p:nvPr/>
          </p:nvSpPr>
          <p:spPr>
            <a:xfrm>
              <a:off x="1366157" y="4293096"/>
              <a:ext cx="1261627" cy="276999"/>
            </a:xfrm>
            <a:prstGeom prst="rect">
              <a:avLst/>
            </a:prstGeom>
            <a:noFill/>
          </p:spPr>
          <p:txBody>
            <a:bodyPr wrap="square" rtlCol="0" anchor="ctr">
              <a:spAutoFit/>
            </a:bodyPr>
            <a:lstStyle/>
            <a:p>
              <a:r>
                <a:rPr lang="en-US" altLang="ko-KR" sz="1200" b="1" dirty="0"/>
                <a:t>Content here</a:t>
              </a:r>
              <a:endParaRPr lang="ko-KR" altLang="en-US" sz="1200" b="1" dirty="0"/>
            </a:p>
          </p:txBody>
        </p:sp>
      </p:grpSp>
      <p:sp>
        <p:nvSpPr>
          <p:cNvPr id="36" name="TextBox 35">
            <a:extLst>
              <a:ext uri="{FF2B5EF4-FFF2-40B4-BE49-F238E27FC236}">
                <a16:creationId xmlns:a16="http://schemas.microsoft.com/office/drawing/2014/main" id="{F4D1199C-C795-494B-979D-93F2DFE86F0B}"/>
              </a:ext>
            </a:extLst>
          </p:cNvPr>
          <p:cNvSpPr txBox="1"/>
          <p:nvPr/>
        </p:nvSpPr>
        <p:spPr>
          <a:xfrm>
            <a:off x="2519036" y="5062904"/>
            <a:ext cx="1851926" cy="830997"/>
          </a:xfrm>
          <a:prstGeom prst="rect">
            <a:avLst/>
          </a:prstGeom>
          <a:noFill/>
        </p:spPr>
        <p:txBody>
          <a:bodyPr wrap="square" rtlCol="0">
            <a:spAutoFit/>
          </a:bodyPr>
          <a:lstStyle/>
          <a:p>
            <a:r>
              <a:rPr lang="en-US" altLang="ko-KR" sz="1200" dirty="0"/>
              <a:t>Get a modern PowerPoint  Presentation that is beautifully designed.</a:t>
            </a:r>
            <a:endParaRPr lang="ko-KR" altLang="en-US" sz="1200" dirty="0"/>
          </a:p>
        </p:txBody>
      </p:sp>
      <p:grpSp>
        <p:nvGrpSpPr>
          <p:cNvPr id="37" name="Group 36">
            <a:extLst>
              <a:ext uri="{FF2B5EF4-FFF2-40B4-BE49-F238E27FC236}">
                <a16:creationId xmlns:a16="http://schemas.microsoft.com/office/drawing/2014/main" id="{9B845C05-DD4E-4049-9BB3-7205F3FDBFC3}"/>
              </a:ext>
            </a:extLst>
          </p:cNvPr>
          <p:cNvGrpSpPr/>
          <p:nvPr/>
        </p:nvGrpSpPr>
        <p:grpSpPr>
          <a:xfrm>
            <a:off x="5087888" y="4776701"/>
            <a:ext cx="1520964" cy="276999"/>
            <a:chOff x="1106820" y="4293096"/>
            <a:chExt cx="1520964" cy="276999"/>
          </a:xfrm>
        </p:grpSpPr>
        <p:grpSp>
          <p:nvGrpSpPr>
            <p:cNvPr id="38" name="Group 37">
              <a:extLst>
                <a:ext uri="{FF2B5EF4-FFF2-40B4-BE49-F238E27FC236}">
                  <a16:creationId xmlns:a16="http://schemas.microsoft.com/office/drawing/2014/main" id="{B75F8475-E9EC-40E2-9B49-339CD2C91950}"/>
                </a:ext>
              </a:extLst>
            </p:cNvPr>
            <p:cNvGrpSpPr/>
            <p:nvPr/>
          </p:nvGrpSpPr>
          <p:grpSpPr>
            <a:xfrm>
              <a:off x="1106820" y="4330329"/>
              <a:ext cx="206152" cy="206152"/>
              <a:chOff x="2411760" y="3708613"/>
              <a:chExt cx="206152" cy="206152"/>
            </a:xfrm>
          </p:grpSpPr>
          <p:sp>
            <p:nvSpPr>
              <p:cNvPr id="40" name="Oval 39">
                <a:extLst>
                  <a:ext uri="{FF2B5EF4-FFF2-40B4-BE49-F238E27FC236}">
                    <a16:creationId xmlns:a16="http://schemas.microsoft.com/office/drawing/2014/main" id="{530FD94D-9172-428C-9AAA-75A26B86DBAF}"/>
                  </a:ext>
                </a:extLst>
              </p:cNvPr>
              <p:cNvSpPr/>
              <p:nvPr/>
            </p:nvSpPr>
            <p:spPr>
              <a:xfrm>
                <a:off x="2411760" y="3708613"/>
                <a:ext cx="206152" cy="206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solidFill>
                    <a:schemeClr val="tx1"/>
                  </a:solidFill>
                </a:endParaRPr>
              </a:p>
            </p:txBody>
          </p:sp>
          <p:sp>
            <p:nvSpPr>
              <p:cNvPr id="41" name="Chevron 54">
                <a:extLst>
                  <a:ext uri="{FF2B5EF4-FFF2-40B4-BE49-F238E27FC236}">
                    <a16:creationId xmlns:a16="http://schemas.microsoft.com/office/drawing/2014/main" id="{E261F404-10D7-46EC-939F-C97CF8F58327}"/>
                  </a:ext>
                </a:extLst>
              </p:cNvPr>
              <p:cNvSpPr/>
              <p:nvPr/>
            </p:nvSpPr>
            <p:spPr>
              <a:xfrm>
                <a:off x="2478836" y="3755880"/>
                <a:ext cx="72000" cy="108000"/>
              </a:xfrm>
              <a:prstGeom prst="chevron">
                <a:avLst>
                  <a:gd name="adj" fmla="val 6522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solidFill>
                </a:endParaRPr>
              </a:p>
            </p:txBody>
          </p:sp>
        </p:grpSp>
        <p:sp>
          <p:nvSpPr>
            <p:cNvPr id="39" name="TextBox 38">
              <a:extLst>
                <a:ext uri="{FF2B5EF4-FFF2-40B4-BE49-F238E27FC236}">
                  <a16:creationId xmlns:a16="http://schemas.microsoft.com/office/drawing/2014/main" id="{64BFE307-F397-4FDE-9AEC-0ECB58816B67}"/>
                </a:ext>
              </a:extLst>
            </p:cNvPr>
            <p:cNvSpPr txBox="1"/>
            <p:nvPr/>
          </p:nvSpPr>
          <p:spPr>
            <a:xfrm>
              <a:off x="1366157" y="4293096"/>
              <a:ext cx="1261627" cy="276999"/>
            </a:xfrm>
            <a:prstGeom prst="rect">
              <a:avLst/>
            </a:prstGeom>
            <a:noFill/>
          </p:spPr>
          <p:txBody>
            <a:bodyPr wrap="square" rtlCol="0" anchor="ctr">
              <a:spAutoFit/>
            </a:bodyPr>
            <a:lstStyle/>
            <a:p>
              <a:r>
                <a:rPr lang="en-US" altLang="ko-KR" sz="1200" b="1" dirty="0"/>
                <a:t>Content here</a:t>
              </a:r>
              <a:endParaRPr lang="ko-KR" altLang="en-US" sz="1200" b="1" dirty="0"/>
            </a:p>
          </p:txBody>
        </p:sp>
      </p:grpSp>
      <p:sp>
        <p:nvSpPr>
          <p:cNvPr id="42" name="TextBox 41">
            <a:extLst>
              <a:ext uri="{FF2B5EF4-FFF2-40B4-BE49-F238E27FC236}">
                <a16:creationId xmlns:a16="http://schemas.microsoft.com/office/drawing/2014/main" id="{6771CD31-AAEF-4336-957A-9C4D84FE10C8}"/>
              </a:ext>
            </a:extLst>
          </p:cNvPr>
          <p:cNvSpPr txBox="1"/>
          <p:nvPr/>
        </p:nvSpPr>
        <p:spPr>
          <a:xfrm>
            <a:off x="5347580" y="5062904"/>
            <a:ext cx="1851926" cy="830997"/>
          </a:xfrm>
          <a:prstGeom prst="rect">
            <a:avLst/>
          </a:prstGeom>
          <a:noFill/>
        </p:spPr>
        <p:txBody>
          <a:bodyPr wrap="square" rtlCol="0">
            <a:spAutoFit/>
          </a:bodyPr>
          <a:lstStyle/>
          <a:p>
            <a:r>
              <a:rPr lang="en-US" altLang="ko-KR" sz="1200" dirty="0"/>
              <a:t>Get a modern PowerPoint  Presentation that is beautifully designed.</a:t>
            </a:r>
            <a:endParaRPr lang="ko-KR" altLang="en-US" sz="1200" dirty="0"/>
          </a:p>
        </p:txBody>
      </p:sp>
      <p:grpSp>
        <p:nvGrpSpPr>
          <p:cNvPr id="43" name="Group 42">
            <a:extLst>
              <a:ext uri="{FF2B5EF4-FFF2-40B4-BE49-F238E27FC236}">
                <a16:creationId xmlns:a16="http://schemas.microsoft.com/office/drawing/2014/main" id="{34AFA4AF-0AD5-4EEA-A678-03D34D99A69C}"/>
              </a:ext>
            </a:extLst>
          </p:cNvPr>
          <p:cNvGrpSpPr/>
          <p:nvPr/>
        </p:nvGrpSpPr>
        <p:grpSpPr>
          <a:xfrm>
            <a:off x="7996391" y="4776701"/>
            <a:ext cx="1520964" cy="276999"/>
            <a:chOff x="1106820" y="4293096"/>
            <a:chExt cx="1520964" cy="276999"/>
          </a:xfrm>
        </p:grpSpPr>
        <p:grpSp>
          <p:nvGrpSpPr>
            <p:cNvPr id="44" name="Group 43">
              <a:extLst>
                <a:ext uri="{FF2B5EF4-FFF2-40B4-BE49-F238E27FC236}">
                  <a16:creationId xmlns:a16="http://schemas.microsoft.com/office/drawing/2014/main" id="{03D912DB-D520-4F98-83A7-DA97646924ED}"/>
                </a:ext>
              </a:extLst>
            </p:cNvPr>
            <p:cNvGrpSpPr/>
            <p:nvPr/>
          </p:nvGrpSpPr>
          <p:grpSpPr>
            <a:xfrm>
              <a:off x="1106820" y="4330329"/>
              <a:ext cx="206152" cy="206152"/>
              <a:chOff x="2411760" y="3708613"/>
              <a:chExt cx="206152" cy="206152"/>
            </a:xfrm>
          </p:grpSpPr>
          <p:sp>
            <p:nvSpPr>
              <p:cNvPr id="46" name="Oval 45">
                <a:extLst>
                  <a:ext uri="{FF2B5EF4-FFF2-40B4-BE49-F238E27FC236}">
                    <a16:creationId xmlns:a16="http://schemas.microsoft.com/office/drawing/2014/main" id="{FF9AEFBA-C788-4C8D-95DC-829D291FDB57}"/>
                  </a:ext>
                </a:extLst>
              </p:cNvPr>
              <p:cNvSpPr/>
              <p:nvPr/>
            </p:nvSpPr>
            <p:spPr>
              <a:xfrm>
                <a:off x="2411760" y="3708613"/>
                <a:ext cx="206152" cy="2061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solidFill>
                    <a:schemeClr val="tx1"/>
                  </a:solidFill>
                </a:endParaRPr>
              </a:p>
            </p:txBody>
          </p:sp>
          <p:sp>
            <p:nvSpPr>
              <p:cNvPr id="47" name="Chevron 60">
                <a:extLst>
                  <a:ext uri="{FF2B5EF4-FFF2-40B4-BE49-F238E27FC236}">
                    <a16:creationId xmlns:a16="http://schemas.microsoft.com/office/drawing/2014/main" id="{8EE06A78-16CA-4C48-A609-D96FAB63C09F}"/>
                  </a:ext>
                </a:extLst>
              </p:cNvPr>
              <p:cNvSpPr/>
              <p:nvPr/>
            </p:nvSpPr>
            <p:spPr>
              <a:xfrm>
                <a:off x="2478836" y="3755880"/>
                <a:ext cx="72000" cy="108000"/>
              </a:xfrm>
              <a:prstGeom prst="chevron">
                <a:avLst>
                  <a:gd name="adj" fmla="val 6522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solidFill>
                </a:endParaRPr>
              </a:p>
            </p:txBody>
          </p:sp>
        </p:grpSp>
        <p:sp>
          <p:nvSpPr>
            <p:cNvPr id="45" name="TextBox 44">
              <a:extLst>
                <a:ext uri="{FF2B5EF4-FFF2-40B4-BE49-F238E27FC236}">
                  <a16:creationId xmlns:a16="http://schemas.microsoft.com/office/drawing/2014/main" id="{7B096FAD-465D-4E6F-A1A7-40A5BEAEFA04}"/>
                </a:ext>
              </a:extLst>
            </p:cNvPr>
            <p:cNvSpPr txBox="1"/>
            <p:nvPr/>
          </p:nvSpPr>
          <p:spPr>
            <a:xfrm>
              <a:off x="1366157" y="4293096"/>
              <a:ext cx="1261627" cy="276999"/>
            </a:xfrm>
            <a:prstGeom prst="rect">
              <a:avLst/>
            </a:prstGeom>
            <a:noFill/>
          </p:spPr>
          <p:txBody>
            <a:bodyPr wrap="square" rtlCol="0" anchor="ctr">
              <a:spAutoFit/>
            </a:bodyPr>
            <a:lstStyle/>
            <a:p>
              <a:r>
                <a:rPr lang="en-US" altLang="ko-KR" sz="1200" b="1" dirty="0"/>
                <a:t>Content here</a:t>
              </a:r>
              <a:endParaRPr lang="ko-KR" altLang="en-US" sz="1200" b="1" dirty="0"/>
            </a:p>
          </p:txBody>
        </p:sp>
      </p:grpSp>
      <p:sp>
        <p:nvSpPr>
          <p:cNvPr id="48" name="TextBox 47">
            <a:extLst>
              <a:ext uri="{FF2B5EF4-FFF2-40B4-BE49-F238E27FC236}">
                <a16:creationId xmlns:a16="http://schemas.microsoft.com/office/drawing/2014/main" id="{2E2210F6-F80B-433E-80E6-5FB1F79AEA9D}"/>
              </a:ext>
            </a:extLst>
          </p:cNvPr>
          <p:cNvSpPr txBox="1"/>
          <p:nvPr/>
        </p:nvSpPr>
        <p:spPr>
          <a:xfrm>
            <a:off x="8256082" y="5062904"/>
            <a:ext cx="1851926" cy="830997"/>
          </a:xfrm>
          <a:prstGeom prst="rect">
            <a:avLst/>
          </a:prstGeom>
          <a:noFill/>
        </p:spPr>
        <p:txBody>
          <a:bodyPr wrap="square" rtlCol="0">
            <a:spAutoFit/>
          </a:bodyPr>
          <a:lstStyle/>
          <a:p>
            <a:r>
              <a:rPr lang="en-US" altLang="ko-KR" sz="1200" dirty="0"/>
              <a:t>Get a modern PowerPoint  Presentation that is beautifully designed.</a:t>
            </a:r>
            <a:endParaRPr lang="ko-KR" altLang="en-US" sz="1200" dirty="0"/>
          </a:p>
        </p:txBody>
      </p:sp>
      <p:sp>
        <p:nvSpPr>
          <p:cNvPr id="49" name="Rectangle 30">
            <a:extLst>
              <a:ext uri="{FF2B5EF4-FFF2-40B4-BE49-F238E27FC236}">
                <a16:creationId xmlns:a16="http://schemas.microsoft.com/office/drawing/2014/main" id="{7D49B5DC-8ACB-4D97-9AB8-408D96CFB544}"/>
              </a:ext>
            </a:extLst>
          </p:cNvPr>
          <p:cNvSpPr/>
          <p:nvPr/>
        </p:nvSpPr>
        <p:spPr>
          <a:xfrm>
            <a:off x="2280628" y="2888178"/>
            <a:ext cx="317209" cy="316282"/>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50" name="Rectangle 130">
            <a:extLst>
              <a:ext uri="{FF2B5EF4-FFF2-40B4-BE49-F238E27FC236}">
                <a16:creationId xmlns:a16="http://schemas.microsoft.com/office/drawing/2014/main" id="{D9D8E28E-74A1-4862-BCA2-818B1E0BAEA4}"/>
              </a:ext>
            </a:extLst>
          </p:cNvPr>
          <p:cNvSpPr/>
          <p:nvPr/>
        </p:nvSpPr>
        <p:spPr>
          <a:xfrm>
            <a:off x="9606359" y="2859915"/>
            <a:ext cx="338397" cy="339933"/>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51" name="Isosceles Triangle 8">
            <a:extLst>
              <a:ext uri="{FF2B5EF4-FFF2-40B4-BE49-F238E27FC236}">
                <a16:creationId xmlns:a16="http://schemas.microsoft.com/office/drawing/2014/main" id="{A22FD826-1E84-4151-85A9-1512C63F7E45}"/>
              </a:ext>
            </a:extLst>
          </p:cNvPr>
          <p:cNvSpPr/>
          <p:nvPr/>
        </p:nvSpPr>
        <p:spPr>
          <a:xfrm rot="16200000">
            <a:off x="7891086" y="2848851"/>
            <a:ext cx="311874" cy="371836"/>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52" name="Donut 39">
            <a:extLst>
              <a:ext uri="{FF2B5EF4-FFF2-40B4-BE49-F238E27FC236}">
                <a16:creationId xmlns:a16="http://schemas.microsoft.com/office/drawing/2014/main" id="{8D0780C6-26B6-40B9-8724-A491A31087F9}"/>
              </a:ext>
            </a:extLst>
          </p:cNvPr>
          <p:cNvSpPr/>
          <p:nvPr/>
        </p:nvSpPr>
        <p:spPr>
          <a:xfrm>
            <a:off x="4004622" y="2846567"/>
            <a:ext cx="404132" cy="4041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Tree>
    <p:extLst>
      <p:ext uri="{BB962C8B-B14F-4D97-AF65-F5344CB8AC3E}">
        <p14:creationId xmlns:p14="http://schemas.microsoft.com/office/powerpoint/2010/main" val="23190122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graphicFrame>
        <p:nvGraphicFramePr>
          <p:cNvPr id="12" name="Table 11">
            <a:extLst>
              <a:ext uri="{FF2B5EF4-FFF2-40B4-BE49-F238E27FC236}">
                <a16:creationId xmlns:a16="http://schemas.microsoft.com/office/drawing/2014/main" id="{042303F0-54AA-4DA8-B441-0A2840D76A50}"/>
              </a:ext>
            </a:extLst>
          </p:cNvPr>
          <p:cNvGraphicFramePr>
            <a:graphicFrameLocks noGrp="1"/>
          </p:cNvGraphicFramePr>
          <p:nvPr>
            <p:extLst>
              <p:ext uri="{D42A27DB-BD31-4B8C-83A1-F6EECF244321}">
                <p14:modId xmlns:p14="http://schemas.microsoft.com/office/powerpoint/2010/main" val="477554664"/>
              </p:ext>
            </p:extLst>
          </p:nvPr>
        </p:nvGraphicFramePr>
        <p:xfrm>
          <a:off x="914399" y="1811385"/>
          <a:ext cx="10354488" cy="4256036"/>
        </p:xfrm>
        <a:graphic>
          <a:graphicData uri="http://schemas.openxmlformats.org/drawingml/2006/table">
            <a:tbl>
              <a:tblPr firstRow="1" bandRow="1">
                <a:tableStyleId>{5C22544A-7EE6-4342-B048-85BDC9FD1C3A}</a:tableStyleId>
              </a:tblPr>
              <a:tblGrid>
                <a:gridCol w="1294311">
                  <a:extLst>
                    <a:ext uri="{9D8B030D-6E8A-4147-A177-3AD203B41FA5}">
                      <a16:colId xmlns:a16="http://schemas.microsoft.com/office/drawing/2014/main" val="20000"/>
                    </a:ext>
                  </a:extLst>
                </a:gridCol>
                <a:gridCol w="1294311">
                  <a:extLst>
                    <a:ext uri="{9D8B030D-6E8A-4147-A177-3AD203B41FA5}">
                      <a16:colId xmlns:a16="http://schemas.microsoft.com/office/drawing/2014/main" val="20001"/>
                    </a:ext>
                  </a:extLst>
                </a:gridCol>
                <a:gridCol w="1294311">
                  <a:extLst>
                    <a:ext uri="{9D8B030D-6E8A-4147-A177-3AD203B41FA5}">
                      <a16:colId xmlns:a16="http://schemas.microsoft.com/office/drawing/2014/main" val="20002"/>
                    </a:ext>
                  </a:extLst>
                </a:gridCol>
                <a:gridCol w="1294311">
                  <a:extLst>
                    <a:ext uri="{9D8B030D-6E8A-4147-A177-3AD203B41FA5}">
                      <a16:colId xmlns:a16="http://schemas.microsoft.com/office/drawing/2014/main" val="20003"/>
                    </a:ext>
                  </a:extLst>
                </a:gridCol>
                <a:gridCol w="1294311">
                  <a:extLst>
                    <a:ext uri="{9D8B030D-6E8A-4147-A177-3AD203B41FA5}">
                      <a16:colId xmlns:a16="http://schemas.microsoft.com/office/drawing/2014/main" val="20004"/>
                    </a:ext>
                  </a:extLst>
                </a:gridCol>
                <a:gridCol w="1294311">
                  <a:extLst>
                    <a:ext uri="{9D8B030D-6E8A-4147-A177-3AD203B41FA5}">
                      <a16:colId xmlns:a16="http://schemas.microsoft.com/office/drawing/2014/main" val="20005"/>
                    </a:ext>
                  </a:extLst>
                </a:gridCol>
                <a:gridCol w="1294311">
                  <a:extLst>
                    <a:ext uri="{9D8B030D-6E8A-4147-A177-3AD203B41FA5}">
                      <a16:colId xmlns:a16="http://schemas.microsoft.com/office/drawing/2014/main" val="20006"/>
                    </a:ext>
                  </a:extLst>
                </a:gridCol>
                <a:gridCol w="1294311">
                  <a:extLst>
                    <a:ext uri="{9D8B030D-6E8A-4147-A177-3AD203B41FA5}">
                      <a16:colId xmlns:a16="http://schemas.microsoft.com/office/drawing/2014/main" val="20007"/>
                    </a:ext>
                  </a:extLst>
                </a:gridCol>
              </a:tblGrid>
              <a:tr h="1379638">
                <a:tc gridSpan="2">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dirty="0">
                          <a:solidFill>
                            <a:schemeClr val="bg1"/>
                          </a:solidFill>
                          <a:latin typeface="+mn-lt"/>
                          <a:cs typeface="Arial" pitchFamily="34" charset="0"/>
                        </a:rPr>
                        <a:t>Text Here</a:t>
                      </a: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600" dirty="0">
                        <a:solidFill>
                          <a:schemeClr val="bg1"/>
                        </a:solidFill>
                        <a:latin typeface="+mn-lt"/>
                        <a:cs typeface="Arial" pitchFamily="34" charset="0"/>
                      </a:endParaRPr>
                    </a:p>
                  </a:txBody>
                  <a:tcPr anchor="ctr">
                    <a:solidFill>
                      <a:schemeClr val="accent3"/>
                    </a:solidFill>
                  </a:tcPr>
                </a:tc>
                <a:tc hMerge="1">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200" b="0" dirty="0">
                        <a:solidFill>
                          <a:schemeClr val="tx1">
                            <a:lumMod val="65000"/>
                            <a:lumOff val="35000"/>
                          </a:schemeClr>
                        </a:solidFill>
                        <a:latin typeface="Arial" pitchFamily="34" charset="0"/>
                        <a:cs typeface="Arial" pitchFamily="34" charset="0"/>
                      </a:endParaRPr>
                    </a:p>
                  </a:txBody>
                  <a:tcPr anchor="ctr">
                    <a:solidFill>
                      <a:schemeClr val="accent3">
                        <a:lumMod val="60000"/>
                        <a:lumOff val="40000"/>
                      </a:schemeClr>
                    </a:solidFill>
                  </a:tcPr>
                </a:tc>
                <a:tc gridSpan="2">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dirty="0">
                          <a:solidFill>
                            <a:schemeClr val="bg1"/>
                          </a:solidFill>
                          <a:latin typeface="+mn-lt"/>
                          <a:cs typeface="Arial" pitchFamily="34" charset="0"/>
                        </a:rPr>
                        <a:t>Text Here</a:t>
                      </a: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600" dirty="0">
                        <a:solidFill>
                          <a:schemeClr val="bg1"/>
                        </a:solidFill>
                        <a:latin typeface="+mn-lt"/>
                        <a:cs typeface="Arial" pitchFamily="34" charset="0"/>
                      </a:endParaRPr>
                    </a:p>
                  </a:txBody>
                  <a:tcPr anchor="ctr">
                    <a:solidFill>
                      <a:schemeClr val="accent2"/>
                    </a:solidFill>
                  </a:tcPr>
                </a:tc>
                <a:tc hMerge="1">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200" b="0" dirty="0">
                        <a:solidFill>
                          <a:schemeClr val="tx1">
                            <a:lumMod val="65000"/>
                            <a:lumOff val="35000"/>
                          </a:schemeClr>
                        </a:solidFill>
                        <a:latin typeface="Arial" pitchFamily="34" charset="0"/>
                        <a:cs typeface="Arial" pitchFamily="34" charset="0"/>
                      </a:endParaRPr>
                    </a:p>
                  </a:txBody>
                  <a:tcPr anchor="ctr">
                    <a:solidFill>
                      <a:schemeClr val="accent1">
                        <a:lumMod val="40000"/>
                        <a:lumOff val="60000"/>
                      </a:schemeClr>
                    </a:solidFill>
                  </a:tcPr>
                </a:tc>
                <a:tc gridSpan="2">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dirty="0">
                          <a:solidFill>
                            <a:schemeClr val="bg1"/>
                          </a:solidFill>
                          <a:latin typeface="+mn-lt"/>
                          <a:cs typeface="Arial" pitchFamily="34" charset="0"/>
                        </a:rPr>
                        <a:t>Text Here</a:t>
                      </a: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600" dirty="0">
                        <a:solidFill>
                          <a:schemeClr val="bg1"/>
                        </a:solidFill>
                        <a:latin typeface="+mn-lt"/>
                        <a:cs typeface="Arial" pitchFamily="34" charset="0"/>
                      </a:endParaRPr>
                    </a:p>
                  </a:txBody>
                  <a:tcPr anchor="ctr">
                    <a:solidFill>
                      <a:schemeClr val="accent1"/>
                    </a:solidFill>
                  </a:tcPr>
                </a:tc>
                <a:tc hMerge="1">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200" b="0" dirty="0">
                        <a:solidFill>
                          <a:schemeClr val="tx1">
                            <a:lumMod val="65000"/>
                            <a:lumOff val="35000"/>
                          </a:schemeClr>
                        </a:solidFill>
                        <a:latin typeface="Arial" pitchFamily="34" charset="0"/>
                        <a:cs typeface="Arial" pitchFamily="34" charset="0"/>
                      </a:endParaRPr>
                    </a:p>
                  </a:txBody>
                  <a:tcPr anchor="ctr">
                    <a:solidFill>
                      <a:schemeClr val="accent6">
                        <a:lumMod val="40000"/>
                        <a:lumOff val="60000"/>
                      </a:schemeClr>
                    </a:solidFill>
                  </a:tcPr>
                </a:tc>
                <a:tc gridSpan="2">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en-US" altLang="ko-KR" sz="1600" b="1" dirty="0">
                        <a:solidFill>
                          <a:schemeClr val="bg1"/>
                        </a:solidFill>
                        <a:latin typeface="+mn-lt"/>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dirty="0">
                          <a:solidFill>
                            <a:schemeClr val="bg1"/>
                          </a:solidFill>
                          <a:latin typeface="+mn-lt"/>
                          <a:cs typeface="Arial" pitchFamily="34" charset="0"/>
                        </a:rPr>
                        <a:t>Text Here</a:t>
                      </a: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600" dirty="0">
                        <a:solidFill>
                          <a:schemeClr val="bg1"/>
                        </a:solidFill>
                        <a:latin typeface="+mn-lt"/>
                        <a:cs typeface="Arial" pitchFamily="34" charset="0"/>
                      </a:endParaRPr>
                    </a:p>
                  </a:txBody>
                  <a:tcPr anchor="ctr">
                    <a:solidFill>
                      <a:schemeClr val="accent4"/>
                    </a:solidFill>
                  </a:tcPr>
                </a:tc>
                <a:tc hMerge="1">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1200" b="0" dirty="0">
                        <a:solidFill>
                          <a:schemeClr val="tx1">
                            <a:lumMod val="65000"/>
                            <a:lumOff val="35000"/>
                          </a:schemeClr>
                        </a:solidFill>
                        <a:latin typeface="Arial" pitchFamily="34" charset="0"/>
                        <a:cs typeface="Arial" pitchFamily="34" charset="0"/>
                      </a:endParaRPr>
                    </a:p>
                  </a:txBody>
                  <a:tcPr anchor="ctr">
                    <a:solidFill>
                      <a:schemeClr val="accent2">
                        <a:lumMod val="40000"/>
                        <a:lumOff val="60000"/>
                      </a:schemeClr>
                    </a:solidFill>
                  </a:tcPr>
                </a:tc>
                <a:extLst>
                  <a:ext uri="{0D108BD9-81ED-4DB2-BD59-A6C34878D82A}">
                    <a16:rowId xmlns:a16="http://schemas.microsoft.com/office/drawing/2014/main" val="10000"/>
                  </a:ext>
                </a:extLst>
              </a:tr>
              <a:tr h="410914">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Text</a:t>
                      </a:r>
                      <a:endParaRPr lang="ko-KR" altLang="en-US" sz="1400" b="0" dirty="0">
                        <a:solidFill>
                          <a:schemeClr val="bg1"/>
                        </a:solidFill>
                        <a:latin typeface="+mn-lt"/>
                        <a:cs typeface="Arial" pitchFamily="34" charset="0"/>
                      </a:endParaRPr>
                    </a:p>
                  </a:txBody>
                  <a:tcPr anchor="ctr">
                    <a:solidFill>
                      <a:schemeClr val="accent3"/>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Text</a:t>
                      </a:r>
                      <a:endParaRPr lang="ko-KR" altLang="en-US" sz="1400" b="0" dirty="0">
                        <a:solidFill>
                          <a:schemeClr val="bg1"/>
                        </a:solidFill>
                        <a:latin typeface="+mn-lt"/>
                        <a:cs typeface="Arial" pitchFamily="34" charset="0"/>
                      </a:endParaRPr>
                    </a:p>
                  </a:txBody>
                  <a:tcPr anchor="ctr">
                    <a:solidFill>
                      <a:schemeClr val="accent3"/>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Text</a:t>
                      </a:r>
                      <a:endParaRPr lang="ko-KR" altLang="en-US" sz="1400" b="0" dirty="0">
                        <a:solidFill>
                          <a:schemeClr val="bg1"/>
                        </a:solidFill>
                        <a:latin typeface="+mn-lt"/>
                        <a:cs typeface="Arial" pitchFamily="34" charset="0"/>
                      </a:endParaRPr>
                    </a:p>
                  </a:txBody>
                  <a:tcPr anchor="ctr">
                    <a:solidFill>
                      <a:schemeClr val="accent2"/>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Text</a:t>
                      </a:r>
                      <a:endParaRPr lang="ko-KR" altLang="en-US" sz="1400" b="0" dirty="0">
                        <a:solidFill>
                          <a:schemeClr val="bg1"/>
                        </a:solidFill>
                        <a:latin typeface="+mn-lt"/>
                        <a:cs typeface="Arial" pitchFamily="34" charset="0"/>
                      </a:endParaRPr>
                    </a:p>
                  </a:txBody>
                  <a:tcPr anchor="ctr">
                    <a:solidFill>
                      <a:schemeClr val="accent2"/>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Text</a:t>
                      </a:r>
                      <a:endParaRPr lang="ko-KR" altLang="en-US" sz="1400" b="0" dirty="0">
                        <a:solidFill>
                          <a:schemeClr val="bg1"/>
                        </a:solidFill>
                        <a:latin typeface="+mn-lt"/>
                        <a:cs typeface="Arial" pitchFamily="34" charset="0"/>
                      </a:endParaRPr>
                    </a:p>
                  </a:txBody>
                  <a:tcPr anchor="ctr">
                    <a:solidFill>
                      <a:schemeClr val="accent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Text</a:t>
                      </a:r>
                      <a:endParaRPr lang="ko-KR" altLang="en-US" sz="1400" b="0" dirty="0">
                        <a:solidFill>
                          <a:schemeClr val="bg1"/>
                        </a:solidFill>
                        <a:latin typeface="+mn-lt"/>
                        <a:cs typeface="Arial" pitchFamily="34" charset="0"/>
                      </a:endParaRPr>
                    </a:p>
                  </a:txBody>
                  <a:tcPr anchor="ctr">
                    <a:solidFill>
                      <a:schemeClr val="accent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Text</a:t>
                      </a:r>
                      <a:endParaRPr lang="ko-KR" altLang="en-US" sz="1400" b="0" dirty="0">
                        <a:solidFill>
                          <a:schemeClr val="bg1"/>
                        </a:solidFill>
                        <a:latin typeface="+mn-lt"/>
                        <a:cs typeface="Arial" pitchFamily="34" charset="0"/>
                      </a:endParaRPr>
                    </a:p>
                  </a:txBody>
                  <a:tcPr anchor="ctr">
                    <a:solidFill>
                      <a:schemeClr val="accent4"/>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Text</a:t>
                      </a:r>
                      <a:endParaRPr lang="ko-KR" altLang="en-US" sz="1400" b="0" dirty="0">
                        <a:solidFill>
                          <a:schemeClr val="bg1"/>
                        </a:solidFill>
                        <a:latin typeface="+mn-lt"/>
                        <a:cs typeface="Arial" pitchFamily="34" charset="0"/>
                      </a:endParaRPr>
                    </a:p>
                  </a:txBody>
                  <a:tcPr anchor="ctr">
                    <a:solidFill>
                      <a:schemeClr val="accent4"/>
                    </a:solidFill>
                  </a:tcPr>
                </a:tc>
                <a:extLst>
                  <a:ext uri="{0D108BD9-81ED-4DB2-BD59-A6C34878D82A}">
                    <a16:rowId xmlns:a16="http://schemas.microsoft.com/office/drawing/2014/main" val="10001"/>
                  </a:ext>
                </a:extLst>
              </a:tr>
              <a:tr h="410914">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extLst>
                  <a:ext uri="{0D108BD9-81ED-4DB2-BD59-A6C34878D82A}">
                    <a16:rowId xmlns:a16="http://schemas.microsoft.com/office/drawing/2014/main" val="10002"/>
                  </a:ext>
                </a:extLst>
              </a:tr>
              <a:tr h="410914">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extLst>
                  <a:ext uri="{0D108BD9-81ED-4DB2-BD59-A6C34878D82A}">
                    <a16:rowId xmlns:a16="http://schemas.microsoft.com/office/drawing/2014/main" val="10003"/>
                  </a:ext>
                </a:extLst>
              </a:tr>
              <a:tr h="410914">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extLst>
                  <a:ext uri="{0D108BD9-81ED-4DB2-BD59-A6C34878D82A}">
                    <a16:rowId xmlns:a16="http://schemas.microsoft.com/office/drawing/2014/main" val="10004"/>
                  </a:ext>
                </a:extLst>
              </a:tr>
              <a:tr h="410914">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extLst>
                  <a:ext uri="{0D108BD9-81ED-4DB2-BD59-A6C34878D82A}">
                    <a16:rowId xmlns:a16="http://schemas.microsoft.com/office/drawing/2014/main" val="10005"/>
                  </a:ext>
                </a:extLst>
              </a:tr>
              <a:tr h="410914">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solidFill>
                      <a:schemeClr val="bg1"/>
                    </a:solidFill>
                  </a:tcPr>
                </a:tc>
                <a:extLst>
                  <a:ext uri="{0D108BD9-81ED-4DB2-BD59-A6C34878D82A}">
                    <a16:rowId xmlns:a16="http://schemas.microsoft.com/office/drawing/2014/main" val="10006"/>
                  </a:ext>
                </a:extLst>
              </a:tr>
              <a:tr h="410914">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content</a:t>
                      </a:r>
                      <a:endParaRPr lang="ko-KR" altLang="en-US" sz="1400" b="0" dirty="0">
                        <a:solidFill>
                          <a:schemeClr val="bg1"/>
                        </a:solidFill>
                        <a:latin typeface="+mn-lt"/>
                        <a:cs typeface="Arial" pitchFamily="34" charset="0"/>
                      </a:endParaRPr>
                    </a:p>
                  </a:txBody>
                  <a:tcPr anchor="ctr">
                    <a:solidFill>
                      <a:schemeClr val="accent3"/>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content</a:t>
                      </a:r>
                      <a:endParaRPr lang="ko-KR" altLang="en-US" sz="1400" b="0" dirty="0">
                        <a:solidFill>
                          <a:schemeClr val="bg1"/>
                        </a:solidFill>
                        <a:latin typeface="+mn-lt"/>
                        <a:cs typeface="Arial" pitchFamily="34" charset="0"/>
                      </a:endParaRPr>
                    </a:p>
                  </a:txBody>
                  <a:tcPr anchor="ctr">
                    <a:solidFill>
                      <a:schemeClr val="accent3"/>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content</a:t>
                      </a:r>
                      <a:endParaRPr lang="ko-KR" altLang="en-US" sz="1400" b="0" dirty="0">
                        <a:solidFill>
                          <a:schemeClr val="bg1"/>
                        </a:solidFill>
                        <a:latin typeface="+mn-lt"/>
                        <a:cs typeface="Arial" pitchFamily="34" charset="0"/>
                      </a:endParaRPr>
                    </a:p>
                  </a:txBody>
                  <a:tcPr anchor="ctr">
                    <a:solidFill>
                      <a:schemeClr val="accent2"/>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content</a:t>
                      </a:r>
                      <a:endParaRPr lang="ko-KR" altLang="en-US" sz="1400" b="0" dirty="0">
                        <a:solidFill>
                          <a:schemeClr val="bg1"/>
                        </a:solidFill>
                        <a:latin typeface="+mn-lt"/>
                        <a:cs typeface="Arial" pitchFamily="34" charset="0"/>
                      </a:endParaRPr>
                    </a:p>
                  </a:txBody>
                  <a:tcPr anchor="ctr">
                    <a:solidFill>
                      <a:schemeClr val="accent2"/>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content</a:t>
                      </a:r>
                      <a:endParaRPr lang="ko-KR" altLang="en-US" sz="1400" b="0" dirty="0">
                        <a:solidFill>
                          <a:schemeClr val="bg1"/>
                        </a:solidFill>
                        <a:latin typeface="+mn-lt"/>
                        <a:cs typeface="Arial" pitchFamily="34" charset="0"/>
                      </a:endParaRPr>
                    </a:p>
                  </a:txBody>
                  <a:tcPr anchor="ctr">
                    <a:solidFill>
                      <a:schemeClr val="accent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content</a:t>
                      </a:r>
                      <a:endParaRPr lang="ko-KR" altLang="en-US" sz="1400" b="0" dirty="0">
                        <a:solidFill>
                          <a:schemeClr val="bg1"/>
                        </a:solidFill>
                        <a:latin typeface="+mn-lt"/>
                        <a:cs typeface="Arial" pitchFamily="34" charset="0"/>
                      </a:endParaRPr>
                    </a:p>
                  </a:txBody>
                  <a:tcPr anchor="ctr">
                    <a:solidFill>
                      <a:schemeClr val="accent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content</a:t>
                      </a:r>
                      <a:endParaRPr lang="ko-KR" altLang="en-US" sz="1400" b="0" dirty="0">
                        <a:solidFill>
                          <a:schemeClr val="bg1"/>
                        </a:solidFill>
                        <a:latin typeface="+mn-lt"/>
                        <a:cs typeface="Arial" pitchFamily="34" charset="0"/>
                      </a:endParaRPr>
                    </a:p>
                  </a:txBody>
                  <a:tcPr anchor="ctr">
                    <a:solidFill>
                      <a:schemeClr val="accent4"/>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0" dirty="0">
                          <a:solidFill>
                            <a:schemeClr val="bg1"/>
                          </a:solidFill>
                          <a:latin typeface="+mn-lt"/>
                          <a:cs typeface="Arial" pitchFamily="34" charset="0"/>
                        </a:rPr>
                        <a:t>content</a:t>
                      </a:r>
                      <a:endParaRPr lang="ko-KR" altLang="en-US" sz="1400" b="0" dirty="0">
                        <a:solidFill>
                          <a:schemeClr val="bg1"/>
                        </a:solidFill>
                        <a:latin typeface="+mn-lt"/>
                        <a:cs typeface="Arial" pitchFamily="34" charset="0"/>
                      </a:endParaRPr>
                    </a:p>
                  </a:txBody>
                  <a:tcPr anchor="ctr">
                    <a:solidFill>
                      <a:schemeClr val="accent4"/>
                    </a:solidFill>
                  </a:tcPr>
                </a:tc>
                <a:extLst>
                  <a:ext uri="{0D108BD9-81ED-4DB2-BD59-A6C34878D82A}">
                    <a16:rowId xmlns:a16="http://schemas.microsoft.com/office/drawing/2014/main" val="10007"/>
                  </a:ext>
                </a:extLst>
              </a:tr>
            </a:tbl>
          </a:graphicData>
        </a:graphic>
      </p:graphicFrame>
      <p:sp>
        <p:nvSpPr>
          <p:cNvPr id="13" name="Parallelogram 15">
            <a:extLst>
              <a:ext uri="{FF2B5EF4-FFF2-40B4-BE49-F238E27FC236}">
                <a16:creationId xmlns:a16="http://schemas.microsoft.com/office/drawing/2014/main" id="{142A82B3-4ADE-47D5-BDF1-48D14BD9A937}"/>
              </a:ext>
            </a:extLst>
          </p:cNvPr>
          <p:cNvSpPr/>
          <p:nvPr/>
        </p:nvSpPr>
        <p:spPr>
          <a:xfrm flipH="1">
            <a:off x="7208815" y="2043497"/>
            <a:ext cx="420627" cy="420627"/>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4" name="Rounded Rectangle 10">
            <a:extLst>
              <a:ext uri="{FF2B5EF4-FFF2-40B4-BE49-F238E27FC236}">
                <a16:creationId xmlns:a16="http://schemas.microsoft.com/office/drawing/2014/main" id="{E6F68BFA-18D2-415B-9C6D-2BCD5D52433B}"/>
              </a:ext>
            </a:extLst>
          </p:cNvPr>
          <p:cNvSpPr/>
          <p:nvPr/>
        </p:nvSpPr>
        <p:spPr>
          <a:xfrm>
            <a:off x="4661396" y="2014129"/>
            <a:ext cx="303909" cy="402189"/>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5" name="Rounded Rectangle 6">
            <a:extLst>
              <a:ext uri="{FF2B5EF4-FFF2-40B4-BE49-F238E27FC236}">
                <a16:creationId xmlns:a16="http://schemas.microsoft.com/office/drawing/2014/main" id="{F472023F-E3D4-465A-B815-BFDCE204CDB9}"/>
              </a:ext>
            </a:extLst>
          </p:cNvPr>
          <p:cNvSpPr/>
          <p:nvPr/>
        </p:nvSpPr>
        <p:spPr>
          <a:xfrm>
            <a:off x="2004162" y="2014129"/>
            <a:ext cx="413723" cy="420627"/>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6" name="Rectangle 9">
            <a:extLst>
              <a:ext uri="{FF2B5EF4-FFF2-40B4-BE49-F238E27FC236}">
                <a16:creationId xmlns:a16="http://schemas.microsoft.com/office/drawing/2014/main" id="{A2B10AE2-F88D-4D4D-B2C2-9BA79FDCE0FF}"/>
              </a:ext>
            </a:extLst>
          </p:cNvPr>
          <p:cNvSpPr/>
          <p:nvPr/>
        </p:nvSpPr>
        <p:spPr>
          <a:xfrm>
            <a:off x="9773303" y="2021200"/>
            <a:ext cx="414537" cy="388044"/>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29013292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4A021ED1-3608-4054-9B4C-941AC7D709E7}"/>
              </a:ext>
            </a:extLst>
          </p:cNvPr>
          <p:cNvGrpSpPr/>
          <p:nvPr/>
        </p:nvGrpSpPr>
        <p:grpSpPr>
          <a:xfrm>
            <a:off x="3942094" y="-1847"/>
            <a:ext cx="762976" cy="3863294"/>
            <a:chOff x="3942094" y="-1847"/>
            <a:chExt cx="762976" cy="3863294"/>
          </a:xfrm>
          <a:solidFill>
            <a:schemeClr val="accent2"/>
          </a:solidFill>
        </p:grpSpPr>
        <p:sp>
          <p:nvSpPr>
            <p:cNvPr id="5" name="Rectangle 4">
              <a:extLst>
                <a:ext uri="{FF2B5EF4-FFF2-40B4-BE49-F238E27FC236}">
                  <a16:creationId xmlns:a16="http://schemas.microsoft.com/office/drawing/2014/main" id="{B82AF5FA-6C00-45EA-BB58-D259B0130D77}"/>
                </a:ext>
              </a:extLst>
            </p:cNvPr>
            <p:cNvSpPr/>
            <p:nvPr/>
          </p:nvSpPr>
          <p:spPr>
            <a:xfrm>
              <a:off x="4288244" y="-1847"/>
              <a:ext cx="72000" cy="26517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24" name="Freeform: Shape 23">
              <a:extLst>
                <a:ext uri="{FF2B5EF4-FFF2-40B4-BE49-F238E27FC236}">
                  <a16:creationId xmlns:a16="http://schemas.microsoft.com/office/drawing/2014/main" id="{4F8D1D4B-337E-480F-9132-FBFD4028C449}"/>
                </a:ext>
              </a:extLst>
            </p:cNvPr>
            <p:cNvSpPr/>
            <p:nvPr/>
          </p:nvSpPr>
          <p:spPr>
            <a:xfrm rot="5400000" flipH="1">
              <a:off x="3694759" y="2851136"/>
              <a:ext cx="1257646" cy="762976"/>
            </a:xfrm>
            <a:custGeom>
              <a:avLst/>
              <a:gdLst>
                <a:gd name="connsiteX0" fmla="*/ 782320 w 1075004"/>
                <a:gd name="connsiteY0" fmla="*/ 253919 h 652173"/>
                <a:gd name="connsiteX1" fmla="*/ 763875 w 1075004"/>
                <a:gd name="connsiteY1" fmla="*/ 269396 h 652173"/>
                <a:gd name="connsiteX2" fmla="*/ 421371 w 1075004"/>
                <a:gd name="connsiteY2" fmla="*/ 239431 h 652173"/>
                <a:gd name="connsiteX3" fmla="*/ 421370 w 1075004"/>
                <a:gd name="connsiteY3" fmla="*/ 253854 h 652173"/>
                <a:gd name="connsiteX4" fmla="*/ 447078 w 1075004"/>
                <a:gd name="connsiteY4" fmla="*/ 253854 h 652173"/>
                <a:gd name="connsiteX5" fmla="*/ 464104 w 1075004"/>
                <a:gd name="connsiteY5" fmla="*/ 270880 h 652173"/>
                <a:gd name="connsiteX6" fmla="*/ 464104 w 1075004"/>
                <a:gd name="connsiteY6" fmla="*/ 270879 h 652173"/>
                <a:gd name="connsiteX7" fmla="*/ 447079 w 1075004"/>
                <a:gd name="connsiteY7" fmla="*/ 287905 h 652173"/>
                <a:gd name="connsiteX8" fmla="*/ 421371 w 1075004"/>
                <a:gd name="connsiteY8" fmla="*/ 287905 h 652173"/>
                <a:gd name="connsiteX9" fmla="*/ 421371 w 1075004"/>
                <a:gd name="connsiteY9" fmla="*/ 311227 h 652173"/>
                <a:gd name="connsiteX10" fmla="*/ 447078 w 1075004"/>
                <a:gd name="connsiteY10" fmla="*/ 311227 h 652173"/>
                <a:gd name="connsiteX11" fmla="*/ 464104 w 1075004"/>
                <a:gd name="connsiteY11" fmla="*/ 328253 h 652173"/>
                <a:gd name="connsiteX12" fmla="*/ 464104 w 1075004"/>
                <a:gd name="connsiteY12" fmla="*/ 328253 h 652173"/>
                <a:gd name="connsiteX13" fmla="*/ 447079 w 1075004"/>
                <a:gd name="connsiteY13" fmla="*/ 345279 h 652173"/>
                <a:gd name="connsiteX14" fmla="*/ 421371 w 1075004"/>
                <a:gd name="connsiteY14" fmla="*/ 345279 h 652173"/>
                <a:gd name="connsiteX15" fmla="*/ 421371 w 1075004"/>
                <a:gd name="connsiteY15" fmla="*/ 368601 h 652173"/>
                <a:gd name="connsiteX16" fmla="*/ 447078 w 1075004"/>
                <a:gd name="connsiteY16" fmla="*/ 368601 h 652173"/>
                <a:gd name="connsiteX17" fmla="*/ 464104 w 1075004"/>
                <a:gd name="connsiteY17" fmla="*/ 385627 h 652173"/>
                <a:gd name="connsiteX18" fmla="*/ 464104 w 1075004"/>
                <a:gd name="connsiteY18" fmla="*/ 385627 h 652173"/>
                <a:gd name="connsiteX19" fmla="*/ 447079 w 1075004"/>
                <a:gd name="connsiteY19" fmla="*/ 402653 h 652173"/>
                <a:gd name="connsiteX20" fmla="*/ 421371 w 1075004"/>
                <a:gd name="connsiteY20" fmla="*/ 402653 h 652173"/>
                <a:gd name="connsiteX21" fmla="*/ 421370 w 1075004"/>
                <a:gd name="connsiteY21" fmla="*/ 417162 h 652173"/>
                <a:gd name="connsiteX22" fmla="*/ 762268 w 1075004"/>
                <a:gd name="connsiteY22" fmla="*/ 381333 h 652173"/>
                <a:gd name="connsiteX23" fmla="*/ 780980 w 1075004"/>
                <a:gd name="connsiteY23" fmla="*/ 396486 h 652173"/>
                <a:gd name="connsiteX24" fmla="*/ 765828 w 1075004"/>
                <a:gd name="connsiteY24" fmla="*/ 415197 h 652173"/>
                <a:gd name="connsiteX25" fmla="*/ 415893 w 1075004"/>
                <a:gd name="connsiteY25" fmla="*/ 451977 h 652173"/>
                <a:gd name="connsiteX26" fmla="*/ 397181 w 1075004"/>
                <a:gd name="connsiteY26" fmla="*/ 436824 h 652173"/>
                <a:gd name="connsiteX27" fmla="*/ 398889 w 1075004"/>
                <a:gd name="connsiteY27" fmla="*/ 431060 h 652173"/>
                <a:gd name="connsiteX28" fmla="*/ 398669 w 1075004"/>
                <a:gd name="connsiteY28" fmla="*/ 430531 h 652173"/>
                <a:gd name="connsiteX29" fmla="*/ 398669 w 1075004"/>
                <a:gd name="connsiteY29" fmla="*/ 402653 h 652173"/>
                <a:gd name="connsiteX30" fmla="*/ 372962 w 1075004"/>
                <a:gd name="connsiteY30" fmla="*/ 402653 h 652173"/>
                <a:gd name="connsiteX31" fmla="*/ 355936 w 1075004"/>
                <a:gd name="connsiteY31" fmla="*/ 385627 h 652173"/>
                <a:gd name="connsiteX32" fmla="*/ 372962 w 1075004"/>
                <a:gd name="connsiteY32" fmla="*/ 368601 h 652173"/>
                <a:gd name="connsiteX33" fmla="*/ 398669 w 1075004"/>
                <a:gd name="connsiteY33" fmla="*/ 368601 h 652173"/>
                <a:gd name="connsiteX34" fmla="*/ 398670 w 1075004"/>
                <a:gd name="connsiteY34" fmla="*/ 345279 h 652173"/>
                <a:gd name="connsiteX35" fmla="*/ 372962 w 1075004"/>
                <a:gd name="connsiteY35" fmla="*/ 345279 h 652173"/>
                <a:gd name="connsiteX36" fmla="*/ 355936 w 1075004"/>
                <a:gd name="connsiteY36" fmla="*/ 328253 h 652173"/>
                <a:gd name="connsiteX37" fmla="*/ 372962 w 1075004"/>
                <a:gd name="connsiteY37" fmla="*/ 311228 h 652173"/>
                <a:gd name="connsiteX38" fmla="*/ 398669 w 1075004"/>
                <a:gd name="connsiteY38" fmla="*/ 311227 h 652173"/>
                <a:gd name="connsiteX39" fmla="*/ 398669 w 1075004"/>
                <a:gd name="connsiteY39" fmla="*/ 287905 h 652173"/>
                <a:gd name="connsiteX40" fmla="*/ 372962 w 1075004"/>
                <a:gd name="connsiteY40" fmla="*/ 287905 h 652173"/>
                <a:gd name="connsiteX41" fmla="*/ 355936 w 1075004"/>
                <a:gd name="connsiteY41" fmla="*/ 270880 h 652173"/>
                <a:gd name="connsiteX42" fmla="*/ 372962 w 1075004"/>
                <a:gd name="connsiteY42" fmla="*/ 253854 h 652173"/>
                <a:gd name="connsiteX43" fmla="*/ 398670 w 1075004"/>
                <a:gd name="connsiteY43" fmla="*/ 253854 h 652173"/>
                <a:gd name="connsiteX44" fmla="*/ 398670 w 1075004"/>
                <a:gd name="connsiteY44" fmla="*/ 226224 h 652173"/>
                <a:gd name="connsiteX45" fmla="*/ 399282 w 1075004"/>
                <a:gd name="connsiteY45" fmla="*/ 224745 h 652173"/>
                <a:gd name="connsiteX46" fmla="*/ 397876 w 1075004"/>
                <a:gd name="connsiteY46" fmla="*/ 220285 h 652173"/>
                <a:gd name="connsiteX47" fmla="*/ 416321 w 1075004"/>
                <a:gd name="connsiteY47" fmla="*/ 204807 h 652173"/>
                <a:gd name="connsiteX48" fmla="*/ 766843 w 1075004"/>
                <a:gd name="connsiteY48" fmla="*/ 235474 h 652173"/>
                <a:gd name="connsiteX49" fmla="*/ 782320 w 1075004"/>
                <a:gd name="connsiteY49" fmla="*/ 253919 h 652173"/>
                <a:gd name="connsiteX50" fmla="*/ 787242 w 1075004"/>
                <a:gd name="connsiteY50" fmla="*/ 326087 h 652173"/>
                <a:gd name="connsiteX51" fmla="*/ 785600 w 1075004"/>
                <a:gd name="connsiteY51" fmla="*/ 324445 h 652173"/>
                <a:gd name="connsiteX52" fmla="*/ 785600 w 1075004"/>
                <a:gd name="connsiteY52" fmla="*/ 237207 h 652173"/>
                <a:gd name="connsiteX53" fmla="*/ 722116 w 1075004"/>
                <a:gd name="connsiteY53" fmla="*/ 173722 h 652173"/>
                <a:gd name="connsiteX54" fmla="*/ 634876 w 1075004"/>
                <a:gd name="connsiteY54" fmla="*/ 173722 h 652173"/>
                <a:gd name="connsiteX55" fmla="*/ 556664 w 1075004"/>
                <a:gd name="connsiteY55" fmla="*/ 95509 h 652173"/>
                <a:gd name="connsiteX56" fmla="*/ 95508 w 1075004"/>
                <a:gd name="connsiteY56" fmla="*/ 95509 h 652173"/>
                <a:gd name="connsiteX57" fmla="*/ 0 w 1075004"/>
                <a:gd name="connsiteY57" fmla="*/ 326087 h 652173"/>
                <a:gd name="connsiteX58" fmla="*/ 95508 w 1075004"/>
                <a:gd name="connsiteY58" fmla="*/ 556665 h 652173"/>
                <a:gd name="connsiteX59" fmla="*/ 556665 w 1075004"/>
                <a:gd name="connsiteY59" fmla="*/ 556665 h 652173"/>
                <a:gd name="connsiteX60" fmla="*/ 634877 w 1075004"/>
                <a:gd name="connsiteY60" fmla="*/ 478452 h 652173"/>
                <a:gd name="connsiteX61" fmla="*/ 722116 w 1075004"/>
                <a:gd name="connsiteY61" fmla="*/ 478453 h 652173"/>
                <a:gd name="connsiteX62" fmla="*/ 785600 w 1075004"/>
                <a:gd name="connsiteY62" fmla="*/ 414968 h 652173"/>
                <a:gd name="connsiteX63" fmla="*/ 785600 w 1075004"/>
                <a:gd name="connsiteY63" fmla="*/ 327729 h 652173"/>
                <a:gd name="connsiteX64" fmla="*/ 893383 w 1075004"/>
                <a:gd name="connsiteY64" fmla="*/ 437430 h 652173"/>
                <a:gd name="connsiteX65" fmla="*/ 893383 w 1075004"/>
                <a:gd name="connsiteY65" fmla="*/ 214743 h 652173"/>
                <a:gd name="connsiteX66" fmla="*/ 864082 w 1075004"/>
                <a:gd name="connsiteY66" fmla="*/ 185442 h 652173"/>
                <a:gd name="connsiteX67" fmla="*/ 834781 w 1075004"/>
                <a:gd name="connsiteY67" fmla="*/ 214743 h 652173"/>
                <a:gd name="connsiteX68" fmla="*/ 834781 w 1075004"/>
                <a:gd name="connsiteY68" fmla="*/ 437431 h 652173"/>
                <a:gd name="connsiteX69" fmla="*/ 864082 w 1075004"/>
                <a:gd name="connsiteY69" fmla="*/ 466732 h 652173"/>
                <a:gd name="connsiteX70" fmla="*/ 864082 w 1075004"/>
                <a:gd name="connsiteY70" fmla="*/ 466731 h 652173"/>
                <a:gd name="connsiteX71" fmla="*/ 893383 w 1075004"/>
                <a:gd name="connsiteY71" fmla="*/ 437430 h 652173"/>
                <a:gd name="connsiteX72" fmla="*/ 984194 w 1075004"/>
                <a:gd name="connsiteY72" fmla="*/ 425710 h 652173"/>
                <a:gd name="connsiteX73" fmla="*/ 984193 w 1075004"/>
                <a:gd name="connsiteY73" fmla="*/ 226464 h 652173"/>
                <a:gd name="connsiteX74" fmla="*/ 954893 w 1075004"/>
                <a:gd name="connsiteY74" fmla="*/ 197162 h 652173"/>
                <a:gd name="connsiteX75" fmla="*/ 925591 w 1075004"/>
                <a:gd name="connsiteY75" fmla="*/ 226464 h 652173"/>
                <a:gd name="connsiteX76" fmla="*/ 925591 w 1075004"/>
                <a:gd name="connsiteY76" fmla="*/ 425710 h 652173"/>
                <a:gd name="connsiteX77" fmla="*/ 954893 w 1075004"/>
                <a:gd name="connsiteY77" fmla="*/ 455012 h 652173"/>
                <a:gd name="connsiteX78" fmla="*/ 954893 w 1075004"/>
                <a:gd name="connsiteY78" fmla="*/ 455011 h 652173"/>
                <a:gd name="connsiteX79" fmla="*/ 984194 w 1075004"/>
                <a:gd name="connsiteY79" fmla="*/ 425710 h 652173"/>
                <a:gd name="connsiteX80" fmla="*/ 1075004 w 1075004"/>
                <a:gd name="connsiteY80" fmla="*/ 402269 h 652173"/>
                <a:gd name="connsiteX81" fmla="*/ 1075004 w 1075004"/>
                <a:gd name="connsiteY81" fmla="*/ 249904 h 652173"/>
                <a:gd name="connsiteX82" fmla="*/ 1045703 w 1075004"/>
                <a:gd name="connsiteY82" fmla="*/ 220603 h 652173"/>
                <a:gd name="connsiteX83" fmla="*/ 1016402 w 1075004"/>
                <a:gd name="connsiteY83" fmla="*/ 249904 h 652173"/>
                <a:gd name="connsiteX84" fmla="*/ 1016402 w 1075004"/>
                <a:gd name="connsiteY84" fmla="*/ 402269 h 652173"/>
                <a:gd name="connsiteX85" fmla="*/ 1045703 w 1075004"/>
                <a:gd name="connsiteY85" fmla="*/ 431570 h 652173"/>
                <a:gd name="connsiteX86" fmla="*/ 1045703 w 1075004"/>
                <a:gd name="connsiteY86" fmla="*/ 431570 h 652173"/>
                <a:gd name="connsiteX87" fmla="*/ 1075004 w 1075004"/>
                <a:gd name="connsiteY87" fmla="*/ 402269 h 65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075004" h="652173">
                  <a:moveTo>
                    <a:pt x="782320" y="253919"/>
                  </a:moveTo>
                  <a:cubicBezTo>
                    <a:pt x="781500" y="263286"/>
                    <a:pt x="773242" y="270216"/>
                    <a:pt x="763875" y="269396"/>
                  </a:cubicBezTo>
                  <a:cubicBezTo>
                    <a:pt x="649707" y="259408"/>
                    <a:pt x="535539" y="249420"/>
                    <a:pt x="421371" y="239431"/>
                  </a:cubicBezTo>
                  <a:lnTo>
                    <a:pt x="421370" y="253854"/>
                  </a:lnTo>
                  <a:lnTo>
                    <a:pt x="447078" y="253854"/>
                  </a:lnTo>
                  <a:cubicBezTo>
                    <a:pt x="456482" y="253853"/>
                    <a:pt x="464104" y="261477"/>
                    <a:pt x="464104" y="270880"/>
                  </a:cubicBezTo>
                  <a:lnTo>
                    <a:pt x="464104" y="270879"/>
                  </a:lnTo>
                  <a:cubicBezTo>
                    <a:pt x="464104" y="280282"/>
                    <a:pt x="456482" y="287905"/>
                    <a:pt x="447079" y="287905"/>
                  </a:cubicBezTo>
                  <a:cubicBezTo>
                    <a:pt x="438509" y="287905"/>
                    <a:pt x="429940" y="287905"/>
                    <a:pt x="421371" y="287905"/>
                  </a:cubicBezTo>
                  <a:lnTo>
                    <a:pt x="421371" y="311227"/>
                  </a:lnTo>
                  <a:lnTo>
                    <a:pt x="447078" y="311227"/>
                  </a:lnTo>
                  <a:cubicBezTo>
                    <a:pt x="456482" y="311227"/>
                    <a:pt x="464104" y="318850"/>
                    <a:pt x="464104" y="328253"/>
                  </a:cubicBezTo>
                  <a:lnTo>
                    <a:pt x="464104" y="328253"/>
                  </a:lnTo>
                  <a:cubicBezTo>
                    <a:pt x="464104" y="337655"/>
                    <a:pt x="456482" y="345279"/>
                    <a:pt x="447079" y="345279"/>
                  </a:cubicBezTo>
                  <a:cubicBezTo>
                    <a:pt x="438510" y="345279"/>
                    <a:pt x="429940" y="345279"/>
                    <a:pt x="421371" y="345279"/>
                  </a:cubicBezTo>
                  <a:lnTo>
                    <a:pt x="421371" y="368601"/>
                  </a:lnTo>
                  <a:lnTo>
                    <a:pt x="447078" y="368601"/>
                  </a:lnTo>
                  <a:cubicBezTo>
                    <a:pt x="456482" y="368601"/>
                    <a:pt x="464104" y="376224"/>
                    <a:pt x="464104" y="385627"/>
                  </a:cubicBezTo>
                  <a:lnTo>
                    <a:pt x="464104" y="385627"/>
                  </a:lnTo>
                  <a:cubicBezTo>
                    <a:pt x="464104" y="395030"/>
                    <a:pt x="456481" y="402652"/>
                    <a:pt x="447079" y="402653"/>
                  </a:cubicBezTo>
                  <a:cubicBezTo>
                    <a:pt x="438509" y="402653"/>
                    <a:pt x="429940" y="402652"/>
                    <a:pt x="421371" y="402653"/>
                  </a:cubicBezTo>
                  <a:lnTo>
                    <a:pt x="421370" y="417162"/>
                  </a:lnTo>
                  <a:lnTo>
                    <a:pt x="762268" y="381333"/>
                  </a:lnTo>
                  <a:cubicBezTo>
                    <a:pt x="771619" y="380350"/>
                    <a:pt x="779997" y="387134"/>
                    <a:pt x="780980" y="396486"/>
                  </a:cubicBezTo>
                  <a:cubicBezTo>
                    <a:pt x="781963" y="405837"/>
                    <a:pt x="775179" y="414214"/>
                    <a:pt x="765828" y="415197"/>
                  </a:cubicBezTo>
                  <a:cubicBezTo>
                    <a:pt x="649182" y="427457"/>
                    <a:pt x="532538" y="439718"/>
                    <a:pt x="415893" y="451977"/>
                  </a:cubicBezTo>
                  <a:cubicBezTo>
                    <a:pt x="406541" y="452960"/>
                    <a:pt x="398164" y="446176"/>
                    <a:pt x="397181" y="436824"/>
                  </a:cubicBezTo>
                  <a:cubicBezTo>
                    <a:pt x="396959" y="434720"/>
                    <a:pt x="397132" y="432665"/>
                    <a:pt x="398889" y="431060"/>
                  </a:cubicBezTo>
                  <a:lnTo>
                    <a:pt x="398669" y="430531"/>
                  </a:lnTo>
                  <a:lnTo>
                    <a:pt x="398669" y="402653"/>
                  </a:lnTo>
                  <a:lnTo>
                    <a:pt x="372962" y="402653"/>
                  </a:lnTo>
                  <a:cubicBezTo>
                    <a:pt x="363559" y="402653"/>
                    <a:pt x="355936" y="395031"/>
                    <a:pt x="355936" y="385627"/>
                  </a:cubicBezTo>
                  <a:cubicBezTo>
                    <a:pt x="355936" y="376224"/>
                    <a:pt x="363559" y="368601"/>
                    <a:pt x="372962" y="368601"/>
                  </a:cubicBezTo>
                  <a:lnTo>
                    <a:pt x="398669" y="368601"/>
                  </a:lnTo>
                  <a:lnTo>
                    <a:pt x="398670" y="345279"/>
                  </a:lnTo>
                  <a:lnTo>
                    <a:pt x="372962" y="345279"/>
                  </a:lnTo>
                  <a:cubicBezTo>
                    <a:pt x="363559" y="345279"/>
                    <a:pt x="355937" y="337656"/>
                    <a:pt x="355936" y="328253"/>
                  </a:cubicBezTo>
                  <a:cubicBezTo>
                    <a:pt x="355937" y="318850"/>
                    <a:pt x="363559" y="311227"/>
                    <a:pt x="372962" y="311228"/>
                  </a:cubicBezTo>
                  <a:lnTo>
                    <a:pt x="398669" y="311227"/>
                  </a:lnTo>
                  <a:lnTo>
                    <a:pt x="398669" y="287905"/>
                  </a:lnTo>
                  <a:lnTo>
                    <a:pt x="372962" y="287905"/>
                  </a:lnTo>
                  <a:cubicBezTo>
                    <a:pt x="363559" y="287905"/>
                    <a:pt x="355936" y="280283"/>
                    <a:pt x="355936" y="270880"/>
                  </a:cubicBezTo>
                  <a:cubicBezTo>
                    <a:pt x="355936" y="261477"/>
                    <a:pt x="363559" y="253854"/>
                    <a:pt x="372962" y="253854"/>
                  </a:cubicBezTo>
                  <a:lnTo>
                    <a:pt x="398670" y="253854"/>
                  </a:lnTo>
                  <a:lnTo>
                    <a:pt x="398670" y="226224"/>
                  </a:lnTo>
                  <a:cubicBezTo>
                    <a:pt x="398670" y="225699"/>
                    <a:pt x="398705" y="225182"/>
                    <a:pt x="399282" y="224745"/>
                  </a:cubicBezTo>
                  <a:lnTo>
                    <a:pt x="397876" y="220285"/>
                  </a:lnTo>
                  <a:cubicBezTo>
                    <a:pt x="398695" y="210917"/>
                    <a:pt x="406953" y="203988"/>
                    <a:pt x="416321" y="204807"/>
                  </a:cubicBezTo>
                  <a:lnTo>
                    <a:pt x="766843" y="235474"/>
                  </a:lnTo>
                  <a:cubicBezTo>
                    <a:pt x="776210" y="236294"/>
                    <a:pt x="783140" y="244551"/>
                    <a:pt x="782320" y="253919"/>
                  </a:cubicBezTo>
                  <a:close/>
                  <a:moveTo>
                    <a:pt x="787242" y="326087"/>
                  </a:moveTo>
                  <a:lnTo>
                    <a:pt x="785600" y="324445"/>
                  </a:lnTo>
                  <a:lnTo>
                    <a:pt x="785600" y="237207"/>
                  </a:lnTo>
                  <a:cubicBezTo>
                    <a:pt x="785600" y="202145"/>
                    <a:pt x="757177" y="173722"/>
                    <a:pt x="722116" y="173722"/>
                  </a:cubicBezTo>
                  <a:lnTo>
                    <a:pt x="634876" y="173722"/>
                  </a:lnTo>
                  <a:cubicBezTo>
                    <a:pt x="608806" y="147651"/>
                    <a:pt x="582735" y="121579"/>
                    <a:pt x="556664" y="95509"/>
                  </a:cubicBezTo>
                  <a:cubicBezTo>
                    <a:pt x="429319" y="-31836"/>
                    <a:pt x="222853" y="-31836"/>
                    <a:pt x="95508" y="95509"/>
                  </a:cubicBezTo>
                  <a:cubicBezTo>
                    <a:pt x="31836" y="159181"/>
                    <a:pt x="0" y="242634"/>
                    <a:pt x="0" y="326087"/>
                  </a:cubicBezTo>
                  <a:cubicBezTo>
                    <a:pt x="0" y="409540"/>
                    <a:pt x="31836" y="492992"/>
                    <a:pt x="95508" y="556665"/>
                  </a:cubicBezTo>
                  <a:cubicBezTo>
                    <a:pt x="222853" y="684010"/>
                    <a:pt x="429320" y="684010"/>
                    <a:pt x="556665" y="556665"/>
                  </a:cubicBezTo>
                  <a:lnTo>
                    <a:pt x="634877" y="478452"/>
                  </a:lnTo>
                  <a:lnTo>
                    <a:pt x="722116" y="478453"/>
                  </a:lnTo>
                  <a:cubicBezTo>
                    <a:pt x="757178" y="478452"/>
                    <a:pt x="785600" y="450030"/>
                    <a:pt x="785600" y="414968"/>
                  </a:cubicBezTo>
                  <a:lnTo>
                    <a:pt x="785600" y="327729"/>
                  </a:lnTo>
                  <a:close/>
                  <a:moveTo>
                    <a:pt x="893383" y="437430"/>
                  </a:moveTo>
                  <a:lnTo>
                    <a:pt x="893383" y="214743"/>
                  </a:lnTo>
                  <a:cubicBezTo>
                    <a:pt x="893383" y="198561"/>
                    <a:pt x="880265" y="185442"/>
                    <a:pt x="864082" y="185442"/>
                  </a:cubicBezTo>
                  <a:cubicBezTo>
                    <a:pt x="847900" y="185442"/>
                    <a:pt x="834781" y="198561"/>
                    <a:pt x="834781" y="214743"/>
                  </a:cubicBezTo>
                  <a:lnTo>
                    <a:pt x="834781" y="437431"/>
                  </a:lnTo>
                  <a:cubicBezTo>
                    <a:pt x="834781" y="453613"/>
                    <a:pt x="847900" y="466732"/>
                    <a:pt x="864082" y="466732"/>
                  </a:cubicBezTo>
                  <a:lnTo>
                    <a:pt x="864082" y="466731"/>
                  </a:lnTo>
                  <a:cubicBezTo>
                    <a:pt x="880265" y="466731"/>
                    <a:pt x="893383" y="453613"/>
                    <a:pt x="893383" y="437430"/>
                  </a:cubicBezTo>
                  <a:close/>
                  <a:moveTo>
                    <a:pt x="984194" y="425710"/>
                  </a:moveTo>
                  <a:lnTo>
                    <a:pt x="984193" y="226464"/>
                  </a:lnTo>
                  <a:cubicBezTo>
                    <a:pt x="984193" y="210281"/>
                    <a:pt x="971075" y="197163"/>
                    <a:pt x="954893" y="197162"/>
                  </a:cubicBezTo>
                  <a:cubicBezTo>
                    <a:pt x="938710" y="197163"/>
                    <a:pt x="925591" y="210281"/>
                    <a:pt x="925591" y="226464"/>
                  </a:cubicBezTo>
                  <a:lnTo>
                    <a:pt x="925591" y="425710"/>
                  </a:lnTo>
                  <a:cubicBezTo>
                    <a:pt x="925591" y="441893"/>
                    <a:pt x="938710" y="455012"/>
                    <a:pt x="954893" y="455012"/>
                  </a:cubicBezTo>
                  <a:lnTo>
                    <a:pt x="954893" y="455011"/>
                  </a:lnTo>
                  <a:cubicBezTo>
                    <a:pt x="971075" y="455011"/>
                    <a:pt x="984194" y="441892"/>
                    <a:pt x="984194" y="425710"/>
                  </a:cubicBezTo>
                  <a:close/>
                  <a:moveTo>
                    <a:pt x="1075004" y="402269"/>
                  </a:moveTo>
                  <a:lnTo>
                    <a:pt x="1075004" y="249904"/>
                  </a:lnTo>
                  <a:cubicBezTo>
                    <a:pt x="1075004" y="233721"/>
                    <a:pt x="1061885" y="220603"/>
                    <a:pt x="1045703" y="220603"/>
                  </a:cubicBezTo>
                  <a:cubicBezTo>
                    <a:pt x="1029520" y="220603"/>
                    <a:pt x="1016402" y="233721"/>
                    <a:pt x="1016402" y="249904"/>
                  </a:cubicBezTo>
                  <a:lnTo>
                    <a:pt x="1016402" y="402269"/>
                  </a:lnTo>
                  <a:cubicBezTo>
                    <a:pt x="1016402" y="418452"/>
                    <a:pt x="1029520" y="431570"/>
                    <a:pt x="1045703" y="431570"/>
                  </a:cubicBezTo>
                  <a:lnTo>
                    <a:pt x="1045703" y="431570"/>
                  </a:lnTo>
                  <a:cubicBezTo>
                    <a:pt x="1061885" y="431570"/>
                    <a:pt x="1075004" y="418451"/>
                    <a:pt x="1075004" y="4022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grpSp>
        <p:nvGrpSpPr>
          <p:cNvPr id="30" name="Group 29">
            <a:extLst>
              <a:ext uri="{FF2B5EF4-FFF2-40B4-BE49-F238E27FC236}">
                <a16:creationId xmlns:a16="http://schemas.microsoft.com/office/drawing/2014/main" id="{8469A942-804D-4903-8F4A-8D9429512BF3}"/>
              </a:ext>
            </a:extLst>
          </p:cNvPr>
          <p:cNvGrpSpPr/>
          <p:nvPr/>
        </p:nvGrpSpPr>
        <p:grpSpPr>
          <a:xfrm>
            <a:off x="3158599" y="-1847"/>
            <a:ext cx="762976" cy="2936601"/>
            <a:chOff x="3158599" y="-1847"/>
            <a:chExt cx="762976" cy="2936601"/>
          </a:xfrm>
          <a:solidFill>
            <a:schemeClr val="accent4"/>
          </a:solidFill>
        </p:grpSpPr>
        <p:sp>
          <p:nvSpPr>
            <p:cNvPr id="6" name="Rectangle 5">
              <a:extLst>
                <a:ext uri="{FF2B5EF4-FFF2-40B4-BE49-F238E27FC236}">
                  <a16:creationId xmlns:a16="http://schemas.microsoft.com/office/drawing/2014/main" id="{82B04CED-E9CE-4AD0-AC88-1E335388BA2D}"/>
                </a:ext>
              </a:extLst>
            </p:cNvPr>
            <p:cNvSpPr/>
            <p:nvPr/>
          </p:nvSpPr>
          <p:spPr>
            <a:xfrm>
              <a:off x="3501625" y="-1847"/>
              <a:ext cx="72000" cy="1737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26" name="Freeform: Shape 25">
              <a:extLst>
                <a:ext uri="{FF2B5EF4-FFF2-40B4-BE49-F238E27FC236}">
                  <a16:creationId xmlns:a16="http://schemas.microsoft.com/office/drawing/2014/main" id="{C5500B9C-197E-48FC-8A95-0C5F5A2064F8}"/>
                </a:ext>
              </a:extLst>
            </p:cNvPr>
            <p:cNvSpPr/>
            <p:nvPr/>
          </p:nvSpPr>
          <p:spPr>
            <a:xfrm rot="5400000" flipH="1">
              <a:off x="2911264" y="1924443"/>
              <a:ext cx="1257646" cy="762976"/>
            </a:xfrm>
            <a:custGeom>
              <a:avLst/>
              <a:gdLst>
                <a:gd name="connsiteX0" fmla="*/ 782320 w 1075004"/>
                <a:gd name="connsiteY0" fmla="*/ 253919 h 652173"/>
                <a:gd name="connsiteX1" fmla="*/ 763875 w 1075004"/>
                <a:gd name="connsiteY1" fmla="*/ 269396 h 652173"/>
                <a:gd name="connsiteX2" fmla="*/ 421371 w 1075004"/>
                <a:gd name="connsiteY2" fmla="*/ 239431 h 652173"/>
                <a:gd name="connsiteX3" fmla="*/ 421370 w 1075004"/>
                <a:gd name="connsiteY3" fmla="*/ 253854 h 652173"/>
                <a:gd name="connsiteX4" fmla="*/ 447078 w 1075004"/>
                <a:gd name="connsiteY4" fmla="*/ 253854 h 652173"/>
                <a:gd name="connsiteX5" fmla="*/ 464104 w 1075004"/>
                <a:gd name="connsiteY5" fmla="*/ 270880 h 652173"/>
                <a:gd name="connsiteX6" fmla="*/ 464104 w 1075004"/>
                <a:gd name="connsiteY6" fmla="*/ 270879 h 652173"/>
                <a:gd name="connsiteX7" fmla="*/ 447079 w 1075004"/>
                <a:gd name="connsiteY7" fmla="*/ 287905 h 652173"/>
                <a:gd name="connsiteX8" fmla="*/ 421371 w 1075004"/>
                <a:gd name="connsiteY8" fmla="*/ 287905 h 652173"/>
                <a:gd name="connsiteX9" fmla="*/ 421371 w 1075004"/>
                <a:gd name="connsiteY9" fmla="*/ 311227 h 652173"/>
                <a:gd name="connsiteX10" fmla="*/ 447078 w 1075004"/>
                <a:gd name="connsiteY10" fmla="*/ 311227 h 652173"/>
                <a:gd name="connsiteX11" fmla="*/ 464104 w 1075004"/>
                <a:gd name="connsiteY11" fmla="*/ 328253 h 652173"/>
                <a:gd name="connsiteX12" fmla="*/ 464104 w 1075004"/>
                <a:gd name="connsiteY12" fmla="*/ 328253 h 652173"/>
                <a:gd name="connsiteX13" fmla="*/ 447079 w 1075004"/>
                <a:gd name="connsiteY13" fmla="*/ 345278 h 652173"/>
                <a:gd name="connsiteX14" fmla="*/ 421371 w 1075004"/>
                <a:gd name="connsiteY14" fmla="*/ 345279 h 652173"/>
                <a:gd name="connsiteX15" fmla="*/ 421371 w 1075004"/>
                <a:gd name="connsiteY15" fmla="*/ 368601 h 652173"/>
                <a:gd name="connsiteX16" fmla="*/ 447078 w 1075004"/>
                <a:gd name="connsiteY16" fmla="*/ 368601 h 652173"/>
                <a:gd name="connsiteX17" fmla="*/ 464104 w 1075004"/>
                <a:gd name="connsiteY17" fmla="*/ 385627 h 652173"/>
                <a:gd name="connsiteX18" fmla="*/ 464104 w 1075004"/>
                <a:gd name="connsiteY18" fmla="*/ 385627 h 652173"/>
                <a:gd name="connsiteX19" fmla="*/ 447079 w 1075004"/>
                <a:gd name="connsiteY19" fmla="*/ 402652 h 652173"/>
                <a:gd name="connsiteX20" fmla="*/ 421371 w 1075004"/>
                <a:gd name="connsiteY20" fmla="*/ 402652 h 652173"/>
                <a:gd name="connsiteX21" fmla="*/ 421370 w 1075004"/>
                <a:gd name="connsiteY21" fmla="*/ 417162 h 652173"/>
                <a:gd name="connsiteX22" fmla="*/ 762268 w 1075004"/>
                <a:gd name="connsiteY22" fmla="*/ 381332 h 652173"/>
                <a:gd name="connsiteX23" fmla="*/ 780980 w 1075004"/>
                <a:gd name="connsiteY23" fmla="*/ 396486 h 652173"/>
                <a:gd name="connsiteX24" fmla="*/ 765828 w 1075004"/>
                <a:gd name="connsiteY24" fmla="*/ 415197 h 652173"/>
                <a:gd name="connsiteX25" fmla="*/ 415893 w 1075004"/>
                <a:gd name="connsiteY25" fmla="*/ 451977 h 652173"/>
                <a:gd name="connsiteX26" fmla="*/ 397181 w 1075004"/>
                <a:gd name="connsiteY26" fmla="*/ 436824 h 652173"/>
                <a:gd name="connsiteX27" fmla="*/ 398889 w 1075004"/>
                <a:gd name="connsiteY27" fmla="*/ 431060 h 652173"/>
                <a:gd name="connsiteX28" fmla="*/ 398669 w 1075004"/>
                <a:gd name="connsiteY28" fmla="*/ 430530 h 652173"/>
                <a:gd name="connsiteX29" fmla="*/ 398669 w 1075004"/>
                <a:gd name="connsiteY29" fmla="*/ 402652 h 652173"/>
                <a:gd name="connsiteX30" fmla="*/ 372962 w 1075004"/>
                <a:gd name="connsiteY30" fmla="*/ 402653 h 652173"/>
                <a:gd name="connsiteX31" fmla="*/ 355936 w 1075004"/>
                <a:gd name="connsiteY31" fmla="*/ 385627 h 652173"/>
                <a:gd name="connsiteX32" fmla="*/ 372962 w 1075004"/>
                <a:gd name="connsiteY32" fmla="*/ 368601 h 652173"/>
                <a:gd name="connsiteX33" fmla="*/ 398669 w 1075004"/>
                <a:gd name="connsiteY33" fmla="*/ 368601 h 652173"/>
                <a:gd name="connsiteX34" fmla="*/ 398670 w 1075004"/>
                <a:gd name="connsiteY34" fmla="*/ 345279 h 652173"/>
                <a:gd name="connsiteX35" fmla="*/ 372962 w 1075004"/>
                <a:gd name="connsiteY35" fmla="*/ 345279 h 652173"/>
                <a:gd name="connsiteX36" fmla="*/ 355936 w 1075004"/>
                <a:gd name="connsiteY36" fmla="*/ 328253 h 652173"/>
                <a:gd name="connsiteX37" fmla="*/ 372962 w 1075004"/>
                <a:gd name="connsiteY37" fmla="*/ 311228 h 652173"/>
                <a:gd name="connsiteX38" fmla="*/ 398669 w 1075004"/>
                <a:gd name="connsiteY38" fmla="*/ 311227 h 652173"/>
                <a:gd name="connsiteX39" fmla="*/ 398669 w 1075004"/>
                <a:gd name="connsiteY39" fmla="*/ 287905 h 652173"/>
                <a:gd name="connsiteX40" fmla="*/ 372962 w 1075004"/>
                <a:gd name="connsiteY40" fmla="*/ 287905 h 652173"/>
                <a:gd name="connsiteX41" fmla="*/ 355936 w 1075004"/>
                <a:gd name="connsiteY41" fmla="*/ 270880 h 652173"/>
                <a:gd name="connsiteX42" fmla="*/ 372962 w 1075004"/>
                <a:gd name="connsiteY42" fmla="*/ 253854 h 652173"/>
                <a:gd name="connsiteX43" fmla="*/ 398670 w 1075004"/>
                <a:gd name="connsiteY43" fmla="*/ 253854 h 652173"/>
                <a:gd name="connsiteX44" fmla="*/ 398670 w 1075004"/>
                <a:gd name="connsiteY44" fmla="*/ 226224 h 652173"/>
                <a:gd name="connsiteX45" fmla="*/ 399282 w 1075004"/>
                <a:gd name="connsiteY45" fmla="*/ 224745 h 652173"/>
                <a:gd name="connsiteX46" fmla="*/ 397876 w 1075004"/>
                <a:gd name="connsiteY46" fmla="*/ 220285 h 652173"/>
                <a:gd name="connsiteX47" fmla="*/ 416321 w 1075004"/>
                <a:gd name="connsiteY47" fmla="*/ 204807 h 652173"/>
                <a:gd name="connsiteX48" fmla="*/ 766843 w 1075004"/>
                <a:gd name="connsiteY48" fmla="*/ 235474 h 652173"/>
                <a:gd name="connsiteX49" fmla="*/ 782320 w 1075004"/>
                <a:gd name="connsiteY49" fmla="*/ 253919 h 652173"/>
                <a:gd name="connsiteX50" fmla="*/ 787242 w 1075004"/>
                <a:gd name="connsiteY50" fmla="*/ 326087 h 652173"/>
                <a:gd name="connsiteX51" fmla="*/ 785600 w 1075004"/>
                <a:gd name="connsiteY51" fmla="*/ 324445 h 652173"/>
                <a:gd name="connsiteX52" fmla="*/ 785600 w 1075004"/>
                <a:gd name="connsiteY52" fmla="*/ 237207 h 652173"/>
                <a:gd name="connsiteX53" fmla="*/ 722116 w 1075004"/>
                <a:gd name="connsiteY53" fmla="*/ 173722 h 652173"/>
                <a:gd name="connsiteX54" fmla="*/ 634876 w 1075004"/>
                <a:gd name="connsiteY54" fmla="*/ 173722 h 652173"/>
                <a:gd name="connsiteX55" fmla="*/ 556664 w 1075004"/>
                <a:gd name="connsiteY55" fmla="*/ 95509 h 652173"/>
                <a:gd name="connsiteX56" fmla="*/ 95508 w 1075004"/>
                <a:gd name="connsiteY56" fmla="*/ 95509 h 652173"/>
                <a:gd name="connsiteX57" fmla="*/ 0 w 1075004"/>
                <a:gd name="connsiteY57" fmla="*/ 326087 h 652173"/>
                <a:gd name="connsiteX58" fmla="*/ 95508 w 1075004"/>
                <a:gd name="connsiteY58" fmla="*/ 556665 h 652173"/>
                <a:gd name="connsiteX59" fmla="*/ 556665 w 1075004"/>
                <a:gd name="connsiteY59" fmla="*/ 556665 h 652173"/>
                <a:gd name="connsiteX60" fmla="*/ 634877 w 1075004"/>
                <a:gd name="connsiteY60" fmla="*/ 478452 h 652173"/>
                <a:gd name="connsiteX61" fmla="*/ 722116 w 1075004"/>
                <a:gd name="connsiteY61" fmla="*/ 478453 h 652173"/>
                <a:gd name="connsiteX62" fmla="*/ 785600 w 1075004"/>
                <a:gd name="connsiteY62" fmla="*/ 414968 h 652173"/>
                <a:gd name="connsiteX63" fmla="*/ 785600 w 1075004"/>
                <a:gd name="connsiteY63" fmla="*/ 327729 h 652173"/>
                <a:gd name="connsiteX64" fmla="*/ 893383 w 1075004"/>
                <a:gd name="connsiteY64" fmla="*/ 437430 h 652173"/>
                <a:gd name="connsiteX65" fmla="*/ 893383 w 1075004"/>
                <a:gd name="connsiteY65" fmla="*/ 214743 h 652173"/>
                <a:gd name="connsiteX66" fmla="*/ 864082 w 1075004"/>
                <a:gd name="connsiteY66" fmla="*/ 185442 h 652173"/>
                <a:gd name="connsiteX67" fmla="*/ 834781 w 1075004"/>
                <a:gd name="connsiteY67" fmla="*/ 214743 h 652173"/>
                <a:gd name="connsiteX68" fmla="*/ 834781 w 1075004"/>
                <a:gd name="connsiteY68" fmla="*/ 437431 h 652173"/>
                <a:gd name="connsiteX69" fmla="*/ 864082 w 1075004"/>
                <a:gd name="connsiteY69" fmla="*/ 466732 h 652173"/>
                <a:gd name="connsiteX70" fmla="*/ 864082 w 1075004"/>
                <a:gd name="connsiteY70" fmla="*/ 466731 h 652173"/>
                <a:gd name="connsiteX71" fmla="*/ 893383 w 1075004"/>
                <a:gd name="connsiteY71" fmla="*/ 437430 h 652173"/>
                <a:gd name="connsiteX72" fmla="*/ 984194 w 1075004"/>
                <a:gd name="connsiteY72" fmla="*/ 425710 h 652173"/>
                <a:gd name="connsiteX73" fmla="*/ 984193 w 1075004"/>
                <a:gd name="connsiteY73" fmla="*/ 226464 h 652173"/>
                <a:gd name="connsiteX74" fmla="*/ 954892 w 1075004"/>
                <a:gd name="connsiteY74" fmla="*/ 197162 h 652173"/>
                <a:gd name="connsiteX75" fmla="*/ 925591 w 1075004"/>
                <a:gd name="connsiteY75" fmla="*/ 226464 h 652173"/>
                <a:gd name="connsiteX76" fmla="*/ 925591 w 1075004"/>
                <a:gd name="connsiteY76" fmla="*/ 425710 h 652173"/>
                <a:gd name="connsiteX77" fmla="*/ 954892 w 1075004"/>
                <a:gd name="connsiteY77" fmla="*/ 455011 h 652173"/>
                <a:gd name="connsiteX78" fmla="*/ 954892 w 1075004"/>
                <a:gd name="connsiteY78" fmla="*/ 455011 h 652173"/>
                <a:gd name="connsiteX79" fmla="*/ 984194 w 1075004"/>
                <a:gd name="connsiteY79" fmla="*/ 425710 h 652173"/>
                <a:gd name="connsiteX80" fmla="*/ 1075004 w 1075004"/>
                <a:gd name="connsiteY80" fmla="*/ 402268 h 652173"/>
                <a:gd name="connsiteX81" fmla="*/ 1075004 w 1075004"/>
                <a:gd name="connsiteY81" fmla="*/ 249904 h 652173"/>
                <a:gd name="connsiteX82" fmla="*/ 1045703 w 1075004"/>
                <a:gd name="connsiteY82" fmla="*/ 220603 h 652173"/>
                <a:gd name="connsiteX83" fmla="*/ 1016402 w 1075004"/>
                <a:gd name="connsiteY83" fmla="*/ 249904 h 652173"/>
                <a:gd name="connsiteX84" fmla="*/ 1016402 w 1075004"/>
                <a:gd name="connsiteY84" fmla="*/ 402269 h 652173"/>
                <a:gd name="connsiteX85" fmla="*/ 1045703 w 1075004"/>
                <a:gd name="connsiteY85" fmla="*/ 431570 h 652173"/>
                <a:gd name="connsiteX86" fmla="*/ 1045703 w 1075004"/>
                <a:gd name="connsiteY86" fmla="*/ 431570 h 652173"/>
                <a:gd name="connsiteX87" fmla="*/ 1075004 w 1075004"/>
                <a:gd name="connsiteY87" fmla="*/ 402268 h 65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075004" h="652173">
                  <a:moveTo>
                    <a:pt x="782320" y="253919"/>
                  </a:moveTo>
                  <a:cubicBezTo>
                    <a:pt x="781500" y="263286"/>
                    <a:pt x="773242" y="270215"/>
                    <a:pt x="763875" y="269396"/>
                  </a:cubicBezTo>
                  <a:cubicBezTo>
                    <a:pt x="649707" y="259408"/>
                    <a:pt x="535539" y="249420"/>
                    <a:pt x="421371" y="239431"/>
                  </a:cubicBezTo>
                  <a:lnTo>
                    <a:pt x="421370" y="253854"/>
                  </a:lnTo>
                  <a:lnTo>
                    <a:pt x="447078" y="253854"/>
                  </a:lnTo>
                  <a:cubicBezTo>
                    <a:pt x="456482" y="253853"/>
                    <a:pt x="464104" y="261476"/>
                    <a:pt x="464104" y="270880"/>
                  </a:cubicBezTo>
                  <a:lnTo>
                    <a:pt x="464104" y="270879"/>
                  </a:lnTo>
                  <a:cubicBezTo>
                    <a:pt x="464104" y="280282"/>
                    <a:pt x="456482" y="287905"/>
                    <a:pt x="447079" y="287905"/>
                  </a:cubicBezTo>
                  <a:cubicBezTo>
                    <a:pt x="438509" y="287905"/>
                    <a:pt x="429940" y="287905"/>
                    <a:pt x="421371" y="287905"/>
                  </a:cubicBezTo>
                  <a:lnTo>
                    <a:pt x="421371" y="311227"/>
                  </a:lnTo>
                  <a:lnTo>
                    <a:pt x="447078" y="311227"/>
                  </a:lnTo>
                  <a:cubicBezTo>
                    <a:pt x="456482" y="311227"/>
                    <a:pt x="464104" y="318850"/>
                    <a:pt x="464104" y="328253"/>
                  </a:cubicBezTo>
                  <a:lnTo>
                    <a:pt x="464104" y="328253"/>
                  </a:lnTo>
                  <a:cubicBezTo>
                    <a:pt x="464104" y="337655"/>
                    <a:pt x="456482" y="345278"/>
                    <a:pt x="447079" y="345278"/>
                  </a:cubicBezTo>
                  <a:cubicBezTo>
                    <a:pt x="438510" y="345278"/>
                    <a:pt x="429940" y="345278"/>
                    <a:pt x="421371" y="345279"/>
                  </a:cubicBezTo>
                  <a:lnTo>
                    <a:pt x="421371" y="368601"/>
                  </a:lnTo>
                  <a:lnTo>
                    <a:pt x="447078" y="368601"/>
                  </a:lnTo>
                  <a:cubicBezTo>
                    <a:pt x="456482" y="368601"/>
                    <a:pt x="464104" y="376223"/>
                    <a:pt x="464104" y="385627"/>
                  </a:cubicBezTo>
                  <a:lnTo>
                    <a:pt x="464104" y="385627"/>
                  </a:lnTo>
                  <a:cubicBezTo>
                    <a:pt x="464104" y="395030"/>
                    <a:pt x="456481" y="402652"/>
                    <a:pt x="447079" y="402652"/>
                  </a:cubicBezTo>
                  <a:cubicBezTo>
                    <a:pt x="438509" y="402652"/>
                    <a:pt x="429940" y="402652"/>
                    <a:pt x="421371" y="402652"/>
                  </a:cubicBezTo>
                  <a:lnTo>
                    <a:pt x="421370" y="417162"/>
                  </a:lnTo>
                  <a:lnTo>
                    <a:pt x="762268" y="381332"/>
                  </a:lnTo>
                  <a:cubicBezTo>
                    <a:pt x="771619" y="380350"/>
                    <a:pt x="779997" y="387134"/>
                    <a:pt x="780980" y="396486"/>
                  </a:cubicBezTo>
                  <a:cubicBezTo>
                    <a:pt x="781963" y="405837"/>
                    <a:pt x="775179" y="414214"/>
                    <a:pt x="765828" y="415197"/>
                  </a:cubicBezTo>
                  <a:cubicBezTo>
                    <a:pt x="649182" y="427457"/>
                    <a:pt x="532538" y="439718"/>
                    <a:pt x="415893" y="451977"/>
                  </a:cubicBezTo>
                  <a:cubicBezTo>
                    <a:pt x="406541" y="452960"/>
                    <a:pt x="398164" y="446176"/>
                    <a:pt x="397181" y="436824"/>
                  </a:cubicBezTo>
                  <a:cubicBezTo>
                    <a:pt x="396959" y="434720"/>
                    <a:pt x="397132" y="432665"/>
                    <a:pt x="398889" y="431060"/>
                  </a:cubicBezTo>
                  <a:lnTo>
                    <a:pt x="398669" y="430530"/>
                  </a:lnTo>
                  <a:lnTo>
                    <a:pt x="398669" y="402652"/>
                  </a:lnTo>
                  <a:lnTo>
                    <a:pt x="372962" y="402653"/>
                  </a:lnTo>
                  <a:cubicBezTo>
                    <a:pt x="363559" y="402653"/>
                    <a:pt x="355936" y="395031"/>
                    <a:pt x="355936" y="385627"/>
                  </a:cubicBezTo>
                  <a:cubicBezTo>
                    <a:pt x="355936" y="376224"/>
                    <a:pt x="363559" y="368601"/>
                    <a:pt x="372962" y="368601"/>
                  </a:cubicBezTo>
                  <a:lnTo>
                    <a:pt x="398669" y="368601"/>
                  </a:lnTo>
                  <a:lnTo>
                    <a:pt x="398670" y="345279"/>
                  </a:lnTo>
                  <a:lnTo>
                    <a:pt x="372962" y="345279"/>
                  </a:lnTo>
                  <a:cubicBezTo>
                    <a:pt x="363559" y="345278"/>
                    <a:pt x="355937" y="337656"/>
                    <a:pt x="355936" y="328253"/>
                  </a:cubicBezTo>
                  <a:cubicBezTo>
                    <a:pt x="355937" y="318850"/>
                    <a:pt x="363559" y="311227"/>
                    <a:pt x="372962" y="311228"/>
                  </a:cubicBezTo>
                  <a:lnTo>
                    <a:pt x="398669" y="311227"/>
                  </a:lnTo>
                  <a:lnTo>
                    <a:pt x="398669" y="287905"/>
                  </a:lnTo>
                  <a:lnTo>
                    <a:pt x="372962" y="287905"/>
                  </a:lnTo>
                  <a:cubicBezTo>
                    <a:pt x="363559" y="287905"/>
                    <a:pt x="355936" y="280283"/>
                    <a:pt x="355936" y="270880"/>
                  </a:cubicBezTo>
                  <a:cubicBezTo>
                    <a:pt x="355936" y="261476"/>
                    <a:pt x="363559" y="253854"/>
                    <a:pt x="372962" y="253854"/>
                  </a:cubicBezTo>
                  <a:lnTo>
                    <a:pt x="398670" y="253854"/>
                  </a:lnTo>
                  <a:lnTo>
                    <a:pt x="398670" y="226224"/>
                  </a:lnTo>
                  <a:cubicBezTo>
                    <a:pt x="398670" y="225699"/>
                    <a:pt x="398705" y="225182"/>
                    <a:pt x="399282" y="224745"/>
                  </a:cubicBezTo>
                  <a:lnTo>
                    <a:pt x="397876" y="220285"/>
                  </a:lnTo>
                  <a:cubicBezTo>
                    <a:pt x="398695" y="210917"/>
                    <a:pt x="406953" y="203988"/>
                    <a:pt x="416321" y="204807"/>
                  </a:cubicBezTo>
                  <a:lnTo>
                    <a:pt x="766843" y="235474"/>
                  </a:lnTo>
                  <a:cubicBezTo>
                    <a:pt x="776210" y="236294"/>
                    <a:pt x="783140" y="244551"/>
                    <a:pt x="782320" y="253919"/>
                  </a:cubicBezTo>
                  <a:close/>
                  <a:moveTo>
                    <a:pt x="787242" y="326087"/>
                  </a:moveTo>
                  <a:lnTo>
                    <a:pt x="785600" y="324445"/>
                  </a:lnTo>
                  <a:lnTo>
                    <a:pt x="785600" y="237207"/>
                  </a:lnTo>
                  <a:cubicBezTo>
                    <a:pt x="785600" y="202145"/>
                    <a:pt x="757177" y="173722"/>
                    <a:pt x="722116" y="173722"/>
                  </a:cubicBezTo>
                  <a:lnTo>
                    <a:pt x="634876" y="173722"/>
                  </a:lnTo>
                  <a:cubicBezTo>
                    <a:pt x="608806" y="147651"/>
                    <a:pt x="582735" y="121579"/>
                    <a:pt x="556664" y="95509"/>
                  </a:cubicBezTo>
                  <a:cubicBezTo>
                    <a:pt x="429319" y="-31836"/>
                    <a:pt x="222853" y="-31836"/>
                    <a:pt x="95508" y="95509"/>
                  </a:cubicBezTo>
                  <a:cubicBezTo>
                    <a:pt x="31836" y="159181"/>
                    <a:pt x="0" y="242634"/>
                    <a:pt x="0" y="326087"/>
                  </a:cubicBezTo>
                  <a:cubicBezTo>
                    <a:pt x="0" y="409540"/>
                    <a:pt x="31836" y="492992"/>
                    <a:pt x="95508" y="556665"/>
                  </a:cubicBezTo>
                  <a:cubicBezTo>
                    <a:pt x="222853" y="684010"/>
                    <a:pt x="429320" y="684010"/>
                    <a:pt x="556665" y="556665"/>
                  </a:cubicBezTo>
                  <a:lnTo>
                    <a:pt x="634877" y="478452"/>
                  </a:lnTo>
                  <a:lnTo>
                    <a:pt x="722116" y="478453"/>
                  </a:lnTo>
                  <a:cubicBezTo>
                    <a:pt x="757178" y="478452"/>
                    <a:pt x="785600" y="450029"/>
                    <a:pt x="785600" y="414968"/>
                  </a:cubicBezTo>
                  <a:lnTo>
                    <a:pt x="785600" y="327729"/>
                  </a:lnTo>
                  <a:close/>
                  <a:moveTo>
                    <a:pt x="893383" y="437430"/>
                  </a:moveTo>
                  <a:lnTo>
                    <a:pt x="893383" y="214743"/>
                  </a:lnTo>
                  <a:cubicBezTo>
                    <a:pt x="893383" y="198561"/>
                    <a:pt x="880265" y="185442"/>
                    <a:pt x="864082" y="185442"/>
                  </a:cubicBezTo>
                  <a:cubicBezTo>
                    <a:pt x="847900" y="185442"/>
                    <a:pt x="834781" y="198561"/>
                    <a:pt x="834781" y="214743"/>
                  </a:cubicBezTo>
                  <a:lnTo>
                    <a:pt x="834781" y="437431"/>
                  </a:lnTo>
                  <a:cubicBezTo>
                    <a:pt x="834781" y="453613"/>
                    <a:pt x="847900" y="466732"/>
                    <a:pt x="864082" y="466732"/>
                  </a:cubicBezTo>
                  <a:lnTo>
                    <a:pt x="864082" y="466731"/>
                  </a:lnTo>
                  <a:cubicBezTo>
                    <a:pt x="880265" y="466731"/>
                    <a:pt x="893383" y="453613"/>
                    <a:pt x="893383" y="437430"/>
                  </a:cubicBezTo>
                  <a:close/>
                  <a:moveTo>
                    <a:pt x="984194" y="425710"/>
                  </a:moveTo>
                  <a:lnTo>
                    <a:pt x="984193" y="226464"/>
                  </a:lnTo>
                  <a:cubicBezTo>
                    <a:pt x="984193" y="210281"/>
                    <a:pt x="971075" y="197163"/>
                    <a:pt x="954892" y="197162"/>
                  </a:cubicBezTo>
                  <a:cubicBezTo>
                    <a:pt x="938710" y="197163"/>
                    <a:pt x="925591" y="210281"/>
                    <a:pt x="925591" y="226464"/>
                  </a:cubicBezTo>
                  <a:lnTo>
                    <a:pt x="925591" y="425710"/>
                  </a:lnTo>
                  <a:cubicBezTo>
                    <a:pt x="925591" y="441893"/>
                    <a:pt x="938710" y="455011"/>
                    <a:pt x="954892" y="455011"/>
                  </a:cubicBezTo>
                  <a:lnTo>
                    <a:pt x="954892" y="455011"/>
                  </a:lnTo>
                  <a:cubicBezTo>
                    <a:pt x="971075" y="455011"/>
                    <a:pt x="984194" y="441892"/>
                    <a:pt x="984194" y="425710"/>
                  </a:cubicBezTo>
                  <a:close/>
                  <a:moveTo>
                    <a:pt x="1075004" y="402268"/>
                  </a:moveTo>
                  <a:lnTo>
                    <a:pt x="1075004" y="249904"/>
                  </a:lnTo>
                  <a:cubicBezTo>
                    <a:pt x="1075004" y="233721"/>
                    <a:pt x="1061885" y="220603"/>
                    <a:pt x="1045703" y="220603"/>
                  </a:cubicBezTo>
                  <a:cubicBezTo>
                    <a:pt x="1029520" y="220603"/>
                    <a:pt x="1016402" y="233721"/>
                    <a:pt x="1016402" y="249904"/>
                  </a:cubicBezTo>
                  <a:lnTo>
                    <a:pt x="1016402" y="402269"/>
                  </a:lnTo>
                  <a:cubicBezTo>
                    <a:pt x="1016402" y="418451"/>
                    <a:pt x="1029520" y="431570"/>
                    <a:pt x="1045703" y="431570"/>
                  </a:cubicBezTo>
                  <a:lnTo>
                    <a:pt x="1045703" y="431570"/>
                  </a:lnTo>
                  <a:cubicBezTo>
                    <a:pt x="1061885" y="431570"/>
                    <a:pt x="1075004" y="418451"/>
                    <a:pt x="1075004" y="402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grpSp>
        <p:nvGrpSpPr>
          <p:cNvPr id="33" name="Group 32">
            <a:extLst>
              <a:ext uri="{FF2B5EF4-FFF2-40B4-BE49-F238E27FC236}">
                <a16:creationId xmlns:a16="http://schemas.microsoft.com/office/drawing/2014/main" id="{8D1DD00C-F719-4E36-8400-D48848310B64}"/>
              </a:ext>
            </a:extLst>
          </p:cNvPr>
          <p:cNvGrpSpPr/>
          <p:nvPr/>
        </p:nvGrpSpPr>
        <p:grpSpPr>
          <a:xfrm>
            <a:off x="2015424" y="-1847"/>
            <a:ext cx="1437328" cy="5489412"/>
            <a:chOff x="2015424" y="-1847"/>
            <a:chExt cx="1437328" cy="5489412"/>
          </a:xfrm>
        </p:grpSpPr>
        <p:sp>
          <p:nvSpPr>
            <p:cNvPr id="4" name="Rectangle 3">
              <a:extLst>
                <a:ext uri="{FF2B5EF4-FFF2-40B4-BE49-F238E27FC236}">
                  <a16:creationId xmlns:a16="http://schemas.microsoft.com/office/drawing/2014/main" id="{C03BF2F0-D709-4C92-878E-6F1024DCB8F1}"/>
                </a:ext>
              </a:extLst>
            </p:cNvPr>
            <p:cNvSpPr/>
            <p:nvPr/>
          </p:nvSpPr>
          <p:spPr>
            <a:xfrm>
              <a:off x="2701620" y="-1847"/>
              <a:ext cx="72000" cy="40233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11" name="Rounded Rectangle 51">
              <a:extLst>
                <a:ext uri="{FF2B5EF4-FFF2-40B4-BE49-F238E27FC236}">
                  <a16:creationId xmlns:a16="http://schemas.microsoft.com/office/drawing/2014/main" id="{0A65E5E0-B696-4840-BE42-1CBEA55E6D07}"/>
                </a:ext>
              </a:extLst>
            </p:cNvPr>
            <p:cNvSpPr/>
            <p:nvPr/>
          </p:nvSpPr>
          <p:spPr>
            <a:xfrm rot="5400000" flipH="1">
              <a:off x="1970982" y="4005795"/>
              <a:ext cx="1526212" cy="1437328"/>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grpSp>
        <p:nvGrpSpPr>
          <p:cNvPr id="32" name="Group 31">
            <a:extLst>
              <a:ext uri="{FF2B5EF4-FFF2-40B4-BE49-F238E27FC236}">
                <a16:creationId xmlns:a16="http://schemas.microsoft.com/office/drawing/2014/main" id="{92D9A825-26F7-4AC0-AA66-A642F08B3FCC}"/>
              </a:ext>
            </a:extLst>
          </p:cNvPr>
          <p:cNvGrpSpPr/>
          <p:nvPr/>
        </p:nvGrpSpPr>
        <p:grpSpPr>
          <a:xfrm>
            <a:off x="808111" y="-1847"/>
            <a:ext cx="762978" cy="3628896"/>
            <a:chOff x="808111" y="-1847"/>
            <a:chExt cx="762978" cy="3628896"/>
          </a:xfrm>
          <a:solidFill>
            <a:schemeClr val="accent2"/>
          </a:solidFill>
        </p:grpSpPr>
        <p:sp>
          <p:nvSpPr>
            <p:cNvPr id="3" name="Rectangle 2">
              <a:extLst>
                <a:ext uri="{FF2B5EF4-FFF2-40B4-BE49-F238E27FC236}">
                  <a16:creationId xmlns:a16="http://schemas.microsoft.com/office/drawing/2014/main" id="{67987A3D-8DA5-4431-823F-480685C7A5DC}"/>
                </a:ext>
              </a:extLst>
            </p:cNvPr>
            <p:cNvSpPr/>
            <p:nvPr/>
          </p:nvSpPr>
          <p:spPr>
            <a:xfrm>
              <a:off x="1152817" y="-1847"/>
              <a:ext cx="72000" cy="23774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28" name="Freeform: Shape 27">
              <a:extLst>
                <a:ext uri="{FF2B5EF4-FFF2-40B4-BE49-F238E27FC236}">
                  <a16:creationId xmlns:a16="http://schemas.microsoft.com/office/drawing/2014/main" id="{63E94029-08EA-46F5-9EA4-70C4B6B01CF4}"/>
                </a:ext>
              </a:extLst>
            </p:cNvPr>
            <p:cNvSpPr/>
            <p:nvPr/>
          </p:nvSpPr>
          <p:spPr>
            <a:xfrm rot="5400000" flipH="1">
              <a:off x="560777" y="2616737"/>
              <a:ext cx="1257646" cy="762978"/>
            </a:xfrm>
            <a:custGeom>
              <a:avLst/>
              <a:gdLst>
                <a:gd name="connsiteX0" fmla="*/ 782320 w 1075004"/>
                <a:gd name="connsiteY0" fmla="*/ 253920 h 652174"/>
                <a:gd name="connsiteX1" fmla="*/ 763875 w 1075004"/>
                <a:gd name="connsiteY1" fmla="*/ 269397 h 652174"/>
                <a:gd name="connsiteX2" fmla="*/ 421371 w 1075004"/>
                <a:gd name="connsiteY2" fmla="*/ 239432 h 652174"/>
                <a:gd name="connsiteX3" fmla="*/ 421370 w 1075004"/>
                <a:gd name="connsiteY3" fmla="*/ 253855 h 652174"/>
                <a:gd name="connsiteX4" fmla="*/ 447078 w 1075004"/>
                <a:gd name="connsiteY4" fmla="*/ 253855 h 652174"/>
                <a:gd name="connsiteX5" fmla="*/ 464104 w 1075004"/>
                <a:gd name="connsiteY5" fmla="*/ 270881 h 652174"/>
                <a:gd name="connsiteX6" fmla="*/ 464104 w 1075004"/>
                <a:gd name="connsiteY6" fmla="*/ 270880 h 652174"/>
                <a:gd name="connsiteX7" fmla="*/ 447079 w 1075004"/>
                <a:gd name="connsiteY7" fmla="*/ 287906 h 652174"/>
                <a:gd name="connsiteX8" fmla="*/ 421371 w 1075004"/>
                <a:gd name="connsiteY8" fmla="*/ 287906 h 652174"/>
                <a:gd name="connsiteX9" fmla="*/ 421371 w 1075004"/>
                <a:gd name="connsiteY9" fmla="*/ 311228 h 652174"/>
                <a:gd name="connsiteX10" fmla="*/ 447078 w 1075004"/>
                <a:gd name="connsiteY10" fmla="*/ 311228 h 652174"/>
                <a:gd name="connsiteX11" fmla="*/ 464104 w 1075004"/>
                <a:gd name="connsiteY11" fmla="*/ 328254 h 652174"/>
                <a:gd name="connsiteX12" fmla="*/ 464104 w 1075004"/>
                <a:gd name="connsiteY12" fmla="*/ 328254 h 652174"/>
                <a:gd name="connsiteX13" fmla="*/ 447079 w 1075004"/>
                <a:gd name="connsiteY13" fmla="*/ 345279 h 652174"/>
                <a:gd name="connsiteX14" fmla="*/ 421371 w 1075004"/>
                <a:gd name="connsiteY14" fmla="*/ 345280 h 652174"/>
                <a:gd name="connsiteX15" fmla="*/ 421371 w 1075004"/>
                <a:gd name="connsiteY15" fmla="*/ 368602 h 652174"/>
                <a:gd name="connsiteX16" fmla="*/ 447078 w 1075004"/>
                <a:gd name="connsiteY16" fmla="*/ 368602 h 652174"/>
                <a:gd name="connsiteX17" fmla="*/ 464104 w 1075004"/>
                <a:gd name="connsiteY17" fmla="*/ 385628 h 652174"/>
                <a:gd name="connsiteX18" fmla="*/ 464104 w 1075004"/>
                <a:gd name="connsiteY18" fmla="*/ 385628 h 652174"/>
                <a:gd name="connsiteX19" fmla="*/ 447079 w 1075004"/>
                <a:gd name="connsiteY19" fmla="*/ 402653 h 652174"/>
                <a:gd name="connsiteX20" fmla="*/ 421371 w 1075004"/>
                <a:gd name="connsiteY20" fmla="*/ 402653 h 652174"/>
                <a:gd name="connsiteX21" fmla="*/ 421370 w 1075004"/>
                <a:gd name="connsiteY21" fmla="*/ 417163 h 652174"/>
                <a:gd name="connsiteX22" fmla="*/ 762268 w 1075004"/>
                <a:gd name="connsiteY22" fmla="*/ 381333 h 652174"/>
                <a:gd name="connsiteX23" fmla="*/ 780980 w 1075004"/>
                <a:gd name="connsiteY23" fmla="*/ 396486 h 652174"/>
                <a:gd name="connsiteX24" fmla="*/ 765828 w 1075004"/>
                <a:gd name="connsiteY24" fmla="*/ 415198 h 652174"/>
                <a:gd name="connsiteX25" fmla="*/ 415893 w 1075004"/>
                <a:gd name="connsiteY25" fmla="*/ 451978 h 652174"/>
                <a:gd name="connsiteX26" fmla="*/ 397181 w 1075004"/>
                <a:gd name="connsiteY26" fmla="*/ 436825 h 652174"/>
                <a:gd name="connsiteX27" fmla="*/ 398889 w 1075004"/>
                <a:gd name="connsiteY27" fmla="*/ 431061 h 652174"/>
                <a:gd name="connsiteX28" fmla="*/ 398669 w 1075004"/>
                <a:gd name="connsiteY28" fmla="*/ 430531 h 652174"/>
                <a:gd name="connsiteX29" fmla="*/ 398669 w 1075004"/>
                <a:gd name="connsiteY29" fmla="*/ 402653 h 652174"/>
                <a:gd name="connsiteX30" fmla="*/ 372962 w 1075004"/>
                <a:gd name="connsiteY30" fmla="*/ 402654 h 652174"/>
                <a:gd name="connsiteX31" fmla="*/ 355936 w 1075004"/>
                <a:gd name="connsiteY31" fmla="*/ 385628 h 652174"/>
                <a:gd name="connsiteX32" fmla="*/ 372962 w 1075004"/>
                <a:gd name="connsiteY32" fmla="*/ 368602 h 652174"/>
                <a:gd name="connsiteX33" fmla="*/ 398669 w 1075004"/>
                <a:gd name="connsiteY33" fmla="*/ 368602 h 652174"/>
                <a:gd name="connsiteX34" fmla="*/ 398670 w 1075004"/>
                <a:gd name="connsiteY34" fmla="*/ 345280 h 652174"/>
                <a:gd name="connsiteX35" fmla="*/ 372962 w 1075004"/>
                <a:gd name="connsiteY35" fmla="*/ 345280 h 652174"/>
                <a:gd name="connsiteX36" fmla="*/ 355936 w 1075004"/>
                <a:gd name="connsiteY36" fmla="*/ 328254 h 652174"/>
                <a:gd name="connsiteX37" fmla="*/ 372962 w 1075004"/>
                <a:gd name="connsiteY37" fmla="*/ 311229 h 652174"/>
                <a:gd name="connsiteX38" fmla="*/ 398669 w 1075004"/>
                <a:gd name="connsiteY38" fmla="*/ 311228 h 652174"/>
                <a:gd name="connsiteX39" fmla="*/ 398669 w 1075004"/>
                <a:gd name="connsiteY39" fmla="*/ 287906 h 652174"/>
                <a:gd name="connsiteX40" fmla="*/ 372962 w 1075004"/>
                <a:gd name="connsiteY40" fmla="*/ 287906 h 652174"/>
                <a:gd name="connsiteX41" fmla="*/ 355936 w 1075004"/>
                <a:gd name="connsiteY41" fmla="*/ 270881 h 652174"/>
                <a:gd name="connsiteX42" fmla="*/ 372962 w 1075004"/>
                <a:gd name="connsiteY42" fmla="*/ 253855 h 652174"/>
                <a:gd name="connsiteX43" fmla="*/ 398670 w 1075004"/>
                <a:gd name="connsiteY43" fmla="*/ 253855 h 652174"/>
                <a:gd name="connsiteX44" fmla="*/ 398670 w 1075004"/>
                <a:gd name="connsiteY44" fmla="*/ 226225 h 652174"/>
                <a:gd name="connsiteX45" fmla="*/ 399282 w 1075004"/>
                <a:gd name="connsiteY45" fmla="*/ 224746 h 652174"/>
                <a:gd name="connsiteX46" fmla="*/ 397876 w 1075004"/>
                <a:gd name="connsiteY46" fmla="*/ 220286 h 652174"/>
                <a:gd name="connsiteX47" fmla="*/ 416321 w 1075004"/>
                <a:gd name="connsiteY47" fmla="*/ 204808 h 652174"/>
                <a:gd name="connsiteX48" fmla="*/ 766843 w 1075004"/>
                <a:gd name="connsiteY48" fmla="*/ 235475 h 652174"/>
                <a:gd name="connsiteX49" fmla="*/ 782320 w 1075004"/>
                <a:gd name="connsiteY49" fmla="*/ 253920 h 652174"/>
                <a:gd name="connsiteX50" fmla="*/ 787242 w 1075004"/>
                <a:gd name="connsiteY50" fmla="*/ 326088 h 652174"/>
                <a:gd name="connsiteX51" fmla="*/ 785600 w 1075004"/>
                <a:gd name="connsiteY51" fmla="*/ 324446 h 652174"/>
                <a:gd name="connsiteX52" fmla="*/ 785600 w 1075004"/>
                <a:gd name="connsiteY52" fmla="*/ 237208 h 652174"/>
                <a:gd name="connsiteX53" fmla="*/ 722116 w 1075004"/>
                <a:gd name="connsiteY53" fmla="*/ 173723 h 652174"/>
                <a:gd name="connsiteX54" fmla="*/ 634876 w 1075004"/>
                <a:gd name="connsiteY54" fmla="*/ 173723 h 652174"/>
                <a:gd name="connsiteX55" fmla="*/ 556664 w 1075004"/>
                <a:gd name="connsiteY55" fmla="*/ 95510 h 652174"/>
                <a:gd name="connsiteX56" fmla="*/ 95508 w 1075004"/>
                <a:gd name="connsiteY56" fmla="*/ 95510 h 652174"/>
                <a:gd name="connsiteX57" fmla="*/ 0 w 1075004"/>
                <a:gd name="connsiteY57" fmla="*/ 326088 h 652174"/>
                <a:gd name="connsiteX58" fmla="*/ 95508 w 1075004"/>
                <a:gd name="connsiteY58" fmla="*/ 556666 h 652174"/>
                <a:gd name="connsiteX59" fmla="*/ 556665 w 1075004"/>
                <a:gd name="connsiteY59" fmla="*/ 556666 h 652174"/>
                <a:gd name="connsiteX60" fmla="*/ 634877 w 1075004"/>
                <a:gd name="connsiteY60" fmla="*/ 478453 h 652174"/>
                <a:gd name="connsiteX61" fmla="*/ 722116 w 1075004"/>
                <a:gd name="connsiteY61" fmla="*/ 478454 h 652174"/>
                <a:gd name="connsiteX62" fmla="*/ 785600 w 1075004"/>
                <a:gd name="connsiteY62" fmla="*/ 414969 h 652174"/>
                <a:gd name="connsiteX63" fmla="*/ 785600 w 1075004"/>
                <a:gd name="connsiteY63" fmla="*/ 327730 h 652174"/>
                <a:gd name="connsiteX64" fmla="*/ 893383 w 1075004"/>
                <a:gd name="connsiteY64" fmla="*/ 437431 h 652174"/>
                <a:gd name="connsiteX65" fmla="*/ 893383 w 1075004"/>
                <a:gd name="connsiteY65" fmla="*/ 214744 h 652174"/>
                <a:gd name="connsiteX66" fmla="*/ 864082 w 1075004"/>
                <a:gd name="connsiteY66" fmla="*/ 185443 h 652174"/>
                <a:gd name="connsiteX67" fmla="*/ 834781 w 1075004"/>
                <a:gd name="connsiteY67" fmla="*/ 214744 h 652174"/>
                <a:gd name="connsiteX68" fmla="*/ 834781 w 1075004"/>
                <a:gd name="connsiteY68" fmla="*/ 437432 h 652174"/>
                <a:gd name="connsiteX69" fmla="*/ 864082 w 1075004"/>
                <a:gd name="connsiteY69" fmla="*/ 466733 h 652174"/>
                <a:gd name="connsiteX70" fmla="*/ 864082 w 1075004"/>
                <a:gd name="connsiteY70" fmla="*/ 466732 h 652174"/>
                <a:gd name="connsiteX71" fmla="*/ 893383 w 1075004"/>
                <a:gd name="connsiteY71" fmla="*/ 437431 h 652174"/>
                <a:gd name="connsiteX72" fmla="*/ 984194 w 1075004"/>
                <a:gd name="connsiteY72" fmla="*/ 425711 h 652174"/>
                <a:gd name="connsiteX73" fmla="*/ 984193 w 1075004"/>
                <a:gd name="connsiteY73" fmla="*/ 226464 h 652174"/>
                <a:gd name="connsiteX74" fmla="*/ 954893 w 1075004"/>
                <a:gd name="connsiteY74" fmla="*/ 197163 h 652174"/>
                <a:gd name="connsiteX75" fmla="*/ 925591 w 1075004"/>
                <a:gd name="connsiteY75" fmla="*/ 226464 h 652174"/>
                <a:gd name="connsiteX76" fmla="*/ 925591 w 1075004"/>
                <a:gd name="connsiteY76" fmla="*/ 425711 h 652174"/>
                <a:gd name="connsiteX77" fmla="*/ 954893 w 1075004"/>
                <a:gd name="connsiteY77" fmla="*/ 455012 h 652174"/>
                <a:gd name="connsiteX78" fmla="*/ 954893 w 1075004"/>
                <a:gd name="connsiteY78" fmla="*/ 455012 h 652174"/>
                <a:gd name="connsiteX79" fmla="*/ 984194 w 1075004"/>
                <a:gd name="connsiteY79" fmla="*/ 425711 h 652174"/>
                <a:gd name="connsiteX80" fmla="*/ 1075004 w 1075004"/>
                <a:gd name="connsiteY80" fmla="*/ 402269 h 652174"/>
                <a:gd name="connsiteX81" fmla="*/ 1075004 w 1075004"/>
                <a:gd name="connsiteY81" fmla="*/ 249905 h 652174"/>
                <a:gd name="connsiteX82" fmla="*/ 1045703 w 1075004"/>
                <a:gd name="connsiteY82" fmla="*/ 220604 h 652174"/>
                <a:gd name="connsiteX83" fmla="*/ 1016402 w 1075004"/>
                <a:gd name="connsiteY83" fmla="*/ 249905 h 652174"/>
                <a:gd name="connsiteX84" fmla="*/ 1016402 w 1075004"/>
                <a:gd name="connsiteY84" fmla="*/ 402270 h 652174"/>
                <a:gd name="connsiteX85" fmla="*/ 1045703 w 1075004"/>
                <a:gd name="connsiteY85" fmla="*/ 431571 h 652174"/>
                <a:gd name="connsiteX86" fmla="*/ 1045703 w 1075004"/>
                <a:gd name="connsiteY86" fmla="*/ 431571 h 652174"/>
                <a:gd name="connsiteX87" fmla="*/ 1075004 w 1075004"/>
                <a:gd name="connsiteY87" fmla="*/ 402269 h 65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075004" h="652174">
                  <a:moveTo>
                    <a:pt x="782320" y="253920"/>
                  </a:moveTo>
                  <a:cubicBezTo>
                    <a:pt x="781500" y="263287"/>
                    <a:pt x="773242" y="270216"/>
                    <a:pt x="763875" y="269397"/>
                  </a:cubicBezTo>
                  <a:cubicBezTo>
                    <a:pt x="649707" y="259409"/>
                    <a:pt x="535539" y="249421"/>
                    <a:pt x="421371" y="239432"/>
                  </a:cubicBezTo>
                  <a:lnTo>
                    <a:pt x="421370" y="253855"/>
                  </a:lnTo>
                  <a:lnTo>
                    <a:pt x="447078" y="253855"/>
                  </a:lnTo>
                  <a:cubicBezTo>
                    <a:pt x="456482" y="253854"/>
                    <a:pt x="464104" y="261477"/>
                    <a:pt x="464104" y="270881"/>
                  </a:cubicBezTo>
                  <a:lnTo>
                    <a:pt x="464104" y="270880"/>
                  </a:lnTo>
                  <a:cubicBezTo>
                    <a:pt x="464104" y="280283"/>
                    <a:pt x="456482" y="287906"/>
                    <a:pt x="447079" y="287906"/>
                  </a:cubicBezTo>
                  <a:cubicBezTo>
                    <a:pt x="438509" y="287906"/>
                    <a:pt x="429940" y="287905"/>
                    <a:pt x="421371" y="287906"/>
                  </a:cubicBezTo>
                  <a:lnTo>
                    <a:pt x="421371" y="311228"/>
                  </a:lnTo>
                  <a:lnTo>
                    <a:pt x="447078" y="311228"/>
                  </a:lnTo>
                  <a:cubicBezTo>
                    <a:pt x="456482" y="311228"/>
                    <a:pt x="464104" y="318851"/>
                    <a:pt x="464104" y="328254"/>
                  </a:cubicBezTo>
                  <a:lnTo>
                    <a:pt x="464104" y="328254"/>
                  </a:lnTo>
                  <a:cubicBezTo>
                    <a:pt x="464104" y="337656"/>
                    <a:pt x="456482" y="345279"/>
                    <a:pt x="447079" y="345279"/>
                  </a:cubicBezTo>
                  <a:cubicBezTo>
                    <a:pt x="438510" y="345279"/>
                    <a:pt x="429940" y="345279"/>
                    <a:pt x="421371" y="345280"/>
                  </a:cubicBezTo>
                  <a:lnTo>
                    <a:pt x="421371" y="368602"/>
                  </a:lnTo>
                  <a:lnTo>
                    <a:pt x="447078" y="368602"/>
                  </a:lnTo>
                  <a:cubicBezTo>
                    <a:pt x="456482" y="368602"/>
                    <a:pt x="464104" y="376224"/>
                    <a:pt x="464104" y="385628"/>
                  </a:cubicBezTo>
                  <a:lnTo>
                    <a:pt x="464104" y="385628"/>
                  </a:lnTo>
                  <a:cubicBezTo>
                    <a:pt x="464104" y="395031"/>
                    <a:pt x="456481" y="402653"/>
                    <a:pt x="447079" y="402653"/>
                  </a:cubicBezTo>
                  <a:cubicBezTo>
                    <a:pt x="438509" y="402653"/>
                    <a:pt x="429940" y="402653"/>
                    <a:pt x="421371" y="402653"/>
                  </a:cubicBezTo>
                  <a:lnTo>
                    <a:pt x="421370" y="417163"/>
                  </a:lnTo>
                  <a:lnTo>
                    <a:pt x="762268" y="381333"/>
                  </a:lnTo>
                  <a:cubicBezTo>
                    <a:pt x="771619" y="380351"/>
                    <a:pt x="779997" y="387135"/>
                    <a:pt x="780980" y="396486"/>
                  </a:cubicBezTo>
                  <a:cubicBezTo>
                    <a:pt x="781963" y="405838"/>
                    <a:pt x="775179" y="414215"/>
                    <a:pt x="765828" y="415198"/>
                  </a:cubicBezTo>
                  <a:cubicBezTo>
                    <a:pt x="649182" y="427458"/>
                    <a:pt x="532538" y="439719"/>
                    <a:pt x="415893" y="451978"/>
                  </a:cubicBezTo>
                  <a:cubicBezTo>
                    <a:pt x="406541" y="452961"/>
                    <a:pt x="398164" y="446177"/>
                    <a:pt x="397181" y="436825"/>
                  </a:cubicBezTo>
                  <a:cubicBezTo>
                    <a:pt x="396959" y="434721"/>
                    <a:pt x="397132" y="432666"/>
                    <a:pt x="398889" y="431061"/>
                  </a:cubicBezTo>
                  <a:lnTo>
                    <a:pt x="398669" y="430531"/>
                  </a:lnTo>
                  <a:lnTo>
                    <a:pt x="398669" y="402653"/>
                  </a:lnTo>
                  <a:lnTo>
                    <a:pt x="372962" y="402654"/>
                  </a:lnTo>
                  <a:cubicBezTo>
                    <a:pt x="363559" y="402654"/>
                    <a:pt x="355936" y="395032"/>
                    <a:pt x="355936" y="385628"/>
                  </a:cubicBezTo>
                  <a:cubicBezTo>
                    <a:pt x="355936" y="376225"/>
                    <a:pt x="363559" y="368602"/>
                    <a:pt x="372962" y="368602"/>
                  </a:cubicBezTo>
                  <a:lnTo>
                    <a:pt x="398669" y="368602"/>
                  </a:lnTo>
                  <a:lnTo>
                    <a:pt x="398670" y="345280"/>
                  </a:lnTo>
                  <a:lnTo>
                    <a:pt x="372962" y="345280"/>
                  </a:lnTo>
                  <a:cubicBezTo>
                    <a:pt x="363559" y="345279"/>
                    <a:pt x="355937" y="337657"/>
                    <a:pt x="355936" y="328254"/>
                  </a:cubicBezTo>
                  <a:cubicBezTo>
                    <a:pt x="355937" y="318851"/>
                    <a:pt x="363559" y="311228"/>
                    <a:pt x="372962" y="311229"/>
                  </a:cubicBezTo>
                  <a:lnTo>
                    <a:pt x="398669" y="311228"/>
                  </a:lnTo>
                  <a:lnTo>
                    <a:pt x="398669" y="287906"/>
                  </a:lnTo>
                  <a:lnTo>
                    <a:pt x="372962" y="287906"/>
                  </a:lnTo>
                  <a:cubicBezTo>
                    <a:pt x="363559" y="287906"/>
                    <a:pt x="355936" y="280284"/>
                    <a:pt x="355936" y="270881"/>
                  </a:cubicBezTo>
                  <a:cubicBezTo>
                    <a:pt x="355936" y="261477"/>
                    <a:pt x="363559" y="253855"/>
                    <a:pt x="372962" y="253855"/>
                  </a:cubicBezTo>
                  <a:lnTo>
                    <a:pt x="398670" y="253855"/>
                  </a:lnTo>
                  <a:lnTo>
                    <a:pt x="398670" y="226225"/>
                  </a:lnTo>
                  <a:cubicBezTo>
                    <a:pt x="398670" y="225700"/>
                    <a:pt x="398705" y="225183"/>
                    <a:pt x="399282" y="224746"/>
                  </a:cubicBezTo>
                  <a:lnTo>
                    <a:pt x="397876" y="220286"/>
                  </a:lnTo>
                  <a:cubicBezTo>
                    <a:pt x="398695" y="210918"/>
                    <a:pt x="406953" y="203989"/>
                    <a:pt x="416321" y="204808"/>
                  </a:cubicBezTo>
                  <a:lnTo>
                    <a:pt x="766843" y="235475"/>
                  </a:lnTo>
                  <a:cubicBezTo>
                    <a:pt x="776210" y="236295"/>
                    <a:pt x="783140" y="244552"/>
                    <a:pt x="782320" y="253920"/>
                  </a:cubicBezTo>
                  <a:close/>
                  <a:moveTo>
                    <a:pt x="787242" y="326088"/>
                  </a:moveTo>
                  <a:lnTo>
                    <a:pt x="785600" y="324446"/>
                  </a:lnTo>
                  <a:lnTo>
                    <a:pt x="785600" y="237208"/>
                  </a:lnTo>
                  <a:cubicBezTo>
                    <a:pt x="785600" y="202146"/>
                    <a:pt x="757177" y="173723"/>
                    <a:pt x="722116" y="173723"/>
                  </a:cubicBezTo>
                  <a:lnTo>
                    <a:pt x="634876" y="173723"/>
                  </a:lnTo>
                  <a:cubicBezTo>
                    <a:pt x="608806" y="147652"/>
                    <a:pt x="582735" y="121580"/>
                    <a:pt x="556664" y="95510"/>
                  </a:cubicBezTo>
                  <a:cubicBezTo>
                    <a:pt x="429319" y="-31836"/>
                    <a:pt x="222853" y="-31835"/>
                    <a:pt x="95508" y="95510"/>
                  </a:cubicBezTo>
                  <a:cubicBezTo>
                    <a:pt x="31836" y="159182"/>
                    <a:pt x="0" y="242635"/>
                    <a:pt x="0" y="326088"/>
                  </a:cubicBezTo>
                  <a:cubicBezTo>
                    <a:pt x="0" y="409541"/>
                    <a:pt x="31836" y="492993"/>
                    <a:pt x="95508" y="556666"/>
                  </a:cubicBezTo>
                  <a:cubicBezTo>
                    <a:pt x="222853" y="684011"/>
                    <a:pt x="429320" y="684011"/>
                    <a:pt x="556665" y="556666"/>
                  </a:cubicBezTo>
                  <a:lnTo>
                    <a:pt x="634877" y="478453"/>
                  </a:lnTo>
                  <a:lnTo>
                    <a:pt x="722116" y="478454"/>
                  </a:lnTo>
                  <a:cubicBezTo>
                    <a:pt x="757178" y="478453"/>
                    <a:pt x="785600" y="450030"/>
                    <a:pt x="785600" y="414969"/>
                  </a:cubicBezTo>
                  <a:lnTo>
                    <a:pt x="785600" y="327730"/>
                  </a:lnTo>
                  <a:close/>
                  <a:moveTo>
                    <a:pt x="893383" y="437431"/>
                  </a:moveTo>
                  <a:lnTo>
                    <a:pt x="893383" y="214744"/>
                  </a:lnTo>
                  <a:cubicBezTo>
                    <a:pt x="893383" y="198562"/>
                    <a:pt x="880265" y="185443"/>
                    <a:pt x="864082" y="185443"/>
                  </a:cubicBezTo>
                  <a:cubicBezTo>
                    <a:pt x="847900" y="185443"/>
                    <a:pt x="834781" y="198562"/>
                    <a:pt x="834781" y="214744"/>
                  </a:cubicBezTo>
                  <a:lnTo>
                    <a:pt x="834781" y="437432"/>
                  </a:lnTo>
                  <a:cubicBezTo>
                    <a:pt x="834781" y="453614"/>
                    <a:pt x="847900" y="466733"/>
                    <a:pt x="864082" y="466733"/>
                  </a:cubicBezTo>
                  <a:lnTo>
                    <a:pt x="864082" y="466732"/>
                  </a:lnTo>
                  <a:cubicBezTo>
                    <a:pt x="880265" y="466732"/>
                    <a:pt x="893383" y="453614"/>
                    <a:pt x="893383" y="437431"/>
                  </a:cubicBezTo>
                  <a:close/>
                  <a:moveTo>
                    <a:pt x="984194" y="425711"/>
                  </a:moveTo>
                  <a:lnTo>
                    <a:pt x="984193" y="226464"/>
                  </a:lnTo>
                  <a:cubicBezTo>
                    <a:pt x="984193" y="210282"/>
                    <a:pt x="971075" y="197164"/>
                    <a:pt x="954893" y="197163"/>
                  </a:cubicBezTo>
                  <a:cubicBezTo>
                    <a:pt x="938710" y="197164"/>
                    <a:pt x="925591" y="210282"/>
                    <a:pt x="925591" y="226464"/>
                  </a:cubicBezTo>
                  <a:lnTo>
                    <a:pt x="925591" y="425711"/>
                  </a:lnTo>
                  <a:cubicBezTo>
                    <a:pt x="925591" y="441894"/>
                    <a:pt x="938710" y="455012"/>
                    <a:pt x="954893" y="455012"/>
                  </a:cubicBezTo>
                  <a:lnTo>
                    <a:pt x="954893" y="455012"/>
                  </a:lnTo>
                  <a:cubicBezTo>
                    <a:pt x="971075" y="455012"/>
                    <a:pt x="984194" y="441893"/>
                    <a:pt x="984194" y="425711"/>
                  </a:cubicBezTo>
                  <a:close/>
                  <a:moveTo>
                    <a:pt x="1075004" y="402269"/>
                  </a:moveTo>
                  <a:lnTo>
                    <a:pt x="1075004" y="249905"/>
                  </a:lnTo>
                  <a:cubicBezTo>
                    <a:pt x="1075004" y="233722"/>
                    <a:pt x="1061885" y="220604"/>
                    <a:pt x="1045703" y="220604"/>
                  </a:cubicBezTo>
                  <a:cubicBezTo>
                    <a:pt x="1029520" y="220604"/>
                    <a:pt x="1016402" y="233722"/>
                    <a:pt x="1016402" y="249905"/>
                  </a:cubicBezTo>
                  <a:lnTo>
                    <a:pt x="1016402" y="402270"/>
                  </a:lnTo>
                  <a:cubicBezTo>
                    <a:pt x="1016402" y="418452"/>
                    <a:pt x="1029520" y="431571"/>
                    <a:pt x="1045703" y="431571"/>
                  </a:cubicBezTo>
                  <a:lnTo>
                    <a:pt x="1045703" y="431571"/>
                  </a:lnTo>
                  <a:cubicBezTo>
                    <a:pt x="1061885" y="431571"/>
                    <a:pt x="1075004" y="418452"/>
                    <a:pt x="1075004" y="4022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grpSp>
        <p:nvGrpSpPr>
          <p:cNvPr id="31" name="Group 30">
            <a:extLst>
              <a:ext uri="{FF2B5EF4-FFF2-40B4-BE49-F238E27FC236}">
                <a16:creationId xmlns:a16="http://schemas.microsoft.com/office/drawing/2014/main" id="{C2FB9967-9854-4B67-AE17-EAB5F4D50E80}"/>
              </a:ext>
            </a:extLst>
          </p:cNvPr>
          <p:cNvGrpSpPr/>
          <p:nvPr/>
        </p:nvGrpSpPr>
        <p:grpSpPr>
          <a:xfrm>
            <a:off x="1591607" y="-20084"/>
            <a:ext cx="762976" cy="2449850"/>
            <a:chOff x="1591607" y="-20084"/>
            <a:chExt cx="762976" cy="2449850"/>
          </a:xfrm>
        </p:grpSpPr>
        <p:sp>
          <p:nvSpPr>
            <p:cNvPr id="7" name="Rectangle 6">
              <a:extLst>
                <a:ext uri="{FF2B5EF4-FFF2-40B4-BE49-F238E27FC236}">
                  <a16:creationId xmlns:a16="http://schemas.microsoft.com/office/drawing/2014/main" id="{F3A6090F-3640-4E4B-B1B0-C3130EAE9E97}"/>
                </a:ext>
              </a:extLst>
            </p:cNvPr>
            <p:cNvSpPr/>
            <p:nvPr/>
          </p:nvSpPr>
          <p:spPr>
            <a:xfrm>
              <a:off x="1936171" y="-20084"/>
              <a:ext cx="72000" cy="118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27" name="Freeform: Shape 26">
              <a:extLst>
                <a:ext uri="{FF2B5EF4-FFF2-40B4-BE49-F238E27FC236}">
                  <a16:creationId xmlns:a16="http://schemas.microsoft.com/office/drawing/2014/main" id="{52B038E1-2D01-43D9-A6E4-FAABA6040D4C}"/>
                </a:ext>
              </a:extLst>
            </p:cNvPr>
            <p:cNvSpPr/>
            <p:nvPr/>
          </p:nvSpPr>
          <p:spPr>
            <a:xfrm rot="5400000" flipH="1">
              <a:off x="1344272" y="1419455"/>
              <a:ext cx="1257646" cy="762976"/>
            </a:xfrm>
            <a:custGeom>
              <a:avLst/>
              <a:gdLst>
                <a:gd name="connsiteX0" fmla="*/ 782320 w 1075004"/>
                <a:gd name="connsiteY0" fmla="*/ 253919 h 652173"/>
                <a:gd name="connsiteX1" fmla="*/ 763875 w 1075004"/>
                <a:gd name="connsiteY1" fmla="*/ 269396 h 652173"/>
                <a:gd name="connsiteX2" fmla="*/ 421371 w 1075004"/>
                <a:gd name="connsiteY2" fmla="*/ 239431 h 652173"/>
                <a:gd name="connsiteX3" fmla="*/ 421370 w 1075004"/>
                <a:gd name="connsiteY3" fmla="*/ 253854 h 652173"/>
                <a:gd name="connsiteX4" fmla="*/ 447078 w 1075004"/>
                <a:gd name="connsiteY4" fmla="*/ 253854 h 652173"/>
                <a:gd name="connsiteX5" fmla="*/ 464104 w 1075004"/>
                <a:gd name="connsiteY5" fmla="*/ 270880 h 652173"/>
                <a:gd name="connsiteX6" fmla="*/ 464104 w 1075004"/>
                <a:gd name="connsiteY6" fmla="*/ 270879 h 652173"/>
                <a:gd name="connsiteX7" fmla="*/ 447078 w 1075004"/>
                <a:gd name="connsiteY7" fmla="*/ 287905 h 652173"/>
                <a:gd name="connsiteX8" fmla="*/ 421371 w 1075004"/>
                <a:gd name="connsiteY8" fmla="*/ 287905 h 652173"/>
                <a:gd name="connsiteX9" fmla="*/ 421371 w 1075004"/>
                <a:gd name="connsiteY9" fmla="*/ 311227 h 652173"/>
                <a:gd name="connsiteX10" fmla="*/ 447078 w 1075004"/>
                <a:gd name="connsiteY10" fmla="*/ 311227 h 652173"/>
                <a:gd name="connsiteX11" fmla="*/ 464104 w 1075004"/>
                <a:gd name="connsiteY11" fmla="*/ 328253 h 652173"/>
                <a:gd name="connsiteX12" fmla="*/ 464104 w 1075004"/>
                <a:gd name="connsiteY12" fmla="*/ 328253 h 652173"/>
                <a:gd name="connsiteX13" fmla="*/ 447078 w 1075004"/>
                <a:gd name="connsiteY13" fmla="*/ 345278 h 652173"/>
                <a:gd name="connsiteX14" fmla="*/ 421371 w 1075004"/>
                <a:gd name="connsiteY14" fmla="*/ 345279 h 652173"/>
                <a:gd name="connsiteX15" fmla="*/ 421371 w 1075004"/>
                <a:gd name="connsiteY15" fmla="*/ 368601 h 652173"/>
                <a:gd name="connsiteX16" fmla="*/ 447078 w 1075004"/>
                <a:gd name="connsiteY16" fmla="*/ 368601 h 652173"/>
                <a:gd name="connsiteX17" fmla="*/ 464104 w 1075004"/>
                <a:gd name="connsiteY17" fmla="*/ 385627 h 652173"/>
                <a:gd name="connsiteX18" fmla="*/ 464104 w 1075004"/>
                <a:gd name="connsiteY18" fmla="*/ 385627 h 652173"/>
                <a:gd name="connsiteX19" fmla="*/ 447079 w 1075004"/>
                <a:gd name="connsiteY19" fmla="*/ 402652 h 652173"/>
                <a:gd name="connsiteX20" fmla="*/ 421371 w 1075004"/>
                <a:gd name="connsiteY20" fmla="*/ 402652 h 652173"/>
                <a:gd name="connsiteX21" fmla="*/ 421370 w 1075004"/>
                <a:gd name="connsiteY21" fmla="*/ 417162 h 652173"/>
                <a:gd name="connsiteX22" fmla="*/ 762267 w 1075004"/>
                <a:gd name="connsiteY22" fmla="*/ 381332 h 652173"/>
                <a:gd name="connsiteX23" fmla="*/ 780979 w 1075004"/>
                <a:gd name="connsiteY23" fmla="*/ 396485 h 652173"/>
                <a:gd name="connsiteX24" fmla="*/ 765828 w 1075004"/>
                <a:gd name="connsiteY24" fmla="*/ 415197 h 652173"/>
                <a:gd name="connsiteX25" fmla="*/ 415893 w 1075004"/>
                <a:gd name="connsiteY25" fmla="*/ 451977 h 652173"/>
                <a:gd name="connsiteX26" fmla="*/ 397181 w 1075004"/>
                <a:gd name="connsiteY26" fmla="*/ 436824 h 652173"/>
                <a:gd name="connsiteX27" fmla="*/ 398889 w 1075004"/>
                <a:gd name="connsiteY27" fmla="*/ 431060 h 652173"/>
                <a:gd name="connsiteX28" fmla="*/ 398669 w 1075004"/>
                <a:gd name="connsiteY28" fmla="*/ 430530 h 652173"/>
                <a:gd name="connsiteX29" fmla="*/ 398669 w 1075004"/>
                <a:gd name="connsiteY29" fmla="*/ 402652 h 652173"/>
                <a:gd name="connsiteX30" fmla="*/ 372962 w 1075004"/>
                <a:gd name="connsiteY30" fmla="*/ 402653 h 652173"/>
                <a:gd name="connsiteX31" fmla="*/ 355936 w 1075004"/>
                <a:gd name="connsiteY31" fmla="*/ 385627 h 652173"/>
                <a:gd name="connsiteX32" fmla="*/ 372962 w 1075004"/>
                <a:gd name="connsiteY32" fmla="*/ 368601 h 652173"/>
                <a:gd name="connsiteX33" fmla="*/ 398669 w 1075004"/>
                <a:gd name="connsiteY33" fmla="*/ 368601 h 652173"/>
                <a:gd name="connsiteX34" fmla="*/ 398669 w 1075004"/>
                <a:gd name="connsiteY34" fmla="*/ 345279 h 652173"/>
                <a:gd name="connsiteX35" fmla="*/ 372962 w 1075004"/>
                <a:gd name="connsiteY35" fmla="*/ 345279 h 652173"/>
                <a:gd name="connsiteX36" fmla="*/ 355936 w 1075004"/>
                <a:gd name="connsiteY36" fmla="*/ 328253 h 652173"/>
                <a:gd name="connsiteX37" fmla="*/ 372962 w 1075004"/>
                <a:gd name="connsiteY37" fmla="*/ 311228 h 652173"/>
                <a:gd name="connsiteX38" fmla="*/ 398669 w 1075004"/>
                <a:gd name="connsiteY38" fmla="*/ 311227 h 652173"/>
                <a:gd name="connsiteX39" fmla="*/ 398669 w 1075004"/>
                <a:gd name="connsiteY39" fmla="*/ 287905 h 652173"/>
                <a:gd name="connsiteX40" fmla="*/ 372962 w 1075004"/>
                <a:gd name="connsiteY40" fmla="*/ 287905 h 652173"/>
                <a:gd name="connsiteX41" fmla="*/ 355936 w 1075004"/>
                <a:gd name="connsiteY41" fmla="*/ 270880 h 652173"/>
                <a:gd name="connsiteX42" fmla="*/ 372962 w 1075004"/>
                <a:gd name="connsiteY42" fmla="*/ 253854 h 652173"/>
                <a:gd name="connsiteX43" fmla="*/ 398669 w 1075004"/>
                <a:gd name="connsiteY43" fmla="*/ 253854 h 652173"/>
                <a:gd name="connsiteX44" fmla="*/ 398669 w 1075004"/>
                <a:gd name="connsiteY44" fmla="*/ 226224 h 652173"/>
                <a:gd name="connsiteX45" fmla="*/ 399282 w 1075004"/>
                <a:gd name="connsiteY45" fmla="*/ 224745 h 652173"/>
                <a:gd name="connsiteX46" fmla="*/ 397875 w 1075004"/>
                <a:gd name="connsiteY46" fmla="*/ 220285 h 652173"/>
                <a:gd name="connsiteX47" fmla="*/ 416320 w 1075004"/>
                <a:gd name="connsiteY47" fmla="*/ 204807 h 652173"/>
                <a:gd name="connsiteX48" fmla="*/ 766843 w 1075004"/>
                <a:gd name="connsiteY48" fmla="*/ 235474 h 652173"/>
                <a:gd name="connsiteX49" fmla="*/ 782320 w 1075004"/>
                <a:gd name="connsiteY49" fmla="*/ 253919 h 652173"/>
                <a:gd name="connsiteX50" fmla="*/ 787242 w 1075004"/>
                <a:gd name="connsiteY50" fmla="*/ 326087 h 652173"/>
                <a:gd name="connsiteX51" fmla="*/ 785600 w 1075004"/>
                <a:gd name="connsiteY51" fmla="*/ 324445 h 652173"/>
                <a:gd name="connsiteX52" fmla="*/ 785600 w 1075004"/>
                <a:gd name="connsiteY52" fmla="*/ 237207 h 652173"/>
                <a:gd name="connsiteX53" fmla="*/ 722115 w 1075004"/>
                <a:gd name="connsiteY53" fmla="*/ 173722 h 652173"/>
                <a:gd name="connsiteX54" fmla="*/ 634876 w 1075004"/>
                <a:gd name="connsiteY54" fmla="*/ 173722 h 652173"/>
                <a:gd name="connsiteX55" fmla="*/ 556664 w 1075004"/>
                <a:gd name="connsiteY55" fmla="*/ 95509 h 652173"/>
                <a:gd name="connsiteX56" fmla="*/ 95508 w 1075004"/>
                <a:gd name="connsiteY56" fmla="*/ 95509 h 652173"/>
                <a:gd name="connsiteX57" fmla="*/ 0 w 1075004"/>
                <a:gd name="connsiteY57" fmla="*/ 326087 h 652173"/>
                <a:gd name="connsiteX58" fmla="*/ 95508 w 1075004"/>
                <a:gd name="connsiteY58" fmla="*/ 556665 h 652173"/>
                <a:gd name="connsiteX59" fmla="*/ 556664 w 1075004"/>
                <a:gd name="connsiteY59" fmla="*/ 556665 h 652173"/>
                <a:gd name="connsiteX60" fmla="*/ 634877 w 1075004"/>
                <a:gd name="connsiteY60" fmla="*/ 478452 h 652173"/>
                <a:gd name="connsiteX61" fmla="*/ 722116 w 1075004"/>
                <a:gd name="connsiteY61" fmla="*/ 478453 h 652173"/>
                <a:gd name="connsiteX62" fmla="*/ 785600 w 1075004"/>
                <a:gd name="connsiteY62" fmla="*/ 414968 h 652173"/>
                <a:gd name="connsiteX63" fmla="*/ 785600 w 1075004"/>
                <a:gd name="connsiteY63" fmla="*/ 327729 h 652173"/>
                <a:gd name="connsiteX64" fmla="*/ 893383 w 1075004"/>
                <a:gd name="connsiteY64" fmla="*/ 437430 h 652173"/>
                <a:gd name="connsiteX65" fmla="*/ 893383 w 1075004"/>
                <a:gd name="connsiteY65" fmla="*/ 214743 h 652173"/>
                <a:gd name="connsiteX66" fmla="*/ 864082 w 1075004"/>
                <a:gd name="connsiteY66" fmla="*/ 185442 h 652173"/>
                <a:gd name="connsiteX67" fmla="*/ 834781 w 1075004"/>
                <a:gd name="connsiteY67" fmla="*/ 214743 h 652173"/>
                <a:gd name="connsiteX68" fmla="*/ 834781 w 1075004"/>
                <a:gd name="connsiteY68" fmla="*/ 437431 h 652173"/>
                <a:gd name="connsiteX69" fmla="*/ 864082 w 1075004"/>
                <a:gd name="connsiteY69" fmla="*/ 466732 h 652173"/>
                <a:gd name="connsiteX70" fmla="*/ 864082 w 1075004"/>
                <a:gd name="connsiteY70" fmla="*/ 466731 h 652173"/>
                <a:gd name="connsiteX71" fmla="*/ 893383 w 1075004"/>
                <a:gd name="connsiteY71" fmla="*/ 437430 h 652173"/>
                <a:gd name="connsiteX72" fmla="*/ 984194 w 1075004"/>
                <a:gd name="connsiteY72" fmla="*/ 425710 h 652173"/>
                <a:gd name="connsiteX73" fmla="*/ 984193 w 1075004"/>
                <a:gd name="connsiteY73" fmla="*/ 226463 h 652173"/>
                <a:gd name="connsiteX74" fmla="*/ 954892 w 1075004"/>
                <a:gd name="connsiteY74" fmla="*/ 197162 h 652173"/>
                <a:gd name="connsiteX75" fmla="*/ 925591 w 1075004"/>
                <a:gd name="connsiteY75" fmla="*/ 226463 h 652173"/>
                <a:gd name="connsiteX76" fmla="*/ 925591 w 1075004"/>
                <a:gd name="connsiteY76" fmla="*/ 425710 h 652173"/>
                <a:gd name="connsiteX77" fmla="*/ 954892 w 1075004"/>
                <a:gd name="connsiteY77" fmla="*/ 455011 h 652173"/>
                <a:gd name="connsiteX78" fmla="*/ 954892 w 1075004"/>
                <a:gd name="connsiteY78" fmla="*/ 455011 h 652173"/>
                <a:gd name="connsiteX79" fmla="*/ 984194 w 1075004"/>
                <a:gd name="connsiteY79" fmla="*/ 425710 h 652173"/>
                <a:gd name="connsiteX80" fmla="*/ 1075004 w 1075004"/>
                <a:gd name="connsiteY80" fmla="*/ 402268 h 652173"/>
                <a:gd name="connsiteX81" fmla="*/ 1075003 w 1075004"/>
                <a:gd name="connsiteY81" fmla="*/ 249904 h 652173"/>
                <a:gd name="connsiteX82" fmla="*/ 1045703 w 1075004"/>
                <a:gd name="connsiteY82" fmla="*/ 220603 h 652173"/>
                <a:gd name="connsiteX83" fmla="*/ 1016401 w 1075004"/>
                <a:gd name="connsiteY83" fmla="*/ 249904 h 652173"/>
                <a:gd name="connsiteX84" fmla="*/ 1016402 w 1075004"/>
                <a:gd name="connsiteY84" fmla="*/ 402269 h 652173"/>
                <a:gd name="connsiteX85" fmla="*/ 1045703 w 1075004"/>
                <a:gd name="connsiteY85" fmla="*/ 431570 h 652173"/>
                <a:gd name="connsiteX86" fmla="*/ 1045703 w 1075004"/>
                <a:gd name="connsiteY86" fmla="*/ 431570 h 652173"/>
                <a:gd name="connsiteX87" fmla="*/ 1075004 w 1075004"/>
                <a:gd name="connsiteY87" fmla="*/ 402268 h 65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075004" h="652173">
                  <a:moveTo>
                    <a:pt x="782320" y="253919"/>
                  </a:moveTo>
                  <a:cubicBezTo>
                    <a:pt x="781500" y="263286"/>
                    <a:pt x="773242" y="270215"/>
                    <a:pt x="763875" y="269396"/>
                  </a:cubicBezTo>
                  <a:cubicBezTo>
                    <a:pt x="649707" y="259408"/>
                    <a:pt x="535539" y="249420"/>
                    <a:pt x="421371" y="239431"/>
                  </a:cubicBezTo>
                  <a:lnTo>
                    <a:pt x="421370" y="253854"/>
                  </a:lnTo>
                  <a:lnTo>
                    <a:pt x="447078" y="253854"/>
                  </a:lnTo>
                  <a:cubicBezTo>
                    <a:pt x="456482" y="253853"/>
                    <a:pt x="464103" y="261476"/>
                    <a:pt x="464104" y="270880"/>
                  </a:cubicBezTo>
                  <a:lnTo>
                    <a:pt x="464104" y="270879"/>
                  </a:lnTo>
                  <a:cubicBezTo>
                    <a:pt x="464104" y="280282"/>
                    <a:pt x="456482" y="287905"/>
                    <a:pt x="447078" y="287905"/>
                  </a:cubicBezTo>
                  <a:cubicBezTo>
                    <a:pt x="438509" y="287905"/>
                    <a:pt x="429939" y="287904"/>
                    <a:pt x="421371" y="287905"/>
                  </a:cubicBezTo>
                  <a:lnTo>
                    <a:pt x="421371" y="311227"/>
                  </a:lnTo>
                  <a:lnTo>
                    <a:pt x="447078" y="311227"/>
                  </a:lnTo>
                  <a:cubicBezTo>
                    <a:pt x="456482" y="311227"/>
                    <a:pt x="464104" y="318850"/>
                    <a:pt x="464104" y="328253"/>
                  </a:cubicBezTo>
                  <a:lnTo>
                    <a:pt x="464104" y="328253"/>
                  </a:lnTo>
                  <a:cubicBezTo>
                    <a:pt x="464104" y="337655"/>
                    <a:pt x="456482" y="345278"/>
                    <a:pt x="447078" y="345278"/>
                  </a:cubicBezTo>
                  <a:cubicBezTo>
                    <a:pt x="438510" y="345278"/>
                    <a:pt x="429939" y="345278"/>
                    <a:pt x="421371" y="345279"/>
                  </a:cubicBezTo>
                  <a:lnTo>
                    <a:pt x="421371" y="368601"/>
                  </a:lnTo>
                  <a:lnTo>
                    <a:pt x="447078" y="368601"/>
                  </a:lnTo>
                  <a:cubicBezTo>
                    <a:pt x="456482" y="368601"/>
                    <a:pt x="464104" y="376223"/>
                    <a:pt x="464104" y="385627"/>
                  </a:cubicBezTo>
                  <a:lnTo>
                    <a:pt x="464104" y="385627"/>
                  </a:lnTo>
                  <a:cubicBezTo>
                    <a:pt x="464104" y="395030"/>
                    <a:pt x="456481" y="402652"/>
                    <a:pt x="447079" y="402652"/>
                  </a:cubicBezTo>
                  <a:cubicBezTo>
                    <a:pt x="438509" y="402652"/>
                    <a:pt x="429940" y="402652"/>
                    <a:pt x="421371" y="402652"/>
                  </a:cubicBezTo>
                  <a:lnTo>
                    <a:pt x="421370" y="417162"/>
                  </a:lnTo>
                  <a:lnTo>
                    <a:pt x="762267" y="381332"/>
                  </a:lnTo>
                  <a:cubicBezTo>
                    <a:pt x="771619" y="380350"/>
                    <a:pt x="779997" y="387134"/>
                    <a:pt x="780979" y="396485"/>
                  </a:cubicBezTo>
                  <a:cubicBezTo>
                    <a:pt x="781963" y="405837"/>
                    <a:pt x="775179" y="414214"/>
                    <a:pt x="765828" y="415197"/>
                  </a:cubicBezTo>
                  <a:cubicBezTo>
                    <a:pt x="649182" y="427457"/>
                    <a:pt x="532538" y="439718"/>
                    <a:pt x="415893" y="451977"/>
                  </a:cubicBezTo>
                  <a:cubicBezTo>
                    <a:pt x="406541" y="452960"/>
                    <a:pt x="398164" y="446176"/>
                    <a:pt x="397181" y="436824"/>
                  </a:cubicBezTo>
                  <a:cubicBezTo>
                    <a:pt x="396959" y="434720"/>
                    <a:pt x="397132" y="432665"/>
                    <a:pt x="398889" y="431060"/>
                  </a:cubicBezTo>
                  <a:lnTo>
                    <a:pt x="398669" y="430530"/>
                  </a:lnTo>
                  <a:lnTo>
                    <a:pt x="398669" y="402652"/>
                  </a:lnTo>
                  <a:lnTo>
                    <a:pt x="372962" y="402653"/>
                  </a:lnTo>
                  <a:cubicBezTo>
                    <a:pt x="363559" y="402653"/>
                    <a:pt x="355936" y="395031"/>
                    <a:pt x="355936" y="385627"/>
                  </a:cubicBezTo>
                  <a:cubicBezTo>
                    <a:pt x="355936" y="376224"/>
                    <a:pt x="363558" y="368601"/>
                    <a:pt x="372962" y="368601"/>
                  </a:cubicBezTo>
                  <a:lnTo>
                    <a:pt x="398669" y="368601"/>
                  </a:lnTo>
                  <a:lnTo>
                    <a:pt x="398669" y="345279"/>
                  </a:lnTo>
                  <a:lnTo>
                    <a:pt x="372962" y="345279"/>
                  </a:lnTo>
                  <a:cubicBezTo>
                    <a:pt x="363559" y="345278"/>
                    <a:pt x="355937" y="337656"/>
                    <a:pt x="355936" y="328253"/>
                  </a:cubicBezTo>
                  <a:cubicBezTo>
                    <a:pt x="355937" y="318850"/>
                    <a:pt x="363559" y="311227"/>
                    <a:pt x="372962" y="311228"/>
                  </a:cubicBezTo>
                  <a:lnTo>
                    <a:pt x="398669" y="311227"/>
                  </a:lnTo>
                  <a:lnTo>
                    <a:pt x="398669" y="287905"/>
                  </a:lnTo>
                  <a:lnTo>
                    <a:pt x="372962" y="287905"/>
                  </a:lnTo>
                  <a:cubicBezTo>
                    <a:pt x="363559" y="287905"/>
                    <a:pt x="355936" y="280283"/>
                    <a:pt x="355936" y="270880"/>
                  </a:cubicBezTo>
                  <a:cubicBezTo>
                    <a:pt x="355936" y="261476"/>
                    <a:pt x="363559" y="253854"/>
                    <a:pt x="372962" y="253854"/>
                  </a:cubicBezTo>
                  <a:lnTo>
                    <a:pt x="398669" y="253854"/>
                  </a:lnTo>
                  <a:lnTo>
                    <a:pt x="398669" y="226224"/>
                  </a:lnTo>
                  <a:cubicBezTo>
                    <a:pt x="398669" y="225699"/>
                    <a:pt x="398705" y="225182"/>
                    <a:pt x="399282" y="224745"/>
                  </a:cubicBezTo>
                  <a:lnTo>
                    <a:pt x="397875" y="220285"/>
                  </a:lnTo>
                  <a:cubicBezTo>
                    <a:pt x="398695" y="210917"/>
                    <a:pt x="406953" y="203988"/>
                    <a:pt x="416320" y="204807"/>
                  </a:cubicBezTo>
                  <a:lnTo>
                    <a:pt x="766843" y="235474"/>
                  </a:lnTo>
                  <a:cubicBezTo>
                    <a:pt x="776210" y="236294"/>
                    <a:pt x="783139" y="244551"/>
                    <a:pt x="782320" y="253919"/>
                  </a:cubicBezTo>
                  <a:close/>
                  <a:moveTo>
                    <a:pt x="787242" y="326087"/>
                  </a:moveTo>
                  <a:lnTo>
                    <a:pt x="785600" y="324445"/>
                  </a:lnTo>
                  <a:lnTo>
                    <a:pt x="785600" y="237207"/>
                  </a:lnTo>
                  <a:cubicBezTo>
                    <a:pt x="785600" y="202145"/>
                    <a:pt x="757177" y="173722"/>
                    <a:pt x="722115" y="173722"/>
                  </a:cubicBezTo>
                  <a:lnTo>
                    <a:pt x="634876" y="173722"/>
                  </a:lnTo>
                  <a:cubicBezTo>
                    <a:pt x="608805" y="147651"/>
                    <a:pt x="582735" y="121579"/>
                    <a:pt x="556664" y="95509"/>
                  </a:cubicBezTo>
                  <a:cubicBezTo>
                    <a:pt x="429319" y="-31836"/>
                    <a:pt x="222853" y="-31836"/>
                    <a:pt x="95508" y="95509"/>
                  </a:cubicBezTo>
                  <a:cubicBezTo>
                    <a:pt x="31836" y="159181"/>
                    <a:pt x="0" y="242634"/>
                    <a:pt x="0" y="326087"/>
                  </a:cubicBezTo>
                  <a:cubicBezTo>
                    <a:pt x="0" y="409540"/>
                    <a:pt x="31836" y="492992"/>
                    <a:pt x="95508" y="556665"/>
                  </a:cubicBezTo>
                  <a:cubicBezTo>
                    <a:pt x="222853" y="684010"/>
                    <a:pt x="429320" y="684010"/>
                    <a:pt x="556664" y="556665"/>
                  </a:cubicBezTo>
                  <a:lnTo>
                    <a:pt x="634877" y="478452"/>
                  </a:lnTo>
                  <a:lnTo>
                    <a:pt x="722116" y="478453"/>
                  </a:lnTo>
                  <a:cubicBezTo>
                    <a:pt x="757178" y="478452"/>
                    <a:pt x="785600" y="450029"/>
                    <a:pt x="785600" y="414968"/>
                  </a:cubicBezTo>
                  <a:lnTo>
                    <a:pt x="785600" y="327729"/>
                  </a:lnTo>
                  <a:close/>
                  <a:moveTo>
                    <a:pt x="893383" y="437430"/>
                  </a:moveTo>
                  <a:lnTo>
                    <a:pt x="893383" y="214743"/>
                  </a:lnTo>
                  <a:cubicBezTo>
                    <a:pt x="893383" y="198561"/>
                    <a:pt x="880265" y="185442"/>
                    <a:pt x="864082" y="185442"/>
                  </a:cubicBezTo>
                  <a:cubicBezTo>
                    <a:pt x="847899" y="185442"/>
                    <a:pt x="834781" y="198561"/>
                    <a:pt x="834781" y="214743"/>
                  </a:cubicBezTo>
                  <a:lnTo>
                    <a:pt x="834781" y="437431"/>
                  </a:lnTo>
                  <a:cubicBezTo>
                    <a:pt x="834781" y="453613"/>
                    <a:pt x="847900" y="466732"/>
                    <a:pt x="864082" y="466732"/>
                  </a:cubicBezTo>
                  <a:lnTo>
                    <a:pt x="864082" y="466731"/>
                  </a:lnTo>
                  <a:cubicBezTo>
                    <a:pt x="880265" y="466731"/>
                    <a:pt x="893383" y="453613"/>
                    <a:pt x="893383" y="437430"/>
                  </a:cubicBezTo>
                  <a:close/>
                  <a:moveTo>
                    <a:pt x="984194" y="425710"/>
                  </a:moveTo>
                  <a:lnTo>
                    <a:pt x="984193" y="226463"/>
                  </a:lnTo>
                  <a:cubicBezTo>
                    <a:pt x="984193" y="210281"/>
                    <a:pt x="971075" y="197163"/>
                    <a:pt x="954892" y="197162"/>
                  </a:cubicBezTo>
                  <a:cubicBezTo>
                    <a:pt x="938710" y="197163"/>
                    <a:pt x="925591" y="210281"/>
                    <a:pt x="925591" y="226463"/>
                  </a:cubicBezTo>
                  <a:lnTo>
                    <a:pt x="925591" y="425710"/>
                  </a:lnTo>
                  <a:cubicBezTo>
                    <a:pt x="925591" y="441893"/>
                    <a:pt x="938710" y="455011"/>
                    <a:pt x="954892" y="455011"/>
                  </a:cubicBezTo>
                  <a:lnTo>
                    <a:pt x="954892" y="455011"/>
                  </a:lnTo>
                  <a:cubicBezTo>
                    <a:pt x="971075" y="455011"/>
                    <a:pt x="984194" y="441892"/>
                    <a:pt x="984194" y="425710"/>
                  </a:cubicBezTo>
                  <a:close/>
                  <a:moveTo>
                    <a:pt x="1075004" y="402268"/>
                  </a:moveTo>
                  <a:lnTo>
                    <a:pt x="1075003" y="249904"/>
                  </a:lnTo>
                  <a:cubicBezTo>
                    <a:pt x="1075003" y="233721"/>
                    <a:pt x="1061885" y="220603"/>
                    <a:pt x="1045703" y="220603"/>
                  </a:cubicBezTo>
                  <a:cubicBezTo>
                    <a:pt x="1029520" y="220603"/>
                    <a:pt x="1016401" y="233721"/>
                    <a:pt x="1016401" y="249904"/>
                  </a:cubicBezTo>
                  <a:lnTo>
                    <a:pt x="1016402" y="402269"/>
                  </a:lnTo>
                  <a:cubicBezTo>
                    <a:pt x="1016402" y="418451"/>
                    <a:pt x="1029520" y="431570"/>
                    <a:pt x="1045703" y="431570"/>
                  </a:cubicBezTo>
                  <a:lnTo>
                    <a:pt x="1045703" y="431570"/>
                  </a:lnTo>
                  <a:cubicBezTo>
                    <a:pt x="1061885" y="431570"/>
                    <a:pt x="1075004" y="418451"/>
                    <a:pt x="1075004" y="40226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sp>
        <p:nvSpPr>
          <p:cNvPr id="35" name="TextBox 34">
            <a:extLst>
              <a:ext uri="{FF2B5EF4-FFF2-40B4-BE49-F238E27FC236}">
                <a16:creationId xmlns:a16="http://schemas.microsoft.com/office/drawing/2014/main" id="{4A89418E-829E-4867-919B-44971F75F14A}"/>
              </a:ext>
            </a:extLst>
          </p:cNvPr>
          <p:cNvSpPr txBox="1"/>
          <p:nvPr/>
        </p:nvSpPr>
        <p:spPr>
          <a:xfrm>
            <a:off x="5192216" y="510552"/>
            <a:ext cx="6191673" cy="923330"/>
          </a:xfrm>
          <a:prstGeom prst="rect">
            <a:avLst/>
          </a:prstGeom>
          <a:noFill/>
        </p:spPr>
        <p:txBody>
          <a:bodyPr wrap="square" rtlCol="0" anchor="ctr">
            <a:spAutoFit/>
          </a:bodyPr>
          <a:lstStyle/>
          <a:p>
            <a:r>
              <a:rPr lang="en-US" altLang="ko-KR" sz="5400" dirty="0">
                <a:solidFill>
                  <a:schemeClr val="accent1"/>
                </a:solidFill>
                <a:cs typeface="Arial" pitchFamily="34" charset="0"/>
              </a:rPr>
              <a:t>Infographic</a:t>
            </a:r>
            <a:r>
              <a:rPr lang="en-US" altLang="ko-KR" sz="5400" dirty="0">
                <a:solidFill>
                  <a:schemeClr val="tx1">
                    <a:lumMod val="85000"/>
                    <a:lumOff val="15000"/>
                  </a:schemeClr>
                </a:solidFill>
                <a:cs typeface="Arial" pitchFamily="34" charset="0"/>
              </a:rPr>
              <a:t> Style</a:t>
            </a:r>
            <a:endParaRPr lang="ko-KR" altLang="en-US" sz="5400" dirty="0">
              <a:solidFill>
                <a:schemeClr val="tx1">
                  <a:lumMod val="85000"/>
                  <a:lumOff val="15000"/>
                </a:schemeClr>
              </a:solidFill>
              <a:cs typeface="Arial" pitchFamily="34" charset="0"/>
            </a:endParaRPr>
          </a:p>
        </p:txBody>
      </p:sp>
      <p:sp>
        <p:nvSpPr>
          <p:cNvPr id="36" name="TextBox 35">
            <a:extLst>
              <a:ext uri="{FF2B5EF4-FFF2-40B4-BE49-F238E27FC236}">
                <a16:creationId xmlns:a16="http://schemas.microsoft.com/office/drawing/2014/main" id="{FE4284FE-ABB8-4CDA-AAFD-D7360E22BF5C}"/>
              </a:ext>
            </a:extLst>
          </p:cNvPr>
          <p:cNvSpPr txBox="1"/>
          <p:nvPr/>
        </p:nvSpPr>
        <p:spPr>
          <a:xfrm>
            <a:off x="5186420" y="1390596"/>
            <a:ext cx="6163615" cy="461665"/>
          </a:xfrm>
          <a:prstGeom prst="rect">
            <a:avLst/>
          </a:prstGeom>
          <a:noFill/>
        </p:spPr>
        <p:txBody>
          <a:bodyPr wrap="square" rtlCol="0">
            <a:spAutoFit/>
          </a:bodyPr>
          <a:lstStyle/>
          <a:p>
            <a:r>
              <a:rPr lang="en-US" altLang="ko-KR" sz="1200" dirty="0">
                <a:cs typeface="Arial" pitchFamily="34" charset="0"/>
              </a:rPr>
              <a:t>Get a modern PowerPoint  Presentation that is beautifully designed. </a:t>
            </a:r>
            <a:r>
              <a:rPr lang="en-US" altLang="ko-KR" sz="1200" dirty="0">
                <a:ea typeface="FZShuTi" pitchFamily="2" charset="-122"/>
                <a:cs typeface="Arial" pitchFamily="34" charset="0"/>
              </a:rPr>
              <a:t>I hope and I believe that this Template will your Time.</a:t>
            </a:r>
            <a:endParaRPr lang="en-US" altLang="ko-KR" sz="1200" dirty="0">
              <a:cs typeface="Arial" pitchFamily="34" charset="0"/>
            </a:endParaRPr>
          </a:p>
        </p:txBody>
      </p:sp>
      <p:sp>
        <p:nvSpPr>
          <p:cNvPr id="37" name="TextBox 36">
            <a:extLst>
              <a:ext uri="{FF2B5EF4-FFF2-40B4-BE49-F238E27FC236}">
                <a16:creationId xmlns:a16="http://schemas.microsoft.com/office/drawing/2014/main" id="{74AA37F7-59FA-479B-8CF3-DDD9CCBDC91D}"/>
              </a:ext>
            </a:extLst>
          </p:cNvPr>
          <p:cNvSpPr txBox="1"/>
          <p:nvPr/>
        </p:nvSpPr>
        <p:spPr>
          <a:xfrm>
            <a:off x="5220542" y="2051697"/>
            <a:ext cx="1312726" cy="1015663"/>
          </a:xfrm>
          <a:prstGeom prst="rect">
            <a:avLst/>
          </a:prstGeom>
          <a:noFill/>
        </p:spPr>
        <p:txBody>
          <a:bodyPr wrap="square" rtlCol="0" anchor="ctr">
            <a:spAutoFit/>
          </a:bodyPr>
          <a:lstStyle/>
          <a:p>
            <a:pPr algn="ctr"/>
            <a:r>
              <a:rPr lang="en-US" altLang="ko-KR" sz="6000" b="1" dirty="0">
                <a:solidFill>
                  <a:schemeClr val="accent3"/>
                </a:solidFill>
                <a:cs typeface="Arial" pitchFamily="34" charset="0"/>
              </a:rPr>
              <a:t>80</a:t>
            </a:r>
            <a:r>
              <a:rPr lang="en-US" altLang="ko-KR" sz="2400" b="1" dirty="0">
                <a:solidFill>
                  <a:schemeClr val="accent3"/>
                </a:solidFill>
                <a:cs typeface="Arial" pitchFamily="34" charset="0"/>
              </a:rPr>
              <a:t>%</a:t>
            </a:r>
            <a:endParaRPr lang="ko-KR" altLang="en-US" sz="2400" b="1" dirty="0">
              <a:solidFill>
                <a:schemeClr val="accent3"/>
              </a:solidFill>
              <a:cs typeface="Arial" pitchFamily="34" charset="0"/>
            </a:endParaRPr>
          </a:p>
        </p:txBody>
      </p:sp>
      <p:sp>
        <p:nvSpPr>
          <p:cNvPr id="38" name="TextBox 37">
            <a:extLst>
              <a:ext uri="{FF2B5EF4-FFF2-40B4-BE49-F238E27FC236}">
                <a16:creationId xmlns:a16="http://schemas.microsoft.com/office/drawing/2014/main" id="{CA0AA95A-AFE9-4BC4-B4E2-C1257D6BDE0F}"/>
              </a:ext>
            </a:extLst>
          </p:cNvPr>
          <p:cNvSpPr txBox="1"/>
          <p:nvPr/>
        </p:nvSpPr>
        <p:spPr>
          <a:xfrm>
            <a:off x="6512653" y="2287379"/>
            <a:ext cx="5082717" cy="646331"/>
          </a:xfrm>
          <a:prstGeom prst="rect">
            <a:avLst/>
          </a:prstGeom>
          <a:noFill/>
        </p:spPr>
        <p:txBody>
          <a:bodyPr wrap="square" rtlCol="0">
            <a:spAutoFit/>
          </a:bodyPr>
          <a:lstStyle/>
          <a:p>
            <a:r>
              <a:rPr lang="en-US" altLang="ko-KR" sz="1200" b="1" dirty="0">
                <a:solidFill>
                  <a:schemeClr val="accent1"/>
                </a:solidFill>
                <a:cs typeface="Arial" pitchFamily="34" charset="0"/>
              </a:rPr>
              <a:t>You can simply impress your audience and add a unique zing and appeal to your Presentations. Get a modern PowerPoint  Presentation that is beautifully designed. </a:t>
            </a:r>
          </a:p>
        </p:txBody>
      </p:sp>
      <p:sp>
        <p:nvSpPr>
          <p:cNvPr id="39" name="Rectangle: Rounded Corners 38">
            <a:extLst>
              <a:ext uri="{FF2B5EF4-FFF2-40B4-BE49-F238E27FC236}">
                <a16:creationId xmlns:a16="http://schemas.microsoft.com/office/drawing/2014/main" id="{031965BF-8442-47B6-99A5-B90EE5B76D0E}"/>
              </a:ext>
            </a:extLst>
          </p:cNvPr>
          <p:cNvSpPr/>
          <p:nvPr/>
        </p:nvSpPr>
        <p:spPr>
          <a:xfrm>
            <a:off x="5393756" y="4478671"/>
            <a:ext cx="630776" cy="630776"/>
          </a:xfrm>
          <a:prstGeom prst="round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40" name="Rectangle: Rounded Corners 39">
            <a:extLst>
              <a:ext uri="{FF2B5EF4-FFF2-40B4-BE49-F238E27FC236}">
                <a16:creationId xmlns:a16="http://schemas.microsoft.com/office/drawing/2014/main" id="{983B0B54-DD6F-4A1D-86D7-767FEFED2997}"/>
              </a:ext>
            </a:extLst>
          </p:cNvPr>
          <p:cNvSpPr/>
          <p:nvPr/>
        </p:nvSpPr>
        <p:spPr>
          <a:xfrm>
            <a:off x="5393756" y="5597423"/>
            <a:ext cx="630776" cy="630776"/>
          </a:xfrm>
          <a:prstGeom prst="roundRect">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41" name="Rectangle: Rounded Corners 40">
            <a:extLst>
              <a:ext uri="{FF2B5EF4-FFF2-40B4-BE49-F238E27FC236}">
                <a16:creationId xmlns:a16="http://schemas.microsoft.com/office/drawing/2014/main" id="{73C4BA48-65FD-4703-B91C-0019D9FD8BBE}"/>
              </a:ext>
            </a:extLst>
          </p:cNvPr>
          <p:cNvSpPr/>
          <p:nvPr/>
        </p:nvSpPr>
        <p:spPr>
          <a:xfrm>
            <a:off x="5393756" y="3311660"/>
            <a:ext cx="630776" cy="630776"/>
          </a:xfrm>
          <a:prstGeom prst="round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nvGrpSpPr>
          <p:cNvPr id="42" name="Group 41">
            <a:extLst>
              <a:ext uri="{FF2B5EF4-FFF2-40B4-BE49-F238E27FC236}">
                <a16:creationId xmlns:a16="http://schemas.microsoft.com/office/drawing/2014/main" id="{91604DC9-BF0D-4783-B246-816014656E2F}"/>
              </a:ext>
            </a:extLst>
          </p:cNvPr>
          <p:cNvGrpSpPr/>
          <p:nvPr/>
        </p:nvGrpSpPr>
        <p:grpSpPr>
          <a:xfrm>
            <a:off x="6355409" y="4427126"/>
            <a:ext cx="5239961" cy="733867"/>
            <a:chOff x="1758834" y="1773770"/>
            <a:chExt cx="2741158" cy="733867"/>
          </a:xfrm>
        </p:grpSpPr>
        <p:sp>
          <p:nvSpPr>
            <p:cNvPr id="43" name="TextBox 42">
              <a:extLst>
                <a:ext uri="{FF2B5EF4-FFF2-40B4-BE49-F238E27FC236}">
                  <a16:creationId xmlns:a16="http://schemas.microsoft.com/office/drawing/2014/main" id="{2A4CCF84-C2A5-473B-AF85-056E835382F6}"/>
                </a:ext>
              </a:extLst>
            </p:cNvPr>
            <p:cNvSpPr txBox="1"/>
            <p:nvPr/>
          </p:nvSpPr>
          <p:spPr>
            <a:xfrm>
              <a:off x="1758834" y="2045972"/>
              <a:ext cx="2741158"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r>
                <a:rPr lang="en-US" altLang="ko-KR" sz="1200" dirty="0">
                  <a:solidFill>
                    <a:schemeClr val="tx1">
                      <a:lumMod val="65000"/>
                      <a:lumOff val="35000"/>
                    </a:schemeClr>
                  </a:solidFill>
                  <a:cs typeface="Arial" pitchFamily="34" charset="0"/>
                </a:rPr>
                <a:t>Easy to change colors, photos.</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44" name="TextBox 43">
              <a:extLst>
                <a:ext uri="{FF2B5EF4-FFF2-40B4-BE49-F238E27FC236}">
                  <a16:creationId xmlns:a16="http://schemas.microsoft.com/office/drawing/2014/main" id="{6A07A733-8830-48E4-9D2F-BBB80FF9A706}"/>
                </a:ext>
              </a:extLst>
            </p:cNvPr>
            <p:cNvSpPr txBox="1"/>
            <p:nvPr/>
          </p:nvSpPr>
          <p:spPr>
            <a:xfrm>
              <a:off x="1758834" y="1773770"/>
              <a:ext cx="2741158"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Your Contents Here</a:t>
              </a:r>
              <a:endParaRPr lang="ko-KR" altLang="en-US" sz="1400" b="1" dirty="0">
                <a:solidFill>
                  <a:schemeClr val="tx1">
                    <a:lumMod val="75000"/>
                    <a:lumOff val="25000"/>
                  </a:schemeClr>
                </a:solidFill>
                <a:cs typeface="Arial" pitchFamily="34" charset="0"/>
              </a:endParaRPr>
            </a:p>
          </p:txBody>
        </p:sp>
      </p:grpSp>
      <p:grpSp>
        <p:nvGrpSpPr>
          <p:cNvPr id="45" name="Group 44">
            <a:extLst>
              <a:ext uri="{FF2B5EF4-FFF2-40B4-BE49-F238E27FC236}">
                <a16:creationId xmlns:a16="http://schemas.microsoft.com/office/drawing/2014/main" id="{44E0F56A-7965-477A-9427-ECB9B0099B0D}"/>
              </a:ext>
            </a:extLst>
          </p:cNvPr>
          <p:cNvGrpSpPr/>
          <p:nvPr/>
        </p:nvGrpSpPr>
        <p:grpSpPr>
          <a:xfrm>
            <a:off x="6355409" y="5545878"/>
            <a:ext cx="5239961" cy="733867"/>
            <a:chOff x="1758834" y="1773770"/>
            <a:chExt cx="2741158" cy="733867"/>
          </a:xfrm>
        </p:grpSpPr>
        <p:sp>
          <p:nvSpPr>
            <p:cNvPr id="46" name="TextBox 45">
              <a:extLst>
                <a:ext uri="{FF2B5EF4-FFF2-40B4-BE49-F238E27FC236}">
                  <a16:creationId xmlns:a16="http://schemas.microsoft.com/office/drawing/2014/main" id="{A4B0BC46-F29D-4C5A-9B5B-9337779D3315}"/>
                </a:ext>
              </a:extLst>
            </p:cNvPr>
            <p:cNvSpPr txBox="1"/>
            <p:nvPr/>
          </p:nvSpPr>
          <p:spPr>
            <a:xfrm>
              <a:off x="1758834" y="2045972"/>
              <a:ext cx="2741158"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r>
                <a:rPr lang="en-US" altLang="ko-KR" sz="1200" dirty="0">
                  <a:solidFill>
                    <a:schemeClr val="tx1">
                      <a:lumMod val="65000"/>
                      <a:lumOff val="35000"/>
                    </a:schemeClr>
                  </a:solidFill>
                  <a:cs typeface="Arial" pitchFamily="34" charset="0"/>
                </a:rPr>
                <a:t>Easy to change colors, photos.</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47" name="TextBox 46">
              <a:extLst>
                <a:ext uri="{FF2B5EF4-FFF2-40B4-BE49-F238E27FC236}">
                  <a16:creationId xmlns:a16="http://schemas.microsoft.com/office/drawing/2014/main" id="{672D0FA9-30C1-483B-8B79-BBC87537833A}"/>
                </a:ext>
              </a:extLst>
            </p:cNvPr>
            <p:cNvSpPr txBox="1"/>
            <p:nvPr/>
          </p:nvSpPr>
          <p:spPr>
            <a:xfrm>
              <a:off x="1758834" y="1773770"/>
              <a:ext cx="2741158"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Your Contents Here</a:t>
              </a:r>
              <a:endParaRPr lang="ko-KR" altLang="en-US" sz="1400" b="1" dirty="0">
                <a:solidFill>
                  <a:schemeClr val="tx1">
                    <a:lumMod val="75000"/>
                    <a:lumOff val="25000"/>
                  </a:schemeClr>
                </a:solidFill>
                <a:cs typeface="Arial" pitchFamily="34" charset="0"/>
              </a:endParaRPr>
            </a:p>
          </p:txBody>
        </p:sp>
      </p:grpSp>
      <p:grpSp>
        <p:nvGrpSpPr>
          <p:cNvPr id="48" name="Group 47">
            <a:extLst>
              <a:ext uri="{FF2B5EF4-FFF2-40B4-BE49-F238E27FC236}">
                <a16:creationId xmlns:a16="http://schemas.microsoft.com/office/drawing/2014/main" id="{209E0D0B-7148-4252-B22B-E6D3DE6B00C1}"/>
              </a:ext>
            </a:extLst>
          </p:cNvPr>
          <p:cNvGrpSpPr/>
          <p:nvPr/>
        </p:nvGrpSpPr>
        <p:grpSpPr>
          <a:xfrm>
            <a:off x="6355409" y="3260115"/>
            <a:ext cx="5239961" cy="733867"/>
            <a:chOff x="1758834" y="1773770"/>
            <a:chExt cx="2741158" cy="733867"/>
          </a:xfrm>
        </p:grpSpPr>
        <p:sp>
          <p:nvSpPr>
            <p:cNvPr id="49" name="TextBox 48">
              <a:extLst>
                <a:ext uri="{FF2B5EF4-FFF2-40B4-BE49-F238E27FC236}">
                  <a16:creationId xmlns:a16="http://schemas.microsoft.com/office/drawing/2014/main" id="{2E194F6D-5C5D-45E1-A0F8-7EAC3CEB8C1E}"/>
                </a:ext>
              </a:extLst>
            </p:cNvPr>
            <p:cNvSpPr txBox="1"/>
            <p:nvPr/>
          </p:nvSpPr>
          <p:spPr>
            <a:xfrm>
              <a:off x="1758834" y="2045972"/>
              <a:ext cx="2741158"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r>
                <a:rPr lang="en-US" altLang="ko-KR" sz="1200" dirty="0">
                  <a:solidFill>
                    <a:schemeClr val="tx1">
                      <a:lumMod val="65000"/>
                      <a:lumOff val="35000"/>
                    </a:schemeClr>
                  </a:solidFill>
                  <a:cs typeface="Arial" pitchFamily="34" charset="0"/>
                </a:rPr>
                <a:t> Easy to change colors, photos.</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50" name="TextBox 49">
              <a:extLst>
                <a:ext uri="{FF2B5EF4-FFF2-40B4-BE49-F238E27FC236}">
                  <a16:creationId xmlns:a16="http://schemas.microsoft.com/office/drawing/2014/main" id="{C8FF7349-F202-4DBC-9DC5-47DA8E2DE121}"/>
                </a:ext>
              </a:extLst>
            </p:cNvPr>
            <p:cNvSpPr txBox="1"/>
            <p:nvPr/>
          </p:nvSpPr>
          <p:spPr>
            <a:xfrm>
              <a:off x="1758834" y="1773770"/>
              <a:ext cx="2741158"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Your Contents Here</a:t>
              </a:r>
              <a:endParaRPr lang="ko-KR" altLang="en-US" sz="1400" b="1" dirty="0">
                <a:solidFill>
                  <a:schemeClr val="tx1">
                    <a:lumMod val="75000"/>
                    <a:lumOff val="25000"/>
                  </a:schemeClr>
                </a:solidFill>
                <a:cs typeface="Arial" pitchFamily="34" charset="0"/>
              </a:endParaRPr>
            </a:p>
          </p:txBody>
        </p:sp>
      </p:grpSp>
      <p:sp>
        <p:nvSpPr>
          <p:cNvPr id="51" name="Rounded Rectangle 27">
            <a:extLst>
              <a:ext uri="{FF2B5EF4-FFF2-40B4-BE49-F238E27FC236}">
                <a16:creationId xmlns:a16="http://schemas.microsoft.com/office/drawing/2014/main" id="{A9D910EE-2BCF-44BC-94B4-B5BD5E21A718}"/>
              </a:ext>
            </a:extLst>
          </p:cNvPr>
          <p:cNvSpPr/>
          <p:nvPr/>
        </p:nvSpPr>
        <p:spPr>
          <a:xfrm>
            <a:off x="5550572" y="3505243"/>
            <a:ext cx="317145" cy="243610"/>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ko-KR" altLang="en-US" sz="1200" dirty="0"/>
          </a:p>
        </p:txBody>
      </p:sp>
      <p:sp>
        <p:nvSpPr>
          <p:cNvPr id="52" name="Rounded Rectangle 7">
            <a:extLst>
              <a:ext uri="{FF2B5EF4-FFF2-40B4-BE49-F238E27FC236}">
                <a16:creationId xmlns:a16="http://schemas.microsoft.com/office/drawing/2014/main" id="{ED16F2E2-EF7C-40F6-B35E-275B57DA3900}"/>
              </a:ext>
            </a:extLst>
          </p:cNvPr>
          <p:cNvSpPr/>
          <p:nvPr/>
        </p:nvSpPr>
        <p:spPr>
          <a:xfrm>
            <a:off x="5547926" y="4654930"/>
            <a:ext cx="322437" cy="278259"/>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ko-KR" altLang="en-US" sz="1200" dirty="0"/>
          </a:p>
        </p:txBody>
      </p:sp>
      <p:sp>
        <p:nvSpPr>
          <p:cNvPr id="53" name="Round Same Side Corner Rectangle 36">
            <a:extLst>
              <a:ext uri="{FF2B5EF4-FFF2-40B4-BE49-F238E27FC236}">
                <a16:creationId xmlns:a16="http://schemas.microsoft.com/office/drawing/2014/main" id="{37591995-B7F4-4268-9F5D-FF0C9AC8F63A}"/>
              </a:ext>
            </a:extLst>
          </p:cNvPr>
          <p:cNvSpPr/>
          <p:nvPr/>
        </p:nvSpPr>
        <p:spPr>
          <a:xfrm>
            <a:off x="5545334" y="5783300"/>
            <a:ext cx="327620" cy="259022"/>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ko-KR" altLang="en-US" sz="1200" dirty="0"/>
          </a:p>
        </p:txBody>
      </p:sp>
    </p:spTree>
    <p:extLst>
      <p:ext uri="{BB962C8B-B14F-4D97-AF65-F5344CB8AC3E}">
        <p14:creationId xmlns:p14="http://schemas.microsoft.com/office/powerpoint/2010/main" val="8429740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3" name="Rectangle 2">
            <a:extLst>
              <a:ext uri="{FF2B5EF4-FFF2-40B4-BE49-F238E27FC236}">
                <a16:creationId xmlns:a16="http://schemas.microsoft.com/office/drawing/2014/main" id="{3F187748-434E-4833-A9A2-066925E3D3A5}"/>
              </a:ext>
            </a:extLst>
          </p:cNvPr>
          <p:cNvSpPr/>
          <p:nvPr/>
        </p:nvSpPr>
        <p:spPr>
          <a:xfrm>
            <a:off x="6035783" y="2940308"/>
            <a:ext cx="108000" cy="20547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 name="Rectangle 3">
            <a:extLst>
              <a:ext uri="{FF2B5EF4-FFF2-40B4-BE49-F238E27FC236}">
                <a16:creationId xmlns:a16="http://schemas.microsoft.com/office/drawing/2014/main" id="{D17E4EDA-6116-4903-A3A4-7A67CCC72FBB}"/>
              </a:ext>
            </a:extLst>
          </p:cNvPr>
          <p:cNvSpPr/>
          <p:nvPr/>
        </p:nvSpPr>
        <p:spPr>
          <a:xfrm>
            <a:off x="5630398" y="3264982"/>
            <a:ext cx="108000" cy="17301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 name="Rectangle 4">
            <a:extLst>
              <a:ext uri="{FF2B5EF4-FFF2-40B4-BE49-F238E27FC236}">
                <a16:creationId xmlns:a16="http://schemas.microsoft.com/office/drawing/2014/main" id="{BEF9F7C5-ECD2-4DEE-948F-B04CF6A0C6D6}"/>
              </a:ext>
            </a:extLst>
          </p:cNvPr>
          <p:cNvSpPr/>
          <p:nvPr/>
        </p:nvSpPr>
        <p:spPr>
          <a:xfrm>
            <a:off x="6441168" y="3264982"/>
            <a:ext cx="108000" cy="17301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6" name="Rectangle 5">
            <a:extLst>
              <a:ext uri="{FF2B5EF4-FFF2-40B4-BE49-F238E27FC236}">
                <a16:creationId xmlns:a16="http://schemas.microsoft.com/office/drawing/2014/main" id="{0E92DE8D-93F1-4AEA-86DF-9EE9C82D46EE}"/>
              </a:ext>
            </a:extLst>
          </p:cNvPr>
          <p:cNvSpPr/>
          <p:nvPr/>
        </p:nvSpPr>
        <p:spPr>
          <a:xfrm>
            <a:off x="5225013" y="4059101"/>
            <a:ext cx="108000" cy="93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 name="Rectangle 6">
            <a:extLst>
              <a:ext uri="{FF2B5EF4-FFF2-40B4-BE49-F238E27FC236}">
                <a16:creationId xmlns:a16="http://schemas.microsoft.com/office/drawing/2014/main" id="{1420A298-7B66-47E9-9DA8-C1BF7A0B5F65}"/>
              </a:ext>
            </a:extLst>
          </p:cNvPr>
          <p:cNvSpPr/>
          <p:nvPr/>
        </p:nvSpPr>
        <p:spPr>
          <a:xfrm>
            <a:off x="6846553" y="4059101"/>
            <a:ext cx="108000" cy="93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Freeform 18">
            <a:extLst>
              <a:ext uri="{FF2B5EF4-FFF2-40B4-BE49-F238E27FC236}">
                <a16:creationId xmlns:a16="http://schemas.microsoft.com/office/drawing/2014/main" id="{63295C36-B8F1-47CD-B795-351DBFE96084}"/>
              </a:ext>
            </a:extLst>
          </p:cNvPr>
          <p:cNvSpPr>
            <a:spLocks/>
          </p:cNvSpPr>
          <p:nvPr/>
        </p:nvSpPr>
        <p:spPr bwMode="auto">
          <a:xfrm flipH="1">
            <a:off x="5068173" y="4806847"/>
            <a:ext cx="2304256" cy="1690935"/>
          </a:xfrm>
          <a:custGeom>
            <a:avLst/>
            <a:gdLst/>
            <a:ahLst/>
            <a:cxnLst/>
            <a:rect l="l" t="t" r="r" b="b"/>
            <a:pathLst>
              <a:path w="2304256" h="1690935">
                <a:moveTo>
                  <a:pt x="2302739" y="0"/>
                </a:moveTo>
                <a:lnTo>
                  <a:pt x="270214" y="0"/>
                </a:lnTo>
                <a:lnTo>
                  <a:pt x="270214" y="25876"/>
                </a:lnTo>
                <a:lnTo>
                  <a:pt x="266297" y="60666"/>
                </a:lnTo>
                <a:lnTo>
                  <a:pt x="254549" y="96265"/>
                </a:lnTo>
                <a:lnTo>
                  <a:pt x="233402" y="139146"/>
                </a:lnTo>
                <a:lnTo>
                  <a:pt x="207556" y="178790"/>
                </a:lnTo>
                <a:lnTo>
                  <a:pt x="179359" y="213579"/>
                </a:lnTo>
                <a:lnTo>
                  <a:pt x="149597" y="249179"/>
                </a:lnTo>
                <a:lnTo>
                  <a:pt x="118268" y="281542"/>
                </a:lnTo>
                <a:lnTo>
                  <a:pt x="86938" y="313904"/>
                </a:lnTo>
                <a:lnTo>
                  <a:pt x="57176" y="349503"/>
                </a:lnTo>
                <a:lnTo>
                  <a:pt x="46994" y="359212"/>
                </a:lnTo>
                <a:lnTo>
                  <a:pt x="34462" y="371348"/>
                </a:lnTo>
                <a:lnTo>
                  <a:pt x="21148" y="385911"/>
                </a:lnTo>
                <a:lnTo>
                  <a:pt x="10182" y="400475"/>
                </a:lnTo>
                <a:lnTo>
                  <a:pt x="3134" y="418274"/>
                </a:lnTo>
                <a:lnTo>
                  <a:pt x="0" y="437691"/>
                </a:lnTo>
                <a:lnTo>
                  <a:pt x="3916" y="457918"/>
                </a:lnTo>
                <a:lnTo>
                  <a:pt x="14099" y="477336"/>
                </a:lnTo>
                <a:lnTo>
                  <a:pt x="31329" y="493517"/>
                </a:lnTo>
                <a:lnTo>
                  <a:pt x="50910" y="504844"/>
                </a:lnTo>
                <a:lnTo>
                  <a:pt x="75190" y="515362"/>
                </a:lnTo>
                <a:lnTo>
                  <a:pt x="101037" y="524261"/>
                </a:lnTo>
                <a:lnTo>
                  <a:pt x="126883" y="533162"/>
                </a:lnTo>
                <a:lnTo>
                  <a:pt x="151947" y="542060"/>
                </a:lnTo>
                <a:lnTo>
                  <a:pt x="176227" y="552579"/>
                </a:lnTo>
                <a:lnTo>
                  <a:pt x="198157" y="563906"/>
                </a:lnTo>
                <a:lnTo>
                  <a:pt x="213822" y="578469"/>
                </a:lnTo>
                <a:lnTo>
                  <a:pt x="209123" y="597886"/>
                </a:lnTo>
                <a:lnTo>
                  <a:pt x="200507" y="615686"/>
                </a:lnTo>
                <a:lnTo>
                  <a:pt x="191891" y="634295"/>
                </a:lnTo>
                <a:lnTo>
                  <a:pt x="182493" y="652094"/>
                </a:lnTo>
                <a:lnTo>
                  <a:pt x="173877" y="669893"/>
                </a:lnTo>
                <a:lnTo>
                  <a:pt x="167611" y="687693"/>
                </a:lnTo>
                <a:lnTo>
                  <a:pt x="165262" y="703874"/>
                </a:lnTo>
                <a:lnTo>
                  <a:pt x="166828" y="721673"/>
                </a:lnTo>
                <a:lnTo>
                  <a:pt x="175443" y="737855"/>
                </a:lnTo>
                <a:lnTo>
                  <a:pt x="191108" y="754036"/>
                </a:lnTo>
                <a:lnTo>
                  <a:pt x="213822" y="770218"/>
                </a:lnTo>
                <a:lnTo>
                  <a:pt x="209123" y="783163"/>
                </a:lnTo>
                <a:lnTo>
                  <a:pt x="202073" y="796108"/>
                </a:lnTo>
                <a:lnTo>
                  <a:pt x="196591" y="811480"/>
                </a:lnTo>
                <a:lnTo>
                  <a:pt x="195024" y="827661"/>
                </a:lnTo>
                <a:lnTo>
                  <a:pt x="198157" y="843843"/>
                </a:lnTo>
                <a:lnTo>
                  <a:pt x="206773" y="858406"/>
                </a:lnTo>
                <a:lnTo>
                  <a:pt x="217738" y="869733"/>
                </a:lnTo>
                <a:lnTo>
                  <a:pt x="231836" y="880250"/>
                </a:lnTo>
                <a:lnTo>
                  <a:pt x="245934" y="887532"/>
                </a:lnTo>
                <a:lnTo>
                  <a:pt x="259249" y="896432"/>
                </a:lnTo>
                <a:lnTo>
                  <a:pt x="271781" y="908568"/>
                </a:lnTo>
                <a:lnTo>
                  <a:pt x="278829" y="921513"/>
                </a:lnTo>
                <a:lnTo>
                  <a:pt x="285878" y="944976"/>
                </a:lnTo>
                <a:lnTo>
                  <a:pt x="285878" y="971675"/>
                </a:lnTo>
                <a:lnTo>
                  <a:pt x="283529" y="996756"/>
                </a:lnTo>
                <a:lnTo>
                  <a:pt x="277263" y="1022646"/>
                </a:lnTo>
                <a:lnTo>
                  <a:pt x="271781" y="1047727"/>
                </a:lnTo>
                <a:lnTo>
                  <a:pt x="267865" y="1070381"/>
                </a:lnTo>
                <a:lnTo>
                  <a:pt x="264732" y="1102744"/>
                </a:lnTo>
                <a:lnTo>
                  <a:pt x="267865" y="1131870"/>
                </a:lnTo>
                <a:lnTo>
                  <a:pt x="276480" y="1158569"/>
                </a:lnTo>
                <a:lnTo>
                  <a:pt x="287445" y="1182033"/>
                </a:lnTo>
                <a:lnTo>
                  <a:pt x="303109" y="1200640"/>
                </a:lnTo>
                <a:lnTo>
                  <a:pt x="323474" y="1218440"/>
                </a:lnTo>
                <a:lnTo>
                  <a:pt x="343054" y="1233004"/>
                </a:lnTo>
                <a:lnTo>
                  <a:pt x="365767" y="1245140"/>
                </a:lnTo>
                <a:lnTo>
                  <a:pt x="388482" y="1255658"/>
                </a:lnTo>
                <a:lnTo>
                  <a:pt x="411195" y="1261321"/>
                </a:lnTo>
                <a:lnTo>
                  <a:pt x="452706" y="1268603"/>
                </a:lnTo>
                <a:lnTo>
                  <a:pt x="496567" y="1271839"/>
                </a:lnTo>
                <a:lnTo>
                  <a:pt x="542777" y="1270221"/>
                </a:lnTo>
                <a:lnTo>
                  <a:pt x="588205" y="1265367"/>
                </a:lnTo>
                <a:lnTo>
                  <a:pt x="633632" y="1259702"/>
                </a:lnTo>
                <a:lnTo>
                  <a:pt x="676710" y="1250803"/>
                </a:lnTo>
                <a:lnTo>
                  <a:pt x="715087" y="1240286"/>
                </a:lnTo>
                <a:lnTo>
                  <a:pt x="748766" y="1228958"/>
                </a:lnTo>
                <a:lnTo>
                  <a:pt x="762864" y="1224104"/>
                </a:lnTo>
                <a:lnTo>
                  <a:pt x="781662" y="1218440"/>
                </a:lnTo>
                <a:lnTo>
                  <a:pt x="802025" y="1212777"/>
                </a:lnTo>
                <a:lnTo>
                  <a:pt x="823173" y="1207113"/>
                </a:lnTo>
                <a:lnTo>
                  <a:pt x="845886" y="1203877"/>
                </a:lnTo>
                <a:lnTo>
                  <a:pt x="868600" y="1202259"/>
                </a:lnTo>
                <a:lnTo>
                  <a:pt x="888180" y="1205495"/>
                </a:lnTo>
                <a:lnTo>
                  <a:pt x="905412" y="1212777"/>
                </a:lnTo>
                <a:lnTo>
                  <a:pt x="921076" y="1227340"/>
                </a:lnTo>
                <a:lnTo>
                  <a:pt x="935175" y="1250803"/>
                </a:lnTo>
                <a:lnTo>
                  <a:pt x="948489" y="1280738"/>
                </a:lnTo>
                <a:lnTo>
                  <a:pt x="961021" y="1315528"/>
                </a:lnTo>
                <a:lnTo>
                  <a:pt x="971203" y="1355173"/>
                </a:lnTo>
                <a:lnTo>
                  <a:pt x="981385" y="1396435"/>
                </a:lnTo>
                <a:lnTo>
                  <a:pt x="990000" y="1439316"/>
                </a:lnTo>
                <a:lnTo>
                  <a:pt x="997832" y="1483005"/>
                </a:lnTo>
                <a:lnTo>
                  <a:pt x="1005665" y="1525886"/>
                </a:lnTo>
                <a:lnTo>
                  <a:pt x="1011148" y="1565530"/>
                </a:lnTo>
                <a:lnTo>
                  <a:pt x="1018196" y="1602747"/>
                </a:lnTo>
                <a:lnTo>
                  <a:pt x="1023680" y="1633491"/>
                </a:lnTo>
                <a:lnTo>
                  <a:pt x="1028379" y="1660191"/>
                </a:lnTo>
                <a:lnTo>
                  <a:pt x="1134898" y="1678799"/>
                </a:lnTo>
                <a:lnTo>
                  <a:pt x="1242983" y="1689317"/>
                </a:lnTo>
                <a:lnTo>
                  <a:pt x="1354201" y="1690935"/>
                </a:lnTo>
                <a:lnTo>
                  <a:pt x="1467769" y="1685272"/>
                </a:lnTo>
                <a:lnTo>
                  <a:pt x="1585253" y="1669090"/>
                </a:lnTo>
                <a:lnTo>
                  <a:pt x="1705871" y="1646436"/>
                </a:lnTo>
                <a:lnTo>
                  <a:pt x="1829621" y="1615692"/>
                </a:lnTo>
                <a:lnTo>
                  <a:pt x="1959636" y="1577666"/>
                </a:lnTo>
                <a:lnTo>
                  <a:pt x="2093568" y="1533168"/>
                </a:lnTo>
                <a:lnTo>
                  <a:pt x="2078686" y="1496759"/>
                </a:lnTo>
                <a:lnTo>
                  <a:pt x="2064589" y="1455497"/>
                </a:lnTo>
                <a:lnTo>
                  <a:pt x="2052057" y="1410189"/>
                </a:lnTo>
                <a:lnTo>
                  <a:pt x="2039525" y="1365691"/>
                </a:lnTo>
                <a:lnTo>
                  <a:pt x="2027777" y="1326046"/>
                </a:lnTo>
                <a:lnTo>
                  <a:pt x="2015246" y="1293683"/>
                </a:lnTo>
                <a:lnTo>
                  <a:pt x="2006630" y="1271839"/>
                </a:lnTo>
                <a:lnTo>
                  <a:pt x="1996448" y="1241903"/>
                </a:lnTo>
                <a:lnTo>
                  <a:pt x="1986266" y="1207922"/>
                </a:lnTo>
                <a:lnTo>
                  <a:pt x="1975300" y="1169896"/>
                </a:lnTo>
                <a:lnTo>
                  <a:pt x="1965119" y="1130252"/>
                </a:lnTo>
                <a:lnTo>
                  <a:pt x="1954937" y="1088990"/>
                </a:lnTo>
                <a:lnTo>
                  <a:pt x="1946321" y="1047727"/>
                </a:lnTo>
                <a:lnTo>
                  <a:pt x="1940839" y="1009701"/>
                </a:lnTo>
                <a:lnTo>
                  <a:pt x="1936923" y="973293"/>
                </a:lnTo>
                <a:lnTo>
                  <a:pt x="1935356" y="943358"/>
                </a:lnTo>
                <a:lnTo>
                  <a:pt x="1936923" y="918276"/>
                </a:lnTo>
                <a:lnTo>
                  <a:pt x="1949455" y="865687"/>
                </a:lnTo>
                <a:lnTo>
                  <a:pt x="1965119" y="817143"/>
                </a:lnTo>
                <a:lnTo>
                  <a:pt x="1984700" y="771026"/>
                </a:lnTo>
                <a:lnTo>
                  <a:pt x="2008980" y="730573"/>
                </a:lnTo>
                <a:lnTo>
                  <a:pt x="2045008" y="680412"/>
                </a:lnTo>
                <a:lnTo>
                  <a:pt x="2081820" y="630249"/>
                </a:lnTo>
                <a:lnTo>
                  <a:pt x="2118631" y="581705"/>
                </a:lnTo>
                <a:lnTo>
                  <a:pt x="2156226" y="529925"/>
                </a:lnTo>
                <a:lnTo>
                  <a:pt x="2189904" y="477336"/>
                </a:lnTo>
                <a:lnTo>
                  <a:pt x="2222800" y="423128"/>
                </a:lnTo>
                <a:lnTo>
                  <a:pt x="2250214" y="364066"/>
                </a:lnTo>
                <a:lnTo>
                  <a:pt x="2272927" y="300959"/>
                </a:lnTo>
                <a:lnTo>
                  <a:pt x="2290158" y="227334"/>
                </a:lnTo>
                <a:lnTo>
                  <a:pt x="2299557" y="152091"/>
                </a:lnTo>
                <a:lnTo>
                  <a:pt x="2304256" y="7522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ko-KR" altLang="en-US" sz="2700"/>
          </a:p>
        </p:txBody>
      </p:sp>
      <p:sp>
        <p:nvSpPr>
          <p:cNvPr id="9" name="Pentagon 10">
            <a:extLst>
              <a:ext uri="{FF2B5EF4-FFF2-40B4-BE49-F238E27FC236}">
                <a16:creationId xmlns:a16="http://schemas.microsoft.com/office/drawing/2014/main" id="{0AADD642-0B32-4075-930B-6CF866CC0EA9}"/>
              </a:ext>
            </a:extLst>
          </p:cNvPr>
          <p:cNvSpPr/>
          <p:nvPr/>
        </p:nvSpPr>
        <p:spPr>
          <a:xfrm>
            <a:off x="6865962" y="4059101"/>
            <a:ext cx="1898526" cy="484632"/>
          </a:xfrm>
          <a:prstGeom prst="homePlat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0" name="Group 9">
            <a:extLst>
              <a:ext uri="{FF2B5EF4-FFF2-40B4-BE49-F238E27FC236}">
                <a16:creationId xmlns:a16="http://schemas.microsoft.com/office/drawing/2014/main" id="{E582B37E-D810-4D84-9019-24BFDDA4A3B6}"/>
              </a:ext>
            </a:extLst>
          </p:cNvPr>
          <p:cNvGrpSpPr/>
          <p:nvPr/>
        </p:nvGrpSpPr>
        <p:grpSpPr>
          <a:xfrm>
            <a:off x="7555603" y="4802317"/>
            <a:ext cx="2552860" cy="923330"/>
            <a:chOff x="2551704" y="4283314"/>
            <a:chExt cx="2357003" cy="923330"/>
          </a:xfrm>
        </p:grpSpPr>
        <p:sp>
          <p:nvSpPr>
            <p:cNvPr id="11" name="TextBox 10">
              <a:extLst>
                <a:ext uri="{FF2B5EF4-FFF2-40B4-BE49-F238E27FC236}">
                  <a16:creationId xmlns:a16="http://schemas.microsoft.com/office/drawing/2014/main" id="{912B075B-7EC0-4E74-A446-F6D5817FB6C7}"/>
                </a:ext>
              </a:extLst>
            </p:cNvPr>
            <p:cNvSpPr txBox="1"/>
            <p:nvPr/>
          </p:nvSpPr>
          <p:spPr>
            <a:xfrm>
              <a:off x="2551705" y="4560313"/>
              <a:ext cx="2357002"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2" name="TextBox 11">
              <a:extLst>
                <a:ext uri="{FF2B5EF4-FFF2-40B4-BE49-F238E27FC236}">
                  <a16:creationId xmlns:a16="http://schemas.microsoft.com/office/drawing/2014/main" id="{489CCA2A-8588-4FF9-B573-25DAA8574556}"/>
                </a:ext>
              </a:extLst>
            </p:cNvPr>
            <p:cNvSpPr txBox="1"/>
            <p:nvPr/>
          </p:nvSpPr>
          <p:spPr>
            <a:xfrm>
              <a:off x="2551704" y="4283314"/>
              <a:ext cx="2357002"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13" name="Pentagon 14">
            <a:extLst>
              <a:ext uri="{FF2B5EF4-FFF2-40B4-BE49-F238E27FC236}">
                <a16:creationId xmlns:a16="http://schemas.microsoft.com/office/drawing/2014/main" id="{7EB885E5-F95F-4444-B0F7-5D1AF6658A7D}"/>
              </a:ext>
            </a:extLst>
          </p:cNvPr>
          <p:cNvSpPr/>
          <p:nvPr/>
        </p:nvSpPr>
        <p:spPr>
          <a:xfrm>
            <a:off x="6456040" y="3274505"/>
            <a:ext cx="1898526" cy="484632"/>
          </a:xfrm>
          <a:prstGeom prst="homePlat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Pentagon 15">
            <a:extLst>
              <a:ext uri="{FF2B5EF4-FFF2-40B4-BE49-F238E27FC236}">
                <a16:creationId xmlns:a16="http://schemas.microsoft.com/office/drawing/2014/main" id="{89E741F7-0904-4D78-AB6A-44FA2C446555}"/>
              </a:ext>
            </a:extLst>
          </p:cNvPr>
          <p:cNvSpPr/>
          <p:nvPr/>
        </p:nvSpPr>
        <p:spPr>
          <a:xfrm flipH="1">
            <a:off x="3415406" y="4059101"/>
            <a:ext cx="1898526" cy="484632"/>
          </a:xfrm>
          <a:prstGeom prst="homePlat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Pentagon 16">
            <a:extLst>
              <a:ext uri="{FF2B5EF4-FFF2-40B4-BE49-F238E27FC236}">
                <a16:creationId xmlns:a16="http://schemas.microsoft.com/office/drawing/2014/main" id="{32B77047-4FD5-4C65-9514-AFFCD53CB0CE}"/>
              </a:ext>
            </a:extLst>
          </p:cNvPr>
          <p:cNvSpPr/>
          <p:nvPr/>
        </p:nvSpPr>
        <p:spPr>
          <a:xfrm flipH="1">
            <a:off x="3818906" y="3274505"/>
            <a:ext cx="1898526" cy="484632"/>
          </a:xfrm>
          <a:prstGeom prst="homePlat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6" name="Group 15">
            <a:extLst>
              <a:ext uri="{FF2B5EF4-FFF2-40B4-BE49-F238E27FC236}">
                <a16:creationId xmlns:a16="http://schemas.microsoft.com/office/drawing/2014/main" id="{DC53A565-F762-4FF1-8A8F-8D4155726C2B}"/>
              </a:ext>
            </a:extLst>
          </p:cNvPr>
          <p:cNvGrpSpPr/>
          <p:nvPr/>
        </p:nvGrpSpPr>
        <p:grpSpPr>
          <a:xfrm>
            <a:off x="2091093" y="4802317"/>
            <a:ext cx="2552859" cy="923330"/>
            <a:chOff x="2551706" y="4283314"/>
            <a:chExt cx="2357002" cy="923330"/>
          </a:xfrm>
        </p:grpSpPr>
        <p:sp>
          <p:nvSpPr>
            <p:cNvPr id="17" name="TextBox 16">
              <a:extLst>
                <a:ext uri="{FF2B5EF4-FFF2-40B4-BE49-F238E27FC236}">
                  <a16:creationId xmlns:a16="http://schemas.microsoft.com/office/drawing/2014/main" id="{4D73E0B5-6DC9-4B3A-81D6-560A50541C02}"/>
                </a:ext>
              </a:extLst>
            </p:cNvPr>
            <p:cNvSpPr txBox="1"/>
            <p:nvPr/>
          </p:nvSpPr>
          <p:spPr>
            <a:xfrm>
              <a:off x="2551706" y="4560313"/>
              <a:ext cx="2357002"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8" name="TextBox 17">
              <a:extLst>
                <a:ext uri="{FF2B5EF4-FFF2-40B4-BE49-F238E27FC236}">
                  <a16:creationId xmlns:a16="http://schemas.microsoft.com/office/drawing/2014/main" id="{FD380578-10C8-4725-8D6B-A7652D0F5DBB}"/>
                </a:ext>
              </a:extLst>
            </p:cNvPr>
            <p:cNvSpPr txBox="1"/>
            <p:nvPr/>
          </p:nvSpPr>
          <p:spPr>
            <a:xfrm>
              <a:off x="2551706" y="4283314"/>
              <a:ext cx="2357002"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9" name="Group 18">
            <a:extLst>
              <a:ext uri="{FF2B5EF4-FFF2-40B4-BE49-F238E27FC236}">
                <a16:creationId xmlns:a16="http://schemas.microsoft.com/office/drawing/2014/main" id="{DE3F7B1B-AE39-4F77-BF9D-9ECD70B1B859}"/>
              </a:ext>
            </a:extLst>
          </p:cNvPr>
          <p:cNvGrpSpPr/>
          <p:nvPr/>
        </p:nvGrpSpPr>
        <p:grpSpPr>
          <a:xfrm>
            <a:off x="8922754" y="3041003"/>
            <a:ext cx="2552859" cy="923330"/>
            <a:chOff x="2551704" y="4283314"/>
            <a:chExt cx="2357003" cy="923330"/>
          </a:xfrm>
        </p:grpSpPr>
        <p:sp>
          <p:nvSpPr>
            <p:cNvPr id="20" name="TextBox 19">
              <a:extLst>
                <a:ext uri="{FF2B5EF4-FFF2-40B4-BE49-F238E27FC236}">
                  <a16:creationId xmlns:a16="http://schemas.microsoft.com/office/drawing/2014/main" id="{0B39854F-5EDD-4033-9699-E135B043B41A}"/>
                </a:ext>
              </a:extLst>
            </p:cNvPr>
            <p:cNvSpPr txBox="1"/>
            <p:nvPr/>
          </p:nvSpPr>
          <p:spPr>
            <a:xfrm>
              <a:off x="2551706" y="4560313"/>
              <a:ext cx="2357001"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21" name="TextBox 20">
              <a:extLst>
                <a:ext uri="{FF2B5EF4-FFF2-40B4-BE49-F238E27FC236}">
                  <a16:creationId xmlns:a16="http://schemas.microsoft.com/office/drawing/2014/main" id="{2759ED74-A1BD-408D-83DB-30D59CB41A8A}"/>
                </a:ext>
              </a:extLst>
            </p:cNvPr>
            <p:cNvSpPr txBox="1"/>
            <p:nvPr/>
          </p:nvSpPr>
          <p:spPr>
            <a:xfrm>
              <a:off x="2551704" y="4283314"/>
              <a:ext cx="2357002"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22" name="Group 21">
            <a:extLst>
              <a:ext uri="{FF2B5EF4-FFF2-40B4-BE49-F238E27FC236}">
                <a16:creationId xmlns:a16="http://schemas.microsoft.com/office/drawing/2014/main" id="{7D2C6E87-F922-4623-9334-1035251B5ECF}"/>
              </a:ext>
            </a:extLst>
          </p:cNvPr>
          <p:cNvGrpSpPr/>
          <p:nvPr/>
        </p:nvGrpSpPr>
        <p:grpSpPr>
          <a:xfrm>
            <a:off x="734830" y="3041003"/>
            <a:ext cx="2552859" cy="923330"/>
            <a:chOff x="2551704" y="4283314"/>
            <a:chExt cx="2357003" cy="923330"/>
          </a:xfrm>
        </p:grpSpPr>
        <p:sp>
          <p:nvSpPr>
            <p:cNvPr id="23" name="TextBox 22">
              <a:extLst>
                <a:ext uri="{FF2B5EF4-FFF2-40B4-BE49-F238E27FC236}">
                  <a16:creationId xmlns:a16="http://schemas.microsoft.com/office/drawing/2014/main" id="{DE04AAC6-35C1-4AD9-B788-5977516F3A24}"/>
                </a:ext>
              </a:extLst>
            </p:cNvPr>
            <p:cNvSpPr txBox="1"/>
            <p:nvPr/>
          </p:nvSpPr>
          <p:spPr>
            <a:xfrm>
              <a:off x="2551706" y="4560313"/>
              <a:ext cx="2357001"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24" name="TextBox 23">
              <a:extLst>
                <a:ext uri="{FF2B5EF4-FFF2-40B4-BE49-F238E27FC236}">
                  <a16:creationId xmlns:a16="http://schemas.microsoft.com/office/drawing/2014/main" id="{FF81AE05-6134-408F-B2FF-1CEEF1EBB2C8}"/>
                </a:ext>
              </a:extLst>
            </p:cNvPr>
            <p:cNvSpPr txBox="1"/>
            <p:nvPr/>
          </p:nvSpPr>
          <p:spPr>
            <a:xfrm>
              <a:off x="2551704" y="4283314"/>
              <a:ext cx="2357002"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25" name="Group 24">
            <a:extLst>
              <a:ext uri="{FF2B5EF4-FFF2-40B4-BE49-F238E27FC236}">
                <a16:creationId xmlns:a16="http://schemas.microsoft.com/office/drawing/2014/main" id="{C1976A57-7007-4FCA-9B45-29072F1F8094}"/>
              </a:ext>
            </a:extLst>
          </p:cNvPr>
          <p:cNvGrpSpPr/>
          <p:nvPr/>
        </p:nvGrpSpPr>
        <p:grpSpPr>
          <a:xfrm>
            <a:off x="4819570" y="1683861"/>
            <a:ext cx="2552860" cy="738664"/>
            <a:chOff x="2551704" y="4283314"/>
            <a:chExt cx="2357003" cy="738664"/>
          </a:xfrm>
        </p:grpSpPr>
        <p:sp>
          <p:nvSpPr>
            <p:cNvPr id="26" name="TextBox 25">
              <a:extLst>
                <a:ext uri="{FF2B5EF4-FFF2-40B4-BE49-F238E27FC236}">
                  <a16:creationId xmlns:a16="http://schemas.microsoft.com/office/drawing/2014/main" id="{963897F1-E332-4092-A230-50F27860288E}"/>
                </a:ext>
              </a:extLst>
            </p:cNvPr>
            <p:cNvSpPr txBox="1"/>
            <p:nvPr/>
          </p:nvSpPr>
          <p:spPr>
            <a:xfrm>
              <a:off x="2551705" y="4560313"/>
              <a:ext cx="2357002"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a:t>
              </a:r>
              <a:endParaRPr lang="ko-KR" altLang="en-US" sz="1200" dirty="0">
                <a:solidFill>
                  <a:schemeClr val="tx1">
                    <a:lumMod val="75000"/>
                    <a:lumOff val="25000"/>
                  </a:schemeClr>
                </a:solidFill>
                <a:cs typeface="Arial" pitchFamily="34" charset="0"/>
              </a:endParaRPr>
            </a:p>
          </p:txBody>
        </p:sp>
        <p:sp>
          <p:nvSpPr>
            <p:cNvPr id="27" name="TextBox 26">
              <a:extLst>
                <a:ext uri="{FF2B5EF4-FFF2-40B4-BE49-F238E27FC236}">
                  <a16:creationId xmlns:a16="http://schemas.microsoft.com/office/drawing/2014/main" id="{5CE567BC-772A-48A5-AF38-E3947DB882F0}"/>
                </a:ext>
              </a:extLst>
            </p:cNvPr>
            <p:cNvSpPr txBox="1"/>
            <p:nvPr/>
          </p:nvSpPr>
          <p:spPr>
            <a:xfrm>
              <a:off x="2551704" y="4283314"/>
              <a:ext cx="2357002"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28" name="Pentagon 30">
            <a:extLst>
              <a:ext uri="{FF2B5EF4-FFF2-40B4-BE49-F238E27FC236}">
                <a16:creationId xmlns:a16="http://schemas.microsoft.com/office/drawing/2014/main" id="{D996E087-40CD-42D8-8BF8-FCEDAA5616EA}"/>
              </a:ext>
            </a:extLst>
          </p:cNvPr>
          <p:cNvSpPr/>
          <p:nvPr/>
        </p:nvSpPr>
        <p:spPr>
          <a:xfrm>
            <a:off x="4476002" y="2470860"/>
            <a:ext cx="3211003" cy="484632"/>
          </a:xfrm>
          <a:custGeom>
            <a:avLst/>
            <a:gdLst/>
            <a:ahLst/>
            <a:cxnLst/>
            <a:rect l="l" t="t" r="r" b="b"/>
            <a:pathLst>
              <a:path w="3211003" h="484632">
                <a:moveTo>
                  <a:pt x="242316" y="0"/>
                </a:moveTo>
                <a:lnTo>
                  <a:pt x="1591003" y="0"/>
                </a:lnTo>
                <a:lnTo>
                  <a:pt x="1620000" y="0"/>
                </a:lnTo>
                <a:lnTo>
                  <a:pt x="2968687" y="0"/>
                </a:lnTo>
                <a:lnTo>
                  <a:pt x="3211003" y="242316"/>
                </a:lnTo>
                <a:lnTo>
                  <a:pt x="2968687" y="484632"/>
                </a:lnTo>
                <a:lnTo>
                  <a:pt x="1620000" y="484632"/>
                </a:lnTo>
                <a:lnTo>
                  <a:pt x="1591003" y="484632"/>
                </a:lnTo>
                <a:lnTo>
                  <a:pt x="242316" y="484632"/>
                </a:lnTo>
                <a:lnTo>
                  <a:pt x="0" y="242316"/>
                </a:lnTo>
                <a:close/>
              </a:path>
            </a:pathLst>
          </a:custGeom>
          <a:solidFill>
            <a:schemeClr val="accent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TextBox 28">
            <a:extLst>
              <a:ext uri="{FF2B5EF4-FFF2-40B4-BE49-F238E27FC236}">
                <a16:creationId xmlns:a16="http://schemas.microsoft.com/office/drawing/2014/main" id="{B25F5CBD-78E6-4CA8-96C0-B046780D0257}"/>
              </a:ext>
            </a:extLst>
          </p:cNvPr>
          <p:cNvSpPr txBox="1"/>
          <p:nvPr/>
        </p:nvSpPr>
        <p:spPr>
          <a:xfrm>
            <a:off x="5291448" y="2559288"/>
            <a:ext cx="1609106"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Contents Here</a:t>
            </a:r>
            <a:endParaRPr lang="ko-KR" altLang="en-US" sz="1400" b="1" dirty="0">
              <a:solidFill>
                <a:schemeClr val="bg1"/>
              </a:solidFill>
              <a:cs typeface="Arial" pitchFamily="34" charset="0"/>
            </a:endParaRPr>
          </a:p>
        </p:txBody>
      </p:sp>
      <p:sp>
        <p:nvSpPr>
          <p:cNvPr id="30" name="TextBox 29">
            <a:extLst>
              <a:ext uri="{FF2B5EF4-FFF2-40B4-BE49-F238E27FC236}">
                <a16:creationId xmlns:a16="http://schemas.microsoft.com/office/drawing/2014/main" id="{BCA6923B-3798-4A19-B42C-E359F89994C0}"/>
              </a:ext>
            </a:extLst>
          </p:cNvPr>
          <p:cNvSpPr txBox="1"/>
          <p:nvPr/>
        </p:nvSpPr>
        <p:spPr>
          <a:xfrm>
            <a:off x="4039646" y="3366594"/>
            <a:ext cx="1592062" cy="307777"/>
          </a:xfrm>
          <a:prstGeom prst="rect">
            <a:avLst/>
          </a:prstGeom>
          <a:noFill/>
        </p:spPr>
        <p:txBody>
          <a:bodyPr wrap="square" rtlCol="0">
            <a:spAutoFit/>
          </a:bodyPr>
          <a:lstStyle/>
          <a:p>
            <a:pPr algn="ctr"/>
            <a:r>
              <a:rPr lang="en-US" altLang="ko-KR" sz="1400" b="1" dirty="0">
                <a:solidFill>
                  <a:schemeClr val="tx1">
                    <a:lumMod val="75000"/>
                    <a:lumOff val="25000"/>
                  </a:schemeClr>
                </a:solidFill>
                <a:cs typeface="Arial" pitchFamily="34" charset="0"/>
              </a:rPr>
              <a:t>Contents Here</a:t>
            </a:r>
            <a:endParaRPr lang="ko-KR" altLang="en-US" sz="1400" b="1" dirty="0">
              <a:solidFill>
                <a:schemeClr val="tx1">
                  <a:lumMod val="75000"/>
                  <a:lumOff val="25000"/>
                </a:schemeClr>
              </a:solidFill>
              <a:cs typeface="Arial" pitchFamily="34" charset="0"/>
            </a:endParaRPr>
          </a:p>
        </p:txBody>
      </p:sp>
      <p:sp>
        <p:nvSpPr>
          <p:cNvPr id="31" name="TextBox 30">
            <a:extLst>
              <a:ext uri="{FF2B5EF4-FFF2-40B4-BE49-F238E27FC236}">
                <a16:creationId xmlns:a16="http://schemas.microsoft.com/office/drawing/2014/main" id="{EB1CD79B-F8AF-44E2-8973-B795E799D096}"/>
              </a:ext>
            </a:extLst>
          </p:cNvPr>
          <p:cNvSpPr txBox="1"/>
          <p:nvPr/>
        </p:nvSpPr>
        <p:spPr>
          <a:xfrm>
            <a:off x="3657972" y="4147530"/>
            <a:ext cx="1592062" cy="307777"/>
          </a:xfrm>
          <a:prstGeom prst="rect">
            <a:avLst/>
          </a:prstGeom>
          <a:noFill/>
        </p:spPr>
        <p:txBody>
          <a:bodyPr wrap="square" rtlCol="0">
            <a:spAutoFit/>
          </a:bodyPr>
          <a:lstStyle/>
          <a:p>
            <a:pPr algn="ctr"/>
            <a:r>
              <a:rPr lang="en-US" altLang="ko-KR" sz="1400" b="1" dirty="0">
                <a:solidFill>
                  <a:schemeClr val="tx1">
                    <a:lumMod val="75000"/>
                    <a:lumOff val="25000"/>
                  </a:schemeClr>
                </a:solidFill>
                <a:cs typeface="Arial" pitchFamily="34" charset="0"/>
              </a:rPr>
              <a:t>Contents Here</a:t>
            </a:r>
            <a:endParaRPr lang="ko-KR" altLang="en-US" sz="1400" b="1" dirty="0">
              <a:solidFill>
                <a:schemeClr val="tx1">
                  <a:lumMod val="75000"/>
                  <a:lumOff val="25000"/>
                </a:schemeClr>
              </a:solidFill>
              <a:cs typeface="Arial" pitchFamily="34" charset="0"/>
            </a:endParaRPr>
          </a:p>
        </p:txBody>
      </p:sp>
      <p:sp>
        <p:nvSpPr>
          <p:cNvPr id="32" name="TextBox 31">
            <a:extLst>
              <a:ext uri="{FF2B5EF4-FFF2-40B4-BE49-F238E27FC236}">
                <a16:creationId xmlns:a16="http://schemas.microsoft.com/office/drawing/2014/main" id="{05D65EB7-526B-4D12-98AD-6175C0155179}"/>
              </a:ext>
            </a:extLst>
          </p:cNvPr>
          <p:cNvSpPr txBox="1"/>
          <p:nvPr/>
        </p:nvSpPr>
        <p:spPr>
          <a:xfrm>
            <a:off x="6954554" y="4147530"/>
            <a:ext cx="1592062" cy="307777"/>
          </a:xfrm>
          <a:prstGeom prst="rect">
            <a:avLst/>
          </a:prstGeom>
          <a:noFill/>
        </p:spPr>
        <p:txBody>
          <a:bodyPr wrap="square" rtlCol="0">
            <a:spAutoFit/>
          </a:bodyPr>
          <a:lstStyle/>
          <a:p>
            <a:pPr algn="ctr"/>
            <a:r>
              <a:rPr lang="en-US" altLang="ko-KR" sz="1400" b="1" dirty="0">
                <a:solidFill>
                  <a:schemeClr val="tx1">
                    <a:lumMod val="75000"/>
                    <a:lumOff val="25000"/>
                  </a:schemeClr>
                </a:solidFill>
                <a:cs typeface="Arial" pitchFamily="34" charset="0"/>
              </a:rPr>
              <a:t>Contents Here</a:t>
            </a:r>
            <a:endParaRPr lang="ko-KR" altLang="en-US" sz="1400" b="1" dirty="0">
              <a:solidFill>
                <a:schemeClr val="tx1">
                  <a:lumMod val="75000"/>
                  <a:lumOff val="25000"/>
                </a:schemeClr>
              </a:solidFill>
              <a:cs typeface="Arial" pitchFamily="34" charset="0"/>
            </a:endParaRPr>
          </a:p>
        </p:txBody>
      </p:sp>
      <p:sp>
        <p:nvSpPr>
          <p:cNvPr id="33" name="TextBox 32">
            <a:extLst>
              <a:ext uri="{FF2B5EF4-FFF2-40B4-BE49-F238E27FC236}">
                <a16:creationId xmlns:a16="http://schemas.microsoft.com/office/drawing/2014/main" id="{E7B3FB42-2D2C-4076-8BA3-1620216BE551}"/>
              </a:ext>
            </a:extLst>
          </p:cNvPr>
          <p:cNvSpPr txBox="1"/>
          <p:nvPr/>
        </p:nvSpPr>
        <p:spPr>
          <a:xfrm>
            <a:off x="6576398" y="3366594"/>
            <a:ext cx="1592062" cy="307777"/>
          </a:xfrm>
          <a:prstGeom prst="rect">
            <a:avLst/>
          </a:prstGeom>
          <a:noFill/>
        </p:spPr>
        <p:txBody>
          <a:bodyPr wrap="square" rtlCol="0">
            <a:spAutoFit/>
          </a:bodyPr>
          <a:lstStyle/>
          <a:p>
            <a:pPr algn="ctr"/>
            <a:r>
              <a:rPr lang="en-US" altLang="ko-KR" sz="1400" b="1" dirty="0">
                <a:solidFill>
                  <a:schemeClr val="tx1">
                    <a:lumMod val="75000"/>
                    <a:lumOff val="25000"/>
                  </a:schemeClr>
                </a:solidFill>
                <a:cs typeface="Arial" pitchFamily="34" charset="0"/>
              </a:rPr>
              <a:t>Contents Here</a:t>
            </a:r>
            <a:endParaRPr lang="ko-KR" altLang="en-US" sz="1400" b="1"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1135708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B0FF5B-5857-4DD2-8316-525F7AB76D4C}"/>
              </a:ext>
            </a:extLst>
          </p:cNvPr>
          <p:cNvGrpSpPr/>
          <p:nvPr/>
        </p:nvGrpSpPr>
        <p:grpSpPr>
          <a:xfrm>
            <a:off x="5110993" y="342497"/>
            <a:ext cx="6983876" cy="1711842"/>
            <a:chOff x="5207975" y="2573079"/>
            <a:chExt cx="6983876" cy="1711842"/>
          </a:xfrm>
        </p:grpSpPr>
        <p:sp>
          <p:nvSpPr>
            <p:cNvPr id="2" name="Rectangle 1">
              <a:extLst>
                <a:ext uri="{FF2B5EF4-FFF2-40B4-BE49-F238E27FC236}">
                  <a16:creationId xmlns:a16="http://schemas.microsoft.com/office/drawing/2014/main"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id="{948A2979-A456-4286-B8FC-8FF4C0C58EFD}"/>
              </a:ext>
            </a:extLst>
          </p:cNvPr>
          <p:cNvSpPr txBox="1"/>
          <p:nvPr/>
        </p:nvSpPr>
        <p:spPr>
          <a:xfrm>
            <a:off x="5750776" y="539266"/>
            <a:ext cx="6344093" cy="830997"/>
          </a:xfrm>
          <a:prstGeom prst="rect">
            <a:avLst/>
          </a:prstGeom>
          <a:noFill/>
        </p:spPr>
        <p:txBody>
          <a:bodyPr wrap="square" rtlCol="0" anchor="ctr">
            <a:spAutoFit/>
          </a:bodyPr>
          <a:lstStyle/>
          <a:p>
            <a:r>
              <a:rPr lang="en-US" altLang="ko-KR" sz="4800" dirty="0">
                <a:solidFill>
                  <a:schemeClr val="bg1"/>
                </a:solidFill>
                <a:cs typeface="Arial" pitchFamily="34" charset="0"/>
              </a:rPr>
              <a:t>Background</a:t>
            </a:r>
            <a:endParaRPr lang="ko-KR" altLang="en-US" sz="4800" dirty="0">
              <a:solidFill>
                <a:schemeClr val="bg1"/>
              </a:solidFill>
              <a:cs typeface="Arial" pitchFamily="34" charset="0"/>
            </a:endParaRPr>
          </a:p>
        </p:txBody>
      </p:sp>
      <p:grpSp>
        <p:nvGrpSpPr>
          <p:cNvPr id="7" name="Group 6">
            <a:extLst>
              <a:ext uri="{FF2B5EF4-FFF2-40B4-BE49-F238E27FC236}">
                <a16:creationId xmlns:a16="http://schemas.microsoft.com/office/drawing/2014/main" id="{4C2F3146-0FDC-405F-910F-592C844F55BD}"/>
              </a:ext>
            </a:extLst>
          </p:cNvPr>
          <p:cNvGrpSpPr/>
          <p:nvPr/>
        </p:nvGrpSpPr>
        <p:grpSpPr>
          <a:xfrm>
            <a:off x="717618" y="640980"/>
            <a:ext cx="3921998" cy="5576040"/>
            <a:chOff x="1105009" y="665240"/>
            <a:chExt cx="3688534" cy="5244116"/>
          </a:xfrm>
        </p:grpSpPr>
        <p:sp>
          <p:nvSpPr>
            <p:cNvPr id="8" name="Freeform: Shape 7">
              <a:extLst>
                <a:ext uri="{FF2B5EF4-FFF2-40B4-BE49-F238E27FC236}">
                  <a16:creationId xmlns:a16="http://schemas.microsoft.com/office/drawing/2014/main" id="{60414F86-8900-435E-9755-1074B5E0B3D0}"/>
                </a:ext>
              </a:extLst>
            </p:cNvPr>
            <p:cNvSpPr>
              <a:spLocks/>
            </p:cNvSpPr>
            <p:nvPr/>
          </p:nvSpPr>
          <p:spPr bwMode="auto">
            <a:xfrm rot="410959" flipH="1">
              <a:off x="1522252" y="1773885"/>
              <a:ext cx="2854049" cy="4135471"/>
            </a:xfrm>
            <a:custGeom>
              <a:avLst/>
              <a:gdLst>
                <a:gd name="connsiteX0" fmla="*/ 1696267 w 2854049"/>
                <a:gd name="connsiteY0" fmla="*/ 3431657 h 4135471"/>
                <a:gd name="connsiteX1" fmla="*/ 1344360 w 2854049"/>
                <a:gd name="connsiteY1" fmla="*/ 3783564 h 4135471"/>
                <a:gd name="connsiteX2" fmla="*/ 1696267 w 2854049"/>
                <a:gd name="connsiteY2" fmla="*/ 4135471 h 4135471"/>
                <a:gd name="connsiteX3" fmla="*/ 2048174 w 2854049"/>
                <a:gd name="connsiteY3" fmla="*/ 3783564 h 4135471"/>
                <a:gd name="connsiteX4" fmla="*/ 1696267 w 2854049"/>
                <a:gd name="connsiteY4" fmla="*/ 3431657 h 4135471"/>
                <a:gd name="connsiteX5" fmla="*/ 1470680 w 2854049"/>
                <a:gd name="connsiteY5" fmla="*/ 0 h 4135471"/>
                <a:gd name="connsiteX6" fmla="*/ 1360088 w 2854049"/>
                <a:gd name="connsiteY6" fmla="*/ 9020 h 4135471"/>
                <a:gd name="connsiteX7" fmla="*/ 1082638 w 2854049"/>
                <a:gd name="connsiteY7" fmla="*/ 72152 h 4135471"/>
                <a:gd name="connsiteX8" fmla="*/ 1000179 w 2854049"/>
                <a:gd name="connsiteY8" fmla="*/ 103217 h 4135471"/>
                <a:gd name="connsiteX9" fmla="*/ 918691 w 2854049"/>
                <a:gd name="connsiteY9" fmla="*/ 138291 h 4135471"/>
                <a:gd name="connsiteX10" fmla="*/ 839141 w 2854049"/>
                <a:gd name="connsiteY10" fmla="*/ 180379 h 4135471"/>
                <a:gd name="connsiteX11" fmla="*/ 765414 w 2854049"/>
                <a:gd name="connsiteY11" fmla="*/ 227479 h 4135471"/>
                <a:gd name="connsiteX12" fmla="*/ 694595 w 2854049"/>
                <a:gd name="connsiteY12" fmla="*/ 280591 h 4135471"/>
                <a:gd name="connsiteX13" fmla="*/ 629599 w 2854049"/>
                <a:gd name="connsiteY13" fmla="*/ 338714 h 4135471"/>
                <a:gd name="connsiteX14" fmla="*/ 569452 w 2854049"/>
                <a:gd name="connsiteY14" fmla="*/ 401847 h 4135471"/>
                <a:gd name="connsiteX15" fmla="*/ 515126 w 2854049"/>
                <a:gd name="connsiteY15" fmla="*/ 470992 h 4135471"/>
                <a:gd name="connsiteX16" fmla="*/ 467591 w 2854049"/>
                <a:gd name="connsiteY16" fmla="*/ 544147 h 4135471"/>
                <a:gd name="connsiteX17" fmla="*/ 426847 w 2854049"/>
                <a:gd name="connsiteY17" fmla="*/ 622311 h 4135471"/>
                <a:gd name="connsiteX18" fmla="*/ 392893 w 2854049"/>
                <a:gd name="connsiteY18" fmla="*/ 706488 h 4135471"/>
                <a:gd name="connsiteX19" fmla="*/ 338568 w 2854049"/>
                <a:gd name="connsiteY19" fmla="*/ 937976 h 4135471"/>
                <a:gd name="connsiteX20" fmla="*/ 333717 w 2854049"/>
                <a:gd name="connsiteY20" fmla="*/ 994094 h 4135471"/>
                <a:gd name="connsiteX21" fmla="*/ 331776 w 2854049"/>
                <a:gd name="connsiteY21" fmla="*/ 1047206 h 4135471"/>
                <a:gd name="connsiteX22" fmla="*/ 333717 w 2854049"/>
                <a:gd name="connsiteY22" fmla="*/ 1096308 h 4135471"/>
                <a:gd name="connsiteX23" fmla="*/ 334686 w 2854049"/>
                <a:gd name="connsiteY23" fmla="*/ 1145413 h 4135471"/>
                <a:gd name="connsiteX24" fmla="*/ 334686 w 2854049"/>
                <a:gd name="connsiteY24" fmla="*/ 1191509 h 4135471"/>
                <a:gd name="connsiteX25" fmla="*/ 329836 w 2854049"/>
                <a:gd name="connsiteY25" fmla="*/ 1234599 h 4135471"/>
                <a:gd name="connsiteX26" fmla="*/ 315284 w 2854049"/>
                <a:gd name="connsiteY26" fmla="*/ 1278693 h 4135471"/>
                <a:gd name="connsiteX27" fmla="*/ 289092 w 2854049"/>
                <a:gd name="connsiteY27" fmla="*/ 1331805 h 4135471"/>
                <a:gd name="connsiteX28" fmla="*/ 257078 w 2854049"/>
                <a:gd name="connsiteY28" fmla="*/ 1380908 h 4135471"/>
                <a:gd name="connsiteX29" fmla="*/ 222155 w 2854049"/>
                <a:gd name="connsiteY29" fmla="*/ 1423998 h 4135471"/>
                <a:gd name="connsiteX30" fmla="*/ 185291 w 2854049"/>
                <a:gd name="connsiteY30" fmla="*/ 1468092 h 4135471"/>
                <a:gd name="connsiteX31" fmla="*/ 146487 w 2854049"/>
                <a:gd name="connsiteY31" fmla="*/ 1508176 h 4135471"/>
                <a:gd name="connsiteX32" fmla="*/ 107683 w 2854049"/>
                <a:gd name="connsiteY32" fmla="*/ 1548261 h 4135471"/>
                <a:gd name="connsiteX33" fmla="*/ 70819 w 2854049"/>
                <a:gd name="connsiteY33" fmla="*/ 1592354 h 4135471"/>
                <a:gd name="connsiteX34" fmla="*/ 58206 w 2854049"/>
                <a:gd name="connsiteY34" fmla="*/ 1604378 h 4135471"/>
                <a:gd name="connsiteX35" fmla="*/ 42684 w 2854049"/>
                <a:gd name="connsiteY35" fmla="*/ 1619410 h 4135471"/>
                <a:gd name="connsiteX36" fmla="*/ 26193 w 2854049"/>
                <a:gd name="connsiteY36" fmla="*/ 1637448 h 4135471"/>
                <a:gd name="connsiteX37" fmla="*/ 12611 w 2854049"/>
                <a:gd name="connsiteY37" fmla="*/ 1655486 h 4135471"/>
                <a:gd name="connsiteX38" fmla="*/ 3882 w 2854049"/>
                <a:gd name="connsiteY38" fmla="*/ 1677533 h 4135471"/>
                <a:gd name="connsiteX39" fmla="*/ 0 w 2854049"/>
                <a:gd name="connsiteY39" fmla="*/ 1701583 h 4135471"/>
                <a:gd name="connsiteX40" fmla="*/ 4851 w 2854049"/>
                <a:gd name="connsiteY40" fmla="*/ 1726636 h 4135471"/>
                <a:gd name="connsiteX41" fmla="*/ 17462 w 2854049"/>
                <a:gd name="connsiteY41" fmla="*/ 1750687 h 4135471"/>
                <a:gd name="connsiteX42" fmla="*/ 38806 w 2854049"/>
                <a:gd name="connsiteY42" fmla="*/ 1770728 h 4135471"/>
                <a:gd name="connsiteX43" fmla="*/ 63057 w 2854049"/>
                <a:gd name="connsiteY43" fmla="*/ 1784759 h 4135471"/>
                <a:gd name="connsiteX44" fmla="*/ 93130 w 2854049"/>
                <a:gd name="connsiteY44" fmla="*/ 1797786 h 4135471"/>
                <a:gd name="connsiteX45" fmla="*/ 125143 w 2854049"/>
                <a:gd name="connsiteY45" fmla="*/ 1808809 h 4135471"/>
                <a:gd name="connsiteX46" fmla="*/ 157158 w 2854049"/>
                <a:gd name="connsiteY46" fmla="*/ 1819833 h 4135471"/>
                <a:gd name="connsiteX47" fmla="*/ 188201 w 2854049"/>
                <a:gd name="connsiteY47" fmla="*/ 1830855 h 4135471"/>
                <a:gd name="connsiteX48" fmla="*/ 218273 w 2854049"/>
                <a:gd name="connsiteY48" fmla="*/ 1843883 h 4135471"/>
                <a:gd name="connsiteX49" fmla="*/ 245437 w 2854049"/>
                <a:gd name="connsiteY49" fmla="*/ 1857912 h 4135471"/>
                <a:gd name="connsiteX50" fmla="*/ 264839 w 2854049"/>
                <a:gd name="connsiteY50" fmla="*/ 1875951 h 4135471"/>
                <a:gd name="connsiteX51" fmla="*/ 259018 w 2854049"/>
                <a:gd name="connsiteY51" fmla="*/ 1900001 h 4135471"/>
                <a:gd name="connsiteX52" fmla="*/ 248347 w 2854049"/>
                <a:gd name="connsiteY52" fmla="*/ 1922047 h 4135471"/>
                <a:gd name="connsiteX53" fmla="*/ 237676 w 2854049"/>
                <a:gd name="connsiteY53" fmla="*/ 1945097 h 4135471"/>
                <a:gd name="connsiteX54" fmla="*/ 226035 w 2854049"/>
                <a:gd name="connsiteY54" fmla="*/ 1967142 h 4135471"/>
                <a:gd name="connsiteX55" fmla="*/ 215364 w 2854049"/>
                <a:gd name="connsiteY55" fmla="*/ 1989189 h 4135471"/>
                <a:gd name="connsiteX56" fmla="*/ 207602 w 2854049"/>
                <a:gd name="connsiteY56" fmla="*/ 2011236 h 4135471"/>
                <a:gd name="connsiteX57" fmla="*/ 204693 w 2854049"/>
                <a:gd name="connsiteY57" fmla="*/ 2031277 h 4135471"/>
                <a:gd name="connsiteX58" fmla="*/ 206633 w 2854049"/>
                <a:gd name="connsiteY58" fmla="*/ 2053324 h 4135471"/>
                <a:gd name="connsiteX59" fmla="*/ 217304 w 2854049"/>
                <a:gd name="connsiteY59" fmla="*/ 2073366 h 4135471"/>
                <a:gd name="connsiteX60" fmla="*/ 236706 w 2854049"/>
                <a:gd name="connsiteY60" fmla="*/ 2093409 h 4135471"/>
                <a:gd name="connsiteX61" fmla="*/ 264839 w 2854049"/>
                <a:gd name="connsiteY61" fmla="*/ 2113450 h 4135471"/>
                <a:gd name="connsiteX62" fmla="*/ 259018 w 2854049"/>
                <a:gd name="connsiteY62" fmla="*/ 2129483 h 4135471"/>
                <a:gd name="connsiteX63" fmla="*/ 250288 w 2854049"/>
                <a:gd name="connsiteY63" fmla="*/ 2145517 h 4135471"/>
                <a:gd name="connsiteX64" fmla="*/ 243497 w 2854049"/>
                <a:gd name="connsiteY64" fmla="*/ 2164557 h 4135471"/>
                <a:gd name="connsiteX65" fmla="*/ 241557 w 2854049"/>
                <a:gd name="connsiteY65" fmla="*/ 2184601 h 4135471"/>
                <a:gd name="connsiteX66" fmla="*/ 245437 w 2854049"/>
                <a:gd name="connsiteY66" fmla="*/ 2204642 h 4135471"/>
                <a:gd name="connsiteX67" fmla="*/ 256109 w 2854049"/>
                <a:gd name="connsiteY67" fmla="*/ 2222680 h 4135471"/>
                <a:gd name="connsiteX68" fmla="*/ 269690 w 2854049"/>
                <a:gd name="connsiteY68" fmla="*/ 2236709 h 4135471"/>
                <a:gd name="connsiteX69" fmla="*/ 287151 w 2854049"/>
                <a:gd name="connsiteY69" fmla="*/ 2249737 h 4135471"/>
                <a:gd name="connsiteX70" fmla="*/ 304613 w 2854049"/>
                <a:gd name="connsiteY70" fmla="*/ 2258756 h 4135471"/>
                <a:gd name="connsiteX71" fmla="*/ 321105 w 2854049"/>
                <a:gd name="connsiteY71" fmla="*/ 2269780 h 4135471"/>
                <a:gd name="connsiteX72" fmla="*/ 336627 w 2854049"/>
                <a:gd name="connsiteY72" fmla="*/ 2284810 h 4135471"/>
                <a:gd name="connsiteX73" fmla="*/ 345358 w 2854049"/>
                <a:gd name="connsiteY73" fmla="*/ 2300845 h 4135471"/>
                <a:gd name="connsiteX74" fmla="*/ 354089 w 2854049"/>
                <a:gd name="connsiteY74" fmla="*/ 2329906 h 4135471"/>
                <a:gd name="connsiteX75" fmla="*/ 354089 w 2854049"/>
                <a:gd name="connsiteY75" fmla="*/ 2362976 h 4135471"/>
                <a:gd name="connsiteX76" fmla="*/ 351179 w 2854049"/>
                <a:gd name="connsiteY76" fmla="*/ 2394041 h 4135471"/>
                <a:gd name="connsiteX77" fmla="*/ 343417 w 2854049"/>
                <a:gd name="connsiteY77" fmla="*/ 2426108 h 4135471"/>
                <a:gd name="connsiteX78" fmla="*/ 336627 w 2854049"/>
                <a:gd name="connsiteY78" fmla="*/ 2457173 h 4135471"/>
                <a:gd name="connsiteX79" fmla="*/ 331776 w 2854049"/>
                <a:gd name="connsiteY79" fmla="*/ 2485233 h 4135471"/>
                <a:gd name="connsiteX80" fmla="*/ 327896 w 2854049"/>
                <a:gd name="connsiteY80" fmla="*/ 2525318 h 4135471"/>
                <a:gd name="connsiteX81" fmla="*/ 331776 w 2854049"/>
                <a:gd name="connsiteY81" fmla="*/ 2561393 h 4135471"/>
                <a:gd name="connsiteX82" fmla="*/ 342447 w 2854049"/>
                <a:gd name="connsiteY82" fmla="*/ 2594464 h 4135471"/>
                <a:gd name="connsiteX83" fmla="*/ 356029 w 2854049"/>
                <a:gd name="connsiteY83" fmla="*/ 2623524 h 4135471"/>
                <a:gd name="connsiteX84" fmla="*/ 375432 w 2854049"/>
                <a:gd name="connsiteY84" fmla="*/ 2646572 h 4135471"/>
                <a:gd name="connsiteX85" fmla="*/ 400654 w 2854049"/>
                <a:gd name="connsiteY85" fmla="*/ 2668619 h 4135471"/>
                <a:gd name="connsiteX86" fmla="*/ 424906 w 2854049"/>
                <a:gd name="connsiteY86" fmla="*/ 2686657 h 4135471"/>
                <a:gd name="connsiteX87" fmla="*/ 453040 w 2854049"/>
                <a:gd name="connsiteY87" fmla="*/ 2701688 h 4135471"/>
                <a:gd name="connsiteX88" fmla="*/ 481173 w 2854049"/>
                <a:gd name="connsiteY88" fmla="*/ 2714717 h 4135471"/>
                <a:gd name="connsiteX89" fmla="*/ 509306 w 2854049"/>
                <a:gd name="connsiteY89" fmla="*/ 2721731 h 4135471"/>
                <a:gd name="connsiteX90" fmla="*/ 560721 w 2854049"/>
                <a:gd name="connsiteY90" fmla="*/ 2730751 h 4135471"/>
                <a:gd name="connsiteX91" fmla="*/ 615047 w 2854049"/>
                <a:gd name="connsiteY91" fmla="*/ 2734758 h 4135471"/>
                <a:gd name="connsiteX92" fmla="*/ 672284 w 2854049"/>
                <a:gd name="connsiteY92" fmla="*/ 2732755 h 4135471"/>
                <a:gd name="connsiteX93" fmla="*/ 728550 w 2854049"/>
                <a:gd name="connsiteY93" fmla="*/ 2726742 h 4135471"/>
                <a:gd name="connsiteX94" fmla="*/ 784816 w 2854049"/>
                <a:gd name="connsiteY94" fmla="*/ 2719726 h 4135471"/>
                <a:gd name="connsiteX95" fmla="*/ 838171 w 2854049"/>
                <a:gd name="connsiteY95" fmla="*/ 2708704 h 4135471"/>
                <a:gd name="connsiteX96" fmla="*/ 885706 w 2854049"/>
                <a:gd name="connsiteY96" fmla="*/ 2695677 h 4135471"/>
                <a:gd name="connsiteX97" fmla="*/ 927421 w 2854049"/>
                <a:gd name="connsiteY97" fmla="*/ 2681646 h 4135471"/>
                <a:gd name="connsiteX98" fmla="*/ 944882 w 2854049"/>
                <a:gd name="connsiteY98" fmla="*/ 2675633 h 4135471"/>
                <a:gd name="connsiteX99" fmla="*/ 968165 w 2854049"/>
                <a:gd name="connsiteY99" fmla="*/ 2668619 h 4135471"/>
                <a:gd name="connsiteX100" fmla="*/ 993388 w 2854049"/>
                <a:gd name="connsiteY100" fmla="*/ 2661605 h 4135471"/>
                <a:gd name="connsiteX101" fmla="*/ 1019581 w 2854049"/>
                <a:gd name="connsiteY101" fmla="*/ 2654590 h 4135471"/>
                <a:gd name="connsiteX102" fmla="*/ 1047714 w 2854049"/>
                <a:gd name="connsiteY102" fmla="*/ 2650582 h 4135471"/>
                <a:gd name="connsiteX103" fmla="*/ 1075847 w 2854049"/>
                <a:gd name="connsiteY103" fmla="*/ 2648577 h 4135471"/>
                <a:gd name="connsiteX104" fmla="*/ 1100100 w 2854049"/>
                <a:gd name="connsiteY104" fmla="*/ 2652585 h 4135471"/>
                <a:gd name="connsiteX105" fmla="*/ 1121442 w 2854049"/>
                <a:gd name="connsiteY105" fmla="*/ 2661605 h 4135471"/>
                <a:gd name="connsiteX106" fmla="*/ 1140844 w 2854049"/>
                <a:gd name="connsiteY106" fmla="*/ 2679643 h 4135471"/>
                <a:gd name="connsiteX107" fmla="*/ 1158306 w 2854049"/>
                <a:gd name="connsiteY107" fmla="*/ 2708704 h 4135471"/>
                <a:gd name="connsiteX108" fmla="*/ 1174797 w 2854049"/>
                <a:gd name="connsiteY108" fmla="*/ 2745782 h 4135471"/>
                <a:gd name="connsiteX109" fmla="*/ 1190319 w 2854049"/>
                <a:gd name="connsiteY109" fmla="*/ 2788872 h 4135471"/>
                <a:gd name="connsiteX110" fmla="*/ 1202931 w 2854049"/>
                <a:gd name="connsiteY110" fmla="*/ 2837975 h 4135471"/>
                <a:gd name="connsiteX111" fmla="*/ 1215541 w 2854049"/>
                <a:gd name="connsiteY111" fmla="*/ 2889083 h 4135471"/>
                <a:gd name="connsiteX112" fmla="*/ 1226212 w 2854049"/>
                <a:gd name="connsiteY112" fmla="*/ 2942195 h 4135471"/>
                <a:gd name="connsiteX113" fmla="*/ 1235914 w 2854049"/>
                <a:gd name="connsiteY113" fmla="*/ 2996309 h 4135471"/>
                <a:gd name="connsiteX114" fmla="*/ 1245616 w 2854049"/>
                <a:gd name="connsiteY114" fmla="*/ 3049421 h 4135471"/>
                <a:gd name="connsiteX115" fmla="*/ 1252407 w 2854049"/>
                <a:gd name="connsiteY115" fmla="*/ 3098524 h 4135471"/>
                <a:gd name="connsiteX116" fmla="*/ 1261138 w 2854049"/>
                <a:gd name="connsiteY116" fmla="*/ 3144621 h 4135471"/>
                <a:gd name="connsiteX117" fmla="*/ 1267927 w 2854049"/>
                <a:gd name="connsiteY117" fmla="*/ 3182701 h 4135471"/>
                <a:gd name="connsiteX118" fmla="*/ 1273749 w 2854049"/>
                <a:gd name="connsiteY118" fmla="*/ 3215771 h 4135471"/>
                <a:gd name="connsiteX119" fmla="*/ 1405683 w 2854049"/>
                <a:gd name="connsiteY119" fmla="*/ 3238820 h 4135471"/>
                <a:gd name="connsiteX120" fmla="*/ 1539558 w 2854049"/>
                <a:gd name="connsiteY120" fmla="*/ 3251847 h 4135471"/>
                <a:gd name="connsiteX121" fmla="*/ 1677312 w 2854049"/>
                <a:gd name="connsiteY121" fmla="*/ 3253851 h 4135471"/>
                <a:gd name="connsiteX122" fmla="*/ 1817977 w 2854049"/>
                <a:gd name="connsiteY122" fmla="*/ 3246837 h 4135471"/>
                <a:gd name="connsiteX123" fmla="*/ 1963493 w 2854049"/>
                <a:gd name="connsiteY123" fmla="*/ 3226793 h 4135471"/>
                <a:gd name="connsiteX124" fmla="*/ 1998071 w 2854049"/>
                <a:gd name="connsiteY124" fmla="*/ 3220300 h 4135471"/>
                <a:gd name="connsiteX125" fmla="*/ 1972544 w 2854049"/>
                <a:gd name="connsiteY125" fmla="*/ 2990832 h 4135471"/>
                <a:gd name="connsiteX126" fmla="*/ 1866104 w 2854049"/>
                <a:gd name="connsiteY126" fmla="*/ 2529483 h 4135471"/>
                <a:gd name="connsiteX127" fmla="*/ 1085631 w 2854049"/>
                <a:gd name="connsiteY127" fmla="*/ 1773024 h 4135471"/>
                <a:gd name="connsiteX128" fmla="*/ 1277747 w 2854049"/>
                <a:gd name="connsiteY128" fmla="*/ 968535 h 4135471"/>
                <a:gd name="connsiteX129" fmla="*/ 1914134 w 2854049"/>
                <a:gd name="connsiteY129" fmla="*/ 872477 h 4135471"/>
                <a:gd name="connsiteX130" fmla="*/ 2334389 w 2854049"/>
                <a:gd name="connsiteY130" fmla="*/ 1316747 h 4135471"/>
                <a:gd name="connsiteX131" fmla="*/ 2850702 w 2854049"/>
                <a:gd name="connsiteY131" fmla="*/ 1256710 h 4135471"/>
                <a:gd name="connsiteX132" fmla="*/ 2851858 w 2854049"/>
                <a:gd name="connsiteY132" fmla="*/ 1288484 h 4135471"/>
                <a:gd name="connsiteX133" fmla="*/ 2854049 w 2854049"/>
                <a:gd name="connsiteY133" fmla="*/ 1252639 h 4135471"/>
                <a:gd name="connsiteX134" fmla="*/ 2852109 w 2854049"/>
                <a:gd name="connsiteY134" fmla="*/ 1156435 h 4135471"/>
                <a:gd name="connsiteX135" fmla="*/ 2845318 w 2854049"/>
                <a:gd name="connsiteY135" fmla="*/ 1062236 h 4135471"/>
                <a:gd name="connsiteX136" fmla="*/ 2830767 w 2854049"/>
                <a:gd name="connsiteY136" fmla="*/ 971045 h 4135471"/>
                <a:gd name="connsiteX137" fmla="*/ 2811365 w 2854049"/>
                <a:gd name="connsiteY137" fmla="*/ 881857 h 4135471"/>
                <a:gd name="connsiteX138" fmla="*/ 2787112 w 2854049"/>
                <a:gd name="connsiteY138" fmla="*/ 799684 h 4135471"/>
                <a:gd name="connsiteX139" fmla="*/ 2759950 w 2854049"/>
                <a:gd name="connsiteY139" fmla="*/ 724526 h 4135471"/>
                <a:gd name="connsiteX140" fmla="*/ 2728906 w 2854049"/>
                <a:gd name="connsiteY140" fmla="*/ 657385 h 4135471"/>
                <a:gd name="connsiteX141" fmla="*/ 2682340 w 2854049"/>
                <a:gd name="connsiteY141" fmla="*/ 577215 h 4135471"/>
                <a:gd name="connsiteX142" fmla="*/ 2631895 w 2854049"/>
                <a:gd name="connsiteY142" fmla="*/ 501055 h 4135471"/>
                <a:gd name="connsiteX143" fmla="*/ 2574659 w 2854049"/>
                <a:gd name="connsiteY143" fmla="*/ 429907 h 4135471"/>
                <a:gd name="connsiteX144" fmla="*/ 2513543 w 2854049"/>
                <a:gd name="connsiteY144" fmla="*/ 361762 h 4135471"/>
                <a:gd name="connsiteX145" fmla="*/ 2446606 w 2854049"/>
                <a:gd name="connsiteY145" fmla="*/ 300634 h 4135471"/>
                <a:gd name="connsiteX146" fmla="*/ 2371907 w 2854049"/>
                <a:gd name="connsiteY146" fmla="*/ 243513 h 4135471"/>
                <a:gd name="connsiteX147" fmla="*/ 2294299 w 2854049"/>
                <a:gd name="connsiteY147" fmla="*/ 192406 h 4135471"/>
                <a:gd name="connsiteX148" fmla="*/ 2211840 w 2854049"/>
                <a:gd name="connsiteY148" fmla="*/ 147311 h 4135471"/>
                <a:gd name="connsiteX149" fmla="*/ 2121620 w 2854049"/>
                <a:gd name="connsiteY149" fmla="*/ 109230 h 4135471"/>
                <a:gd name="connsiteX150" fmla="*/ 2028490 w 2854049"/>
                <a:gd name="connsiteY150" fmla="*/ 74157 h 4135471"/>
                <a:gd name="connsiteX151" fmla="*/ 1927599 w 2854049"/>
                <a:gd name="connsiteY151" fmla="*/ 47099 h 4135471"/>
                <a:gd name="connsiteX152" fmla="*/ 1821858 w 2854049"/>
                <a:gd name="connsiteY152" fmla="*/ 25053 h 4135471"/>
                <a:gd name="connsiteX153" fmla="*/ 1711265 w 2854049"/>
                <a:gd name="connsiteY153" fmla="*/ 10021 h 4135471"/>
                <a:gd name="connsiteX154" fmla="*/ 1594853 w 2854049"/>
                <a:gd name="connsiteY154" fmla="*/ 1002 h 413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2854049" h="4135471">
                  <a:moveTo>
                    <a:pt x="1696267" y="3431657"/>
                  </a:moveTo>
                  <a:cubicBezTo>
                    <a:pt x="1501914" y="3431657"/>
                    <a:pt x="1344360" y="3589211"/>
                    <a:pt x="1344360" y="3783564"/>
                  </a:cubicBezTo>
                  <a:cubicBezTo>
                    <a:pt x="1344360" y="3977917"/>
                    <a:pt x="1501914" y="4135471"/>
                    <a:pt x="1696267" y="4135471"/>
                  </a:cubicBezTo>
                  <a:cubicBezTo>
                    <a:pt x="1890620" y="4135471"/>
                    <a:pt x="2048174" y="3977917"/>
                    <a:pt x="2048174" y="3783564"/>
                  </a:cubicBezTo>
                  <a:cubicBezTo>
                    <a:pt x="2048174" y="3589211"/>
                    <a:pt x="1890620" y="3431657"/>
                    <a:pt x="1696267" y="3431657"/>
                  </a:cubicBezTo>
                  <a:close/>
                  <a:moveTo>
                    <a:pt x="1470680" y="0"/>
                  </a:moveTo>
                  <a:lnTo>
                    <a:pt x="1360088" y="9020"/>
                  </a:lnTo>
                  <a:lnTo>
                    <a:pt x="1082638" y="72152"/>
                  </a:lnTo>
                  <a:lnTo>
                    <a:pt x="1000179" y="103217"/>
                  </a:lnTo>
                  <a:lnTo>
                    <a:pt x="918691" y="138291"/>
                  </a:lnTo>
                  <a:lnTo>
                    <a:pt x="839141" y="180379"/>
                  </a:lnTo>
                  <a:lnTo>
                    <a:pt x="765414" y="227479"/>
                  </a:lnTo>
                  <a:lnTo>
                    <a:pt x="694595" y="280591"/>
                  </a:lnTo>
                  <a:lnTo>
                    <a:pt x="629599" y="338714"/>
                  </a:lnTo>
                  <a:lnTo>
                    <a:pt x="569452" y="401847"/>
                  </a:lnTo>
                  <a:lnTo>
                    <a:pt x="515126" y="470992"/>
                  </a:lnTo>
                  <a:lnTo>
                    <a:pt x="467591" y="544147"/>
                  </a:lnTo>
                  <a:lnTo>
                    <a:pt x="426847" y="622311"/>
                  </a:lnTo>
                  <a:lnTo>
                    <a:pt x="392893" y="706488"/>
                  </a:lnTo>
                  <a:lnTo>
                    <a:pt x="338568" y="937976"/>
                  </a:lnTo>
                  <a:lnTo>
                    <a:pt x="333717" y="994094"/>
                  </a:lnTo>
                  <a:lnTo>
                    <a:pt x="331776" y="1047206"/>
                  </a:lnTo>
                  <a:lnTo>
                    <a:pt x="333717" y="1096308"/>
                  </a:lnTo>
                  <a:lnTo>
                    <a:pt x="334686" y="1145413"/>
                  </a:lnTo>
                  <a:lnTo>
                    <a:pt x="334686" y="1191509"/>
                  </a:lnTo>
                  <a:lnTo>
                    <a:pt x="329836" y="1234599"/>
                  </a:lnTo>
                  <a:lnTo>
                    <a:pt x="315284" y="1278693"/>
                  </a:lnTo>
                  <a:lnTo>
                    <a:pt x="289092" y="1331805"/>
                  </a:lnTo>
                  <a:lnTo>
                    <a:pt x="257078" y="1380908"/>
                  </a:lnTo>
                  <a:lnTo>
                    <a:pt x="222155" y="1423998"/>
                  </a:lnTo>
                  <a:lnTo>
                    <a:pt x="185291" y="1468092"/>
                  </a:lnTo>
                  <a:lnTo>
                    <a:pt x="146487" y="1508176"/>
                  </a:lnTo>
                  <a:lnTo>
                    <a:pt x="107683" y="1548261"/>
                  </a:lnTo>
                  <a:lnTo>
                    <a:pt x="70819" y="1592354"/>
                  </a:lnTo>
                  <a:lnTo>
                    <a:pt x="58206" y="1604378"/>
                  </a:lnTo>
                  <a:lnTo>
                    <a:pt x="42684" y="1619410"/>
                  </a:lnTo>
                  <a:lnTo>
                    <a:pt x="26193" y="1637448"/>
                  </a:lnTo>
                  <a:lnTo>
                    <a:pt x="12611" y="1655486"/>
                  </a:lnTo>
                  <a:lnTo>
                    <a:pt x="3882" y="1677533"/>
                  </a:lnTo>
                  <a:lnTo>
                    <a:pt x="0" y="1701583"/>
                  </a:lnTo>
                  <a:lnTo>
                    <a:pt x="4851" y="1726636"/>
                  </a:lnTo>
                  <a:lnTo>
                    <a:pt x="17462" y="1750687"/>
                  </a:lnTo>
                  <a:lnTo>
                    <a:pt x="38806" y="1770728"/>
                  </a:lnTo>
                  <a:lnTo>
                    <a:pt x="63057" y="1784759"/>
                  </a:lnTo>
                  <a:lnTo>
                    <a:pt x="93130" y="1797786"/>
                  </a:lnTo>
                  <a:lnTo>
                    <a:pt x="125143" y="1808809"/>
                  </a:lnTo>
                  <a:lnTo>
                    <a:pt x="157158" y="1819833"/>
                  </a:lnTo>
                  <a:lnTo>
                    <a:pt x="188201" y="1830855"/>
                  </a:lnTo>
                  <a:lnTo>
                    <a:pt x="218273" y="1843883"/>
                  </a:lnTo>
                  <a:lnTo>
                    <a:pt x="245437" y="1857912"/>
                  </a:lnTo>
                  <a:lnTo>
                    <a:pt x="264839" y="1875951"/>
                  </a:lnTo>
                  <a:lnTo>
                    <a:pt x="259018" y="1900001"/>
                  </a:lnTo>
                  <a:lnTo>
                    <a:pt x="248347" y="1922047"/>
                  </a:lnTo>
                  <a:lnTo>
                    <a:pt x="237676" y="1945097"/>
                  </a:lnTo>
                  <a:lnTo>
                    <a:pt x="226035" y="1967142"/>
                  </a:lnTo>
                  <a:lnTo>
                    <a:pt x="215364" y="1989189"/>
                  </a:lnTo>
                  <a:lnTo>
                    <a:pt x="207602" y="2011236"/>
                  </a:lnTo>
                  <a:lnTo>
                    <a:pt x="204693" y="2031277"/>
                  </a:lnTo>
                  <a:lnTo>
                    <a:pt x="206633" y="2053324"/>
                  </a:lnTo>
                  <a:lnTo>
                    <a:pt x="217304" y="2073366"/>
                  </a:lnTo>
                  <a:lnTo>
                    <a:pt x="236706" y="2093409"/>
                  </a:lnTo>
                  <a:lnTo>
                    <a:pt x="264839" y="2113450"/>
                  </a:lnTo>
                  <a:lnTo>
                    <a:pt x="259018" y="2129483"/>
                  </a:lnTo>
                  <a:lnTo>
                    <a:pt x="250288" y="2145517"/>
                  </a:lnTo>
                  <a:lnTo>
                    <a:pt x="243497" y="2164557"/>
                  </a:lnTo>
                  <a:lnTo>
                    <a:pt x="241557" y="2184601"/>
                  </a:lnTo>
                  <a:lnTo>
                    <a:pt x="245437" y="2204642"/>
                  </a:lnTo>
                  <a:lnTo>
                    <a:pt x="256109" y="2222680"/>
                  </a:lnTo>
                  <a:lnTo>
                    <a:pt x="269690" y="2236709"/>
                  </a:lnTo>
                  <a:lnTo>
                    <a:pt x="287151" y="2249737"/>
                  </a:lnTo>
                  <a:lnTo>
                    <a:pt x="304613" y="2258756"/>
                  </a:lnTo>
                  <a:lnTo>
                    <a:pt x="321105" y="2269780"/>
                  </a:lnTo>
                  <a:lnTo>
                    <a:pt x="336627" y="2284810"/>
                  </a:lnTo>
                  <a:lnTo>
                    <a:pt x="345358" y="2300845"/>
                  </a:lnTo>
                  <a:lnTo>
                    <a:pt x="354089" y="2329906"/>
                  </a:lnTo>
                  <a:lnTo>
                    <a:pt x="354089" y="2362976"/>
                  </a:lnTo>
                  <a:lnTo>
                    <a:pt x="351179" y="2394041"/>
                  </a:lnTo>
                  <a:lnTo>
                    <a:pt x="343417" y="2426108"/>
                  </a:lnTo>
                  <a:lnTo>
                    <a:pt x="336627" y="2457173"/>
                  </a:lnTo>
                  <a:lnTo>
                    <a:pt x="331776" y="2485233"/>
                  </a:lnTo>
                  <a:lnTo>
                    <a:pt x="327896" y="2525318"/>
                  </a:lnTo>
                  <a:lnTo>
                    <a:pt x="331776" y="2561393"/>
                  </a:lnTo>
                  <a:lnTo>
                    <a:pt x="342447" y="2594464"/>
                  </a:lnTo>
                  <a:lnTo>
                    <a:pt x="356029" y="2623524"/>
                  </a:lnTo>
                  <a:lnTo>
                    <a:pt x="375432" y="2646572"/>
                  </a:lnTo>
                  <a:lnTo>
                    <a:pt x="400654" y="2668619"/>
                  </a:lnTo>
                  <a:lnTo>
                    <a:pt x="424906" y="2686657"/>
                  </a:lnTo>
                  <a:lnTo>
                    <a:pt x="453040" y="2701688"/>
                  </a:lnTo>
                  <a:lnTo>
                    <a:pt x="481173" y="2714717"/>
                  </a:lnTo>
                  <a:lnTo>
                    <a:pt x="509306" y="2721731"/>
                  </a:lnTo>
                  <a:lnTo>
                    <a:pt x="560721" y="2730751"/>
                  </a:lnTo>
                  <a:lnTo>
                    <a:pt x="615047" y="2734758"/>
                  </a:lnTo>
                  <a:lnTo>
                    <a:pt x="672284" y="2732755"/>
                  </a:lnTo>
                  <a:lnTo>
                    <a:pt x="728550" y="2726742"/>
                  </a:lnTo>
                  <a:lnTo>
                    <a:pt x="784816" y="2719726"/>
                  </a:lnTo>
                  <a:lnTo>
                    <a:pt x="838171" y="2708704"/>
                  </a:lnTo>
                  <a:lnTo>
                    <a:pt x="885706" y="2695677"/>
                  </a:lnTo>
                  <a:lnTo>
                    <a:pt x="927421" y="2681646"/>
                  </a:lnTo>
                  <a:lnTo>
                    <a:pt x="944882" y="2675633"/>
                  </a:lnTo>
                  <a:lnTo>
                    <a:pt x="968165" y="2668619"/>
                  </a:lnTo>
                  <a:lnTo>
                    <a:pt x="993388" y="2661605"/>
                  </a:lnTo>
                  <a:lnTo>
                    <a:pt x="1019581" y="2654590"/>
                  </a:lnTo>
                  <a:lnTo>
                    <a:pt x="1047714" y="2650582"/>
                  </a:lnTo>
                  <a:lnTo>
                    <a:pt x="1075847" y="2648577"/>
                  </a:lnTo>
                  <a:lnTo>
                    <a:pt x="1100100" y="2652585"/>
                  </a:lnTo>
                  <a:lnTo>
                    <a:pt x="1121442" y="2661605"/>
                  </a:lnTo>
                  <a:lnTo>
                    <a:pt x="1140844" y="2679643"/>
                  </a:lnTo>
                  <a:lnTo>
                    <a:pt x="1158306" y="2708704"/>
                  </a:lnTo>
                  <a:lnTo>
                    <a:pt x="1174797" y="2745782"/>
                  </a:lnTo>
                  <a:lnTo>
                    <a:pt x="1190319" y="2788872"/>
                  </a:lnTo>
                  <a:lnTo>
                    <a:pt x="1202931" y="2837975"/>
                  </a:lnTo>
                  <a:lnTo>
                    <a:pt x="1215541" y="2889083"/>
                  </a:lnTo>
                  <a:lnTo>
                    <a:pt x="1226212" y="2942195"/>
                  </a:lnTo>
                  <a:lnTo>
                    <a:pt x="1235914" y="2996309"/>
                  </a:lnTo>
                  <a:lnTo>
                    <a:pt x="1245616" y="3049421"/>
                  </a:lnTo>
                  <a:lnTo>
                    <a:pt x="1252407" y="3098524"/>
                  </a:lnTo>
                  <a:lnTo>
                    <a:pt x="1261138" y="3144621"/>
                  </a:lnTo>
                  <a:lnTo>
                    <a:pt x="1267927" y="3182701"/>
                  </a:lnTo>
                  <a:lnTo>
                    <a:pt x="1273749" y="3215771"/>
                  </a:lnTo>
                  <a:lnTo>
                    <a:pt x="1405683" y="3238820"/>
                  </a:lnTo>
                  <a:lnTo>
                    <a:pt x="1539558" y="3251847"/>
                  </a:lnTo>
                  <a:lnTo>
                    <a:pt x="1677312" y="3253851"/>
                  </a:lnTo>
                  <a:lnTo>
                    <a:pt x="1817977" y="3246837"/>
                  </a:lnTo>
                  <a:lnTo>
                    <a:pt x="1963493" y="3226793"/>
                  </a:lnTo>
                  <a:lnTo>
                    <a:pt x="1998071" y="3220300"/>
                  </a:lnTo>
                  <a:lnTo>
                    <a:pt x="1972544" y="2990832"/>
                  </a:lnTo>
                  <a:cubicBezTo>
                    <a:pt x="1951990" y="2824419"/>
                    <a:pt x="1923973" y="2664322"/>
                    <a:pt x="1866104" y="2529483"/>
                  </a:cubicBezTo>
                  <a:cubicBezTo>
                    <a:pt x="1798827" y="2378364"/>
                    <a:pt x="1318234" y="2057324"/>
                    <a:pt x="1085631" y="1773024"/>
                  </a:cubicBezTo>
                  <a:cubicBezTo>
                    <a:pt x="1039452" y="1683967"/>
                    <a:pt x="924385" y="1218329"/>
                    <a:pt x="1277747" y="968535"/>
                  </a:cubicBezTo>
                  <a:cubicBezTo>
                    <a:pt x="1430175" y="835482"/>
                    <a:pt x="1702005" y="831017"/>
                    <a:pt x="1914134" y="872477"/>
                  </a:cubicBezTo>
                  <a:cubicBezTo>
                    <a:pt x="2031257" y="905756"/>
                    <a:pt x="2240228" y="1053847"/>
                    <a:pt x="2334389" y="1316747"/>
                  </a:cubicBezTo>
                  <a:lnTo>
                    <a:pt x="2850702" y="1256710"/>
                  </a:lnTo>
                  <a:lnTo>
                    <a:pt x="2851858" y="1288484"/>
                  </a:lnTo>
                  <a:lnTo>
                    <a:pt x="2854049" y="1252639"/>
                  </a:lnTo>
                  <a:lnTo>
                    <a:pt x="2852109" y="1156435"/>
                  </a:lnTo>
                  <a:lnTo>
                    <a:pt x="2845318" y="1062236"/>
                  </a:lnTo>
                  <a:lnTo>
                    <a:pt x="2830767" y="971045"/>
                  </a:lnTo>
                  <a:lnTo>
                    <a:pt x="2811365" y="881857"/>
                  </a:lnTo>
                  <a:lnTo>
                    <a:pt x="2787112" y="799684"/>
                  </a:lnTo>
                  <a:lnTo>
                    <a:pt x="2759950" y="724526"/>
                  </a:lnTo>
                  <a:lnTo>
                    <a:pt x="2728906" y="657385"/>
                  </a:lnTo>
                  <a:lnTo>
                    <a:pt x="2682340" y="577215"/>
                  </a:lnTo>
                  <a:lnTo>
                    <a:pt x="2631895" y="501055"/>
                  </a:lnTo>
                  <a:lnTo>
                    <a:pt x="2574659" y="429907"/>
                  </a:lnTo>
                  <a:lnTo>
                    <a:pt x="2513543" y="361762"/>
                  </a:lnTo>
                  <a:lnTo>
                    <a:pt x="2446606" y="300634"/>
                  </a:lnTo>
                  <a:lnTo>
                    <a:pt x="2371907" y="243513"/>
                  </a:lnTo>
                  <a:lnTo>
                    <a:pt x="2294299" y="192406"/>
                  </a:lnTo>
                  <a:lnTo>
                    <a:pt x="2211840" y="147311"/>
                  </a:lnTo>
                  <a:lnTo>
                    <a:pt x="2121620" y="109230"/>
                  </a:lnTo>
                  <a:lnTo>
                    <a:pt x="2028490" y="74157"/>
                  </a:lnTo>
                  <a:lnTo>
                    <a:pt x="1927599" y="47099"/>
                  </a:lnTo>
                  <a:lnTo>
                    <a:pt x="1821858" y="25053"/>
                  </a:lnTo>
                  <a:lnTo>
                    <a:pt x="1711265" y="10021"/>
                  </a:lnTo>
                  <a:lnTo>
                    <a:pt x="1594853" y="1002"/>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ko-KR" altLang="en-US" sz="2701" dirty="0"/>
            </a:p>
          </p:txBody>
        </p:sp>
        <p:sp>
          <p:nvSpPr>
            <p:cNvPr id="9" name="Freeform: Shape 8">
              <a:extLst>
                <a:ext uri="{FF2B5EF4-FFF2-40B4-BE49-F238E27FC236}">
                  <a16:creationId xmlns:a16="http://schemas.microsoft.com/office/drawing/2014/main" id="{670DD25B-3886-4AD8-973A-9C4354516A0B}"/>
                </a:ext>
              </a:extLst>
            </p:cNvPr>
            <p:cNvSpPr/>
            <p:nvPr/>
          </p:nvSpPr>
          <p:spPr>
            <a:xfrm flipH="1">
              <a:off x="1105009" y="665240"/>
              <a:ext cx="3688534" cy="2409764"/>
            </a:xfrm>
            <a:custGeom>
              <a:avLst/>
              <a:gdLst>
                <a:gd name="connsiteX0" fmla="*/ 1547519 w 3095038"/>
                <a:gd name="connsiteY0" fmla="*/ 0 h 2022026"/>
                <a:gd name="connsiteX1" fmla="*/ 3095038 w 3095038"/>
                <a:gd name="connsiteY1" fmla="*/ 627509 h 2022026"/>
                <a:gd name="connsiteX2" fmla="*/ 2825277 w 3095038"/>
                <a:gd name="connsiteY2" fmla="*/ 736897 h 2022026"/>
                <a:gd name="connsiteX3" fmla="*/ 2825277 w 3095038"/>
                <a:gd name="connsiteY3" fmla="*/ 1583608 h 2022026"/>
                <a:gd name="connsiteX4" fmla="*/ 2829142 w 3095038"/>
                <a:gd name="connsiteY4" fmla="*/ 1585209 h 2022026"/>
                <a:gd name="connsiteX5" fmla="*/ 2841509 w 3095038"/>
                <a:gd name="connsiteY5" fmla="*/ 1615067 h 2022026"/>
                <a:gd name="connsiteX6" fmla="*/ 2829142 w 3095038"/>
                <a:gd name="connsiteY6" fmla="*/ 1644926 h 2022026"/>
                <a:gd name="connsiteX7" fmla="*/ 2826092 w 3095038"/>
                <a:gd name="connsiteY7" fmla="*/ 1646189 h 2022026"/>
                <a:gd name="connsiteX8" fmla="*/ 2876626 w 3095038"/>
                <a:gd name="connsiteY8" fmla="*/ 2022026 h 2022026"/>
                <a:gd name="connsiteX9" fmla="*/ 2721940 w 3095038"/>
                <a:gd name="connsiteY9" fmla="*/ 2022026 h 2022026"/>
                <a:gd name="connsiteX10" fmla="*/ 2772475 w 3095038"/>
                <a:gd name="connsiteY10" fmla="*/ 1646189 h 2022026"/>
                <a:gd name="connsiteX11" fmla="*/ 2769425 w 3095038"/>
                <a:gd name="connsiteY11" fmla="*/ 1644926 h 2022026"/>
                <a:gd name="connsiteX12" fmla="*/ 2757057 w 3095038"/>
                <a:gd name="connsiteY12" fmla="*/ 1615067 h 2022026"/>
                <a:gd name="connsiteX13" fmla="*/ 2769425 w 3095038"/>
                <a:gd name="connsiteY13" fmla="*/ 1585209 h 2022026"/>
                <a:gd name="connsiteX14" fmla="*/ 2773289 w 3095038"/>
                <a:gd name="connsiteY14" fmla="*/ 1583608 h 2022026"/>
                <a:gd name="connsiteX15" fmla="*/ 2773289 w 3095038"/>
                <a:gd name="connsiteY15" fmla="*/ 757978 h 2022026"/>
                <a:gd name="connsiteX16" fmla="*/ 2747752 w 3095038"/>
                <a:gd name="connsiteY16" fmla="*/ 768333 h 2022026"/>
                <a:gd name="connsiteX17" fmla="*/ 2473970 w 3095038"/>
                <a:gd name="connsiteY17" fmla="*/ 981499 h 2022026"/>
                <a:gd name="connsiteX18" fmla="*/ 2473970 w 3095038"/>
                <a:gd name="connsiteY18" fmla="*/ 1333096 h 2022026"/>
                <a:gd name="connsiteX19" fmla="*/ 1442377 w 3095038"/>
                <a:gd name="connsiteY19" fmla="*/ 1553521 h 2022026"/>
                <a:gd name="connsiteX20" fmla="*/ 628675 w 3095038"/>
                <a:gd name="connsiteY20" fmla="*/ 1422110 h 2022026"/>
                <a:gd name="connsiteX21" fmla="*/ 635755 w 3095038"/>
                <a:gd name="connsiteY21" fmla="*/ 1406334 h 2022026"/>
                <a:gd name="connsiteX22" fmla="*/ 621068 w 3095038"/>
                <a:gd name="connsiteY22" fmla="*/ 1402746 h 2022026"/>
                <a:gd name="connsiteX23" fmla="*/ 621068 w 3095038"/>
                <a:gd name="connsiteY23" fmla="*/ 981499 h 2022026"/>
                <a:gd name="connsiteX24" fmla="*/ 0 w 3095038"/>
                <a:gd name="connsiteY24" fmla="*/ 627509 h 2022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95038" h="2022026">
                  <a:moveTo>
                    <a:pt x="1547519" y="0"/>
                  </a:moveTo>
                  <a:lnTo>
                    <a:pt x="3095038" y="627509"/>
                  </a:lnTo>
                  <a:lnTo>
                    <a:pt x="2825277" y="736897"/>
                  </a:lnTo>
                  <a:lnTo>
                    <a:pt x="2825277" y="1583608"/>
                  </a:lnTo>
                  <a:lnTo>
                    <a:pt x="2829142" y="1585209"/>
                  </a:lnTo>
                  <a:cubicBezTo>
                    <a:pt x="2836783" y="1592850"/>
                    <a:pt x="2841509" y="1603406"/>
                    <a:pt x="2841509" y="1615067"/>
                  </a:cubicBezTo>
                  <a:cubicBezTo>
                    <a:pt x="2841509" y="1626728"/>
                    <a:pt x="2836783" y="1637284"/>
                    <a:pt x="2829142" y="1644926"/>
                  </a:cubicBezTo>
                  <a:lnTo>
                    <a:pt x="2826092" y="1646189"/>
                  </a:lnTo>
                  <a:lnTo>
                    <a:pt x="2876626" y="2022026"/>
                  </a:lnTo>
                  <a:lnTo>
                    <a:pt x="2721940" y="2022026"/>
                  </a:lnTo>
                  <a:lnTo>
                    <a:pt x="2772475" y="1646189"/>
                  </a:lnTo>
                  <a:lnTo>
                    <a:pt x="2769425" y="1644926"/>
                  </a:lnTo>
                  <a:cubicBezTo>
                    <a:pt x="2761784" y="1637284"/>
                    <a:pt x="2757057" y="1626728"/>
                    <a:pt x="2757057" y="1615067"/>
                  </a:cubicBezTo>
                  <a:cubicBezTo>
                    <a:pt x="2757057" y="1603406"/>
                    <a:pt x="2761784" y="1592850"/>
                    <a:pt x="2769425" y="1585209"/>
                  </a:cubicBezTo>
                  <a:lnTo>
                    <a:pt x="2773289" y="1583608"/>
                  </a:lnTo>
                  <a:lnTo>
                    <a:pt x="2773289" y="757978"/>
                  </a:lnTo>
                  <a:lnTo>
                    <a:pt x="2747752" y="768333"/>
                  </a:lnTo>
                  <a:lnTo>
                    <a:pt x="2473970" y="981499"/>
                  </a:lnTo>
                  <a:lnTo>
                    <a:pt x="2473970" y="1333096"/>
                  </a:lnTo>
                  <a:cubicBezTo>
                    <a:pt x="2176456" y="1474039"/>
                    <a:pt x="1822001" y="1553521"/>
                    <a:pt x="1442377" y="1553521"/>
                  </a:cubicBezTo>
                  <a:cubicBezTo>
                    <a:pt x="1151810" y="1553521"/>
                    <a:pt x="875988" y="1506956"/>
                    <a:pt x="628675" y="1422110"/>
                  </a:cubicBezTo>
                  <a:cubicBezTo>
                    <a:pt x="630298" y="1416654"/>
                    <a:pt x="632987" y="1411486"/>
                    <a:pt x="635755" y="1406334"/>
                  </a:cubicBezTo>
                  <a:cubicBezTo>
                    <a:pt x="631035" y="1404608"/>
                    <a:pt x="626049" y="1403669"/>
                    <a:pt x="621068" y="1402746"/>
                  </a:cubicBezTo>
                  <a:lnTo>
                    <a:pt x="621068" y="981499"/>
                  </a:lnTo>
                  <a:lnTo>
                    <a:pt x="0" y="62750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1" dirty="0"/>
            </a:p>
          </p:txBody>
        </p:sp>
      </p:grpSp>
      <p:sp>
        <p:nvSpPr>
          <p:cNvPr id="10" name="Rectangle: Rounded Corners 9">
            <a:extLst>
              <a:ext uri="{FF2B5EF4-FFF2-40B4-BE49-F238E27FC236}">
                <a16:creationId xmlns:a16="http://schemas.microsoft.com/office/drawing/2014/main" id="{F58AA75E-0574-4425-BC24-8FB2DAA53AA5}"/>
              </a:ext>
            </a:extLst>
          </p:cNvPr>
          <p:cNvSpPr/>
          <p:nvPr/>
        </p:nvSpPr>
        <p:spPr>
          <a:xfrm>
            <a:off x="4639616" y="5445948"/>
            <a:ext cx="7234332" cy="936338"/>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This analysis is based on Job postings on </a:t>
            </a:r>
            <a:r>
              <a:rPr lang="en-US" sz="2400" dirty="0" err="1">
                <a:solidFill>
                  <a:schemeClr val="tx1"/>
                </a:solidFill>
              </a:rPr>
              <a:t>Jobpaw</a:t>
            </a:r>
            <a:endParaRPr lang="en-US" sz="2400" dirty="0">
              <a:solidFill>
                <a:schemeClr val="tx1"/>
              </a:solidFill>
            </a:endParaRPr>
          </a:p>
        </p:txBody>
      </p:sp>
    </p:spTree>
    <p:extLst>
      <p:ext uri="{BB962C8B-B14F-4D97-AF65-F5344CB8AC3E}">
        <p14:creationId xmlns:p14="http://schemas.microsoft.com/office/powerpoint/2010/main" val="11005882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2F0B5A66-F420-4A4D-B001-1CE410DECA90}"/>
              </a:ext>
            </a:extLst>
          </p:cNvPr>
          <p:cNvSpPr/>
          <p:nvPr/>
        </p:nvSpPr>
        <p:spPr>
          <a:xfrm>
            <a:off x="8927642" y="5126689"/>
            <a:ext cx="2700000" cy="1008112"/>
          </a:xfrm>
          <a:prstGeom prst="rect">
            <a:avLst/>
          </a:prstGeom>
          <a:noFill/>
          <a:ln w="38100">
            <a:solidFill>
              <a:schemeClr val="accent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Rectangle 26">
            <a:extLst>
              <a:ext uri="{FF2B5EF4-FFF2-40B4-BE49-F238E27FC236}">
                <a16:creationId xmlns:a16="http://schemas.microsoft.com/office/drawing/2014/main" id="{DAAF0E39-8064-419D-A171-F9992E0D5471}"/>
              </a:ext>
            </a:extLst>
          </p:cNvPr>
          <p:cNvSpPr/>
          <p:nvPr/>
        </p:nvSpPr>
        <p:spPr>
          <a:xfrm>
            <a:off x="5544795" y="5126689"/>
            <a:ext cx="2700000" cy="100811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Rectangle 27">
            <a:extLst>
              <a:ext uri="{FF2B5EF4-FFF2-40B4-BE49-F238E27FC236}">
                <a16:creationId xmlns:a16="http://schemas.microsoft.com/office/drawing/2014/main" id="{470409DC-80B8-4DCE-BD5E-7C63278BCB50}"/>
              </a:ext>
            </a:extLst>
          </p:cNvPr>
          <p:cNvSpPr/>
          <p:nvPr/>
        </p:nvSpPr>
        <p:spPr>
          <a:xfrm>
            <a:off x="5166801" y="5254364"/>
            <a:ext cx="752762" cy="7527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Rectangle 28">
            <a:extLst>
              <a:ext uri="{FF2B5EF4-FFF2-40B4-BE49-F238E27FC236}">
                <a16:creationId xmlns:a16="http://schemas.microsoft.com/office/drawing/2014/main" id="{81C97B86-3E91-49B1-AA7A-1513B7BD662D}"/>
              </a:ext>
            </a:extLst>
          </p:cNvPr>
          <p:cNvSpPr/>
          <p:nvPr/>
        </p:nvSpPr>
        <p:spPr>
          <a:xfrm>
            <a:off x="8550411" y="5254365"/>
            <a:ext cx="752762" cy="75276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30" name="Group 29">
            <a:extLst>
              <a:ext uri="{FF2B5EF4-FFF2-40B4-BE49-F238E27FC236}">
                <a16:creationId xmlns:a16="http://schemas.microsoft.com/office/drawing/2014/main" id="{5C90FC0A-F904-444A-B268-4C39DA9A1D09}"/>
              </a:ext>
            </a:extLst>
          </p:cNvPr>
          <p:cNvGrpSpPr/>
          <p:nvPr/>
        </p:nvGrpSpPr>
        <p:grpSpPr>
          <a:xfrm>
            <a:off x="6028468" y="5193470"/>
            <a:ext cx="2098288" cy="876790"/>
            <a:chOff x="3131840" y="2220253"/>
            <a:chExt cx="3096344" cy="876790"/>
          </a:xfrm>
        </p:grpSpPr>
        <p:sp>
          <p:nvSpPr>
            <p:cNvPr id="31" name="TextBox 30">
              <a:extLst>
                <a:ext uri="{FF2B5EF4-FFF2-40B4-BE49-F238E27FC236}">
                  <a16:creationId xmlns:a16="http://schemas.microsoft.com/office/drawing/2014/main" id="{BF6E5FE2-FA3F-42C5-9A36-B7BDADEDB6D4}"/>
                </a:ext>
              </a:extLst>
            </p:cNvPr>
            <p:cNvSpPr txBox="1"/>
            <p:nvPr/>
          </p:nvSpPr>
          <p:spPr>
            <a:xfrm>
              <a:off x="3131840" y="2220253"/>
              <a:ext cx="3096344" cy="276999"/>
            </a:xfrm>
            <a:prstGeom prst="rect">
              <a:avLst/>
            </a:prstGeom>
            <a:noFill/>
          </p:spPr>
          <p:txBody>
            <a:bodyPr wrap="square" rtlCol="0" anchor="ctr">
              <a:spAutoFit/>
            </a:bodyPr>
            <a:lstStyle/>
            <a:p>
              <a:r>
                <a:rPr lang="en-US" altLang="ko-KR" sz="1200" b="1" dirty="0">
                  <a:solidFill>
                    <a:schemeClr val="tx1">
                      <a:lumMod val="75000"/>
                      <a:lumOff val="25000"/>
                    </a:schemeClr>
                  </a:solidFill>
                  <a:latin typeface="Arial" pitchFamily="34" charset="0"/>
                  <a:cs typeface="Arial" pitchFamily="34" charset="0"/>
                </a:rPr>
                <a:t>Content  Here</a:t>
              </a:r>
              <a:endParaRPr lang="ko-KR" altLang="en-US" sz="1200" b="1" dirty="0">
                <a:solidFill>
                  <a:schemeClr val="tx1">
                    <a:lumMod val="75000"/>
                    <a:lumOff val="25000"/>
                  </a:schemeClr>
                </a:solidFill>
                <a:latin typeface="Arial" pitchFamily="34" charset="0"/>
                <a:cs typeface="Arial" pitchFamily="34" charset="0"/>
              </a:endParaRPr>
            </a:p>
          </p:txBody>
        </p:sp>
        <p:sp>
          <p:nvSpPr>
            <p:cNvPr id="32" name="TextBox 31">
              <a:extLst>
                <a:ext uri="{FF2B5EF4-FFF2-40B4-BE49-F238E27FC236}">
                  <a16:creationId xmlns:a16="http://schemas.microsoft.com/office/drawing/2014/main" id="{A0D5B795-FA24-4C5F-B6D1-EB67E916CD91}"/>
                </a:ext>
              </a:extLst>
            </p:cNvPr>
            <p:cNvSpPr txBox="1"/>
            <p:nvPr/>
          </p:nvSpPr>
          <p:spPr>
            <a:xfrm>
              <a:off x="3131840" y="2450712"/>
              <a:ext cx="3096344"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latin typeface="Arial" pitchFamily="34" charset="0"/>
                <a:cs typeface="Arial" pitchFamily="34" charset="0"/>
              </a:endParaRPr>
            </a:p>
          </p:txBody>
        </p:sp>
      </p:grpSp>
      <p:grpSp>
        <p:nvGrpSpPr>
          <p:cNvPr id="33" name="Group 32">
            <a:extLst>
              <a:ext uri="{FF2B5EF4-FFF2-40B4-BE49-F238E27FC236}">
                <a16:creationId xmlns:a16="http://schemas.microsoft.com/office/drawing/2014/main" id="{59157478-31AF-4EB8-9E5D-72B793A1741F}"/>
              </a:ext>
            </a:extLst>
          </p:cNvPr>
          <p:cNvGrpSpPr/>
          <p:nvPr/>
        </p:nvGrpSpPr>
        <p:grpSpPr>
          <a:xfrm>
            <a:off x="9437142" y="5185705"/>
            <a:ext cx="2098288" cy="876790"/>
            <a:chOff x="3131840" y="2220253"/>
            <a:chExt cx="3096344" cy="876790"/>
          </a:xfrm>
        </p:grpSpPr>
        <p:sp>
          <p:nvSpPr>
            <p:cNvPr id="34" name="TextBox 33">
              <a:extLst>
                <a:ext uri="{FF2B5EF4-FFF2-40B4-BE49-F238E27FC236}">
                  <a16:creationId xmlns:a16="http://schemas.microsoft.com/office/drawing/2014/main" id="{663F5E53-EB6A-4602-AEA3-5524AA25CAFD}"/>
                </a:ext>
              </a:extLst>
            </p:cNvPr>
            <p:cNvSpPr txBox="1"/>
            <p:nvPr/>
          </p:nvSpPr>
          <p:spPr>
            <a:xfrm>
              <a:off x="3131840" y="2220253"/>
              <a:ext cx="3096344" cy="276999"/>
            </a:xfrm>
            <a:prstGeom prst="rect">
              <a:avLst/>
            </a:prstGeom>
            <a:noFill/>
          </p:spPr>
          <p:txBody>
            <a:bodyPr wrap="square" rtlCol="0" anchor="ctr">
              <a:spAutoFit/>
            </a:bodyPr>
            <a:lstStyle/>
            <a:p>
              <a:r>
                <a:rPr lang="en-US" altLang="ko-KR" sz="1200" b="1" dirty="0">
                  <a:solidFill>
                    <a:schemeClr val="tx1">
                      <a:lumMod val="75000"/>
                      <a:lumOff val="25000"/>
                    </a:schemeClr>
                  </a:solidFill>
                  <a:latin typeface="Arial" pitchFamily="34" charset="0"/>
                  <a:cs typeface="Arial" pitchFamily="34" charset="0"/>
                </a:rPr>
                <a:t>Content  Here</a:t>
              </a:r>
              <a:endParaRPr lang="ko-KR" altLang="en-US" sz="1200" b="1" dirty="0">
                <a:solidFill>
                  <a:schemeClr val="tx1">
                    <a:lumMod val="75000"/>
                    <a:lumOff val="25000"/>
                  </a:schemeClr>
                </a:solidFill>
                <a:latin typeface="Arial" pitchFamily="34" charset="0"/>
                <a:cs typeface="Arial" pitchFamily="34" charset="0"/>
              </a:endParaRPr>
            </a:p>
          </p:txBody>
        </p:sp>
        <p:sp>
          <p:nvSpPr>
            <p:cNvPr id="35" name="TextBox 34">
              <a:extLst>
                <a:ext uri="{FF2B5EF4-FFF2-40B4-BE49-F238E27FC236}">
                  <a16:creationId xmlns:a16="http://schemas.microsoft.com/office/drawing/2014/main" id="{4F7D17CB-6697-4E02-81BB-8DF377C58AF4}"/>
                </a:ext>
              </a:extLst>
            </p:cNvPr>
            <p:cNvSpPr txBox="1"/>
            <p:nvPr/>
          </p:nvSpPr>
          <p:spPr>
            <a:xfrm>
              <a:off x="3131840" y="2450712"/>
              <a:ext cx="3096344"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latin typeface="Arial" pitchFamily="34" charset="0"/>
                <a:cs typeface="Arial" pitchFamily="34" charset="0"/>
              </a:endParaRPr>
            </a:p>
          </p:txBody>
        </p:sp>
      </p:grpSp>
      <p:sp>
        <p:nvSpPr>
          <p:cNvPr id="36" name="Donut 39">
            <a:extLst>
              <a:ext uri="{FF2B5EF4-FFF2-40B4-BE49-F238E27FC236}">
                <a16:creationId xmlns:a16="http://schemas.microsoft.com/office/drawing/2014/main" id="{9A567C09-7DD7-46F3-88AB-71F5376BCED9}"/>
              </a:ext>
            </a:extLst>
          </p:cNvPr>
          <p:cNvSpPr/>
          <p:nvPr/>
        </p:nvSpPr>
        <p:spPr>
          <a:xfrm>
            <a:off x="8747642" y="5449827"/>
            <a:ext cx="360000" cy="360000"/>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37" name="Oval 21">
            <a:extLst>
              <a:ext uri="{FF2B5EF4-FFF2-40B4-BE49-F238E27FC236}">
                <a16:creationId xmlns:a16="http://schemas.microsoft.com/office/drawing/2014/main" id="{05730307-46CA-4C70-AB6B-D7C2EB65A0F8}"/>
              </a:ext>
            </a:extLst>
          </p:cNvPr>
          <p:cNvSpPr>
            <a:spLocks noChangeAspect="1"/>
          </p:cNvSpPr>
          <p:nvPr/>
        </p:nvSpPr>
        <p:spPr>
          <a:xfrm>
            <a:off x="5369608" y="5467816"/>
            <a:ext cx="336743" cy="339555"/>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38" name="TextBox 37">
            <a:extLst>
              <a:ext uri="{FF2B5EF4-FFF2-40B4-BE49-F238E27FC236}">
                <a16:creationId xmlns:a16="http://schemas.microsoft.com/office/drawing/2014/main" id="{B5AEE4AC-9241-4652-A447-14C6C758BF90}"/>
              </a:ext>
            </a:extLst>
          </p:cNvPr>
          <p:cNvSpPr txBox="1"/>
          <p:nvPr/>
        </p:nvSpPr>
        <p:spPr>
          <a:xfrm>
            <a:off x="7655668" y="675242"/>
            <a:ext cx="4084617" cy="2215991"/>
          </a:xfrm>
          <a:prstGeom prst="rect">
            <a:avLst/>
          </a:prstGeom>
          <a:noFill/>
        </p:spPr>
        <p:txBody>
          <a:bodyPr wrap="square" lIns="36000" tIns="0" rIns="36000" bIns="0" rtlCol="0" anchor="ctr">
            <a:spAutoFit/>
          </a:bodyPr>
          <a:lstStyle/>
          <a:p>
            <a:pPr algn="r"/>
            <a:r>
              <a:rPr lang="en-US" altLang="ko-KR" sz="3600" dirty="0"/>
              <a:t>We </a:t>
            </a:r>
            <a:r>
              <a:rPr lang="en-US" altLang="ko-KR" sz="3600" dirty="0">
                <a:solidFill>
                  <a:schemeClr val="accent3"/>
                </a:solidFill>
              </a:rPr>
              <a:t>Create</a:t>
            </a:r>
          </a:p>
          <a:p>
            <a:pPr algn="r"/>
            <a:r>
              <a:rPr lang="en-US" altLang="ko-KR" sz="3600" dirty="0"/>
              <a:t>Quality</a:t>
            </a:r>
            <a:r>
              <a:rPr lang="en-US" altLang="ko-KR" sz="3600" dirty="0">
                <a:solidFill>
                  <a:schemeClr val="accent3"/>
                </a:solidFill>
              </a:rPr>
              <a:t> Professional </a:t>
            </a:r>
          </a:p>
          <a:p>
            <a:pPr algn="r"/>
            <a:r>
              <a:rPr lang="en-US" altLang="ko-KR" sz="3600" dirty="0"/>
              <a:t>PPT Presentation</a:t>
            </a:r>
            <a:endParaRPr lang="ko-KR" altLang="en-US" sz="3600" dirty="0"/>
          </a:p>
        </p:txBody>
      </p:sp>
      <p:sp>
        <p:nvSpPr>
          <p:cNvPr id="39" name="TextBox 38">
            <a:extLst>
              <a:ext uri="{FF2B5EF4-FFF2-40B4-BE49-F238E27FC236}">
                <a16:creationId xmlns:a16="http://schemas.microsoft.com/office/drawing/2014/main" id="{034718BF-7CA9-4457-B154-26C47844E16B}"/>
              </a:ext>
            </a:extLst>
          </p:cNvPr>
          <p:cNvSpPr txBox="1"/>
          <p:nvPr/>
        </p:nvSpPr>
        <p:spPr>
          <a:xfrm>
            <a:off x="6953429" y="3149420"/>
            <a:ext cx="4786856" cy="1569660"/>
          </a:xfrm>
          <a:prstGeom prst="rect">
            <a:avLst/>
          </a:prstGeom>
          <a:noFill/>
        </p:spPr>
        <p:txBody>
          <a:bodyPr wrap="square" rtlCol="0">
            <a:spAutoFit/>
          </a:bodyPr>
          <a:lstStyle/>
          <a:p>
            <a:pPr algn="r"/>
            <a:r>
              <a:rPr lang="en-US" altLang="ko-KR" sz="1200" dirty="0">
                <a:cs typeface="Arial" pitchFamily="34" charset="0"/>
              </a:rPr>
              <a:t>Get a modern PowerPoint  Presentation that is beautifully designed. I hope and I believe that this Template will your Time. </a:t>
            </a:r>
            <a:r>
              <a:rPr lang="en-US" altLang="ko-KR" sz="1200" dirty="0">
                <a:ea typeface="FZShuTi" pitchFamily="2" charset="-122"/>
                <a:cs typeface="Arial" pitchFamily="34" charset="0"/>
              </a:rPr>
              <a:t>Easy to change colors, photos. </a:t>
            </a:r>
            <a:r>
              <a:rPr lang="en-US" altLang="ko-KR" sz="1200" dirty="0">
                <a:cs typeface="Arial" pitchFamily="34" charset="0"/>
              </a:rPr>
              <a:t>You can simply impress your audience and add a unique zing and appeal to your Presentations. </a:t>
            </a:r>
            <a:r>
              <a:rPr lang="en-US" altLang="ko-KR" sz="1200" dirty="0">
                <a:ea typeface="FZShuTi" pitchFamily="2" charset="-122"/>
                <a:cs typeface="Arial" pitchFamily="34" charset="0"/>
              </a:rPr>
              <a:t>Easy to change colors, photos.</a:t>
            </a:r>
            <a:endParaRPr lang="en-US" altLang="ko-KR" sz="1200" dirty="0">
              <a:cs typeface="Arial" pitchFamily="34" charset="0"/>
            </a:endParaRPr>
          </a:p>
          <a:p>
            <a:pPr algn="r"/>
            <a:endParaRPr lang="en-US" altLang="ko-KR" sz="1200" dirty="0">
              <a:cs typeface="Arial" pitchFamily="34" charset="0"/>
            </a:endParaRPr>
          </a:p>
          <a:p>
            <a:pPr algn="r"/>
            <a:r>
              <a:rPr lang="en-US" altLang="ko-KR" sz="1200" dirty="0">
                <a:cs typeface="Arial" pitchFamily="34" charset="0"/>
              </a:rPr>
              <a:t>You can simply impress your audience and add a unique zing and appeal to your Presentations. </a:t>
            </a:r>
          </a:p>
        </p:txBody>
      </p:sp>
      <p:sp>
        <p:nvSpPr>
          <p:cNvPr id="3" name="Picture Placeholder 2">
            <a:extLst>
              <a:ext uri="{FF2B5EF4-FFF2-40B4-BE49-F238E27FC236}">
                <a16:creationId xmlns:a16="http://schemas.microsoft.com/office/drawing/2014/main" id="{55E18FDE-43BD-45F8-843E-E7AD18241885}"/>
              </a:ext>
            </a:extLst>
          </p:cNvPr>
          <p:cNvSpPr>
            <a:spLocks noGrp="1"/>
          </p:cNvSpPr>
          <p:nvPr>
            <p:ph type="pic" idx="16"/>
          </p:nvPr>
        </p:nvSpPr>
        <p:spPr/>
      </p:sp>
    </p:spTree>
    <p:extLst>
      <p:ext uri="{BB962C8B-B14F-4D97-AF65-F5344CB8AC3E}">
        <p14:creationId xmlns:p14="http://schemas.microsoft.com/office/powerpoint/2010/main" val="14559818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3" name="Rectangle 2">
            <a:extLst>
              <a:ext uri="{FF2B5EF4-FFF2-40B4-BE49-F238E27FC236}">
                <a16:creationId xmlns:a16="http://schemas.microsoft.com/office/drawing/2014/main" id="{1222D38C-8720-4086-9D29-4BE7A80B180A}"/>
              </a:ext>
            </a:extLst>
          </p:cNvPr>
          <p:cNvSpPr/>
          <p:nvPr/>
        </p:nvSpPr>
        <p:spPr>
          <a:xfrm>
            <a:off x="10819427" y="2344330"/>
            <a:ext cx="468000" cy="45136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ectangle 33">
            <a:extLst>
              <a:ext uri="{FF2B5EF4-FFF2-40B4-BE49-F238E27FC236}">
                <a16:creationId xmlns:a16="http://schemas.microsoft.com/office/drawing/2014/main" id="{0AA5ECA0-01A7-4941-AF30-84B65AE38168}"/>
              </a:ext>
            </a:extLst>
          </p:cNvPr>
          <p:cNvSpPr/>
          <p:nvPr/>
        </p:nvSpPr>
        <p:spPr>
          <a:xfrm>
            <a:off x="5181601" y="1984329"/>
            <a:ext cx="6105827" cy="360000"/>
          </a:xfrm>
          <a:custGeom>
            <a:avLst/>
            <a:gdLst/>
            <a:ahLst/>
            <a:cxnLst/>
            <a:rect l="l" t="t" r="r" b="b"/>
            <a:pathLst>
              <a:path w="4813081" h="360000">
                <a:moveTo>
                  <a:pt x="0" y="0"/>
                </a:moveTo>
                <a:lnTo>
                  <a:pt x="4453081" y="0"/>
                </a:lnTo>
                <a:lnTo>
                  <a:pt x="4813081" y="360000"/>
                </a:lnTo>
                <a:lnTo>
                  <a:pt x="0" y="36000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Isosceles Triangle 4">
            <a:extLst>
              <a:ext uri="{FF2B5EF4-FFF2-40B4-BE49-F238E27FC236}">
                <a16:creationId xmlns:a16="http://schemas.microsoft.com/office/drawing/2014/main" id="{AF97F972-A790-4851-9209-A1510C58E97A}"/>
              </a:ext>
            </a:extLst>
          </p:cNvPr>
          <p:cNvSpPr/>
          <p:nvPr/>
        </p:nvSpPr>
        <p:spPr>
          <a:xfrm rot="16200000">
            <a:off x="4646879" y="1915533"/>
            <a:ext cx="577208" cy="497592"/>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nvGrpSpPr>
          <p:cNvPr id="6" name="Group 5">
            <a:extLst>
              <a:ext uri="{FF2B5EF4-FFF2-40B4-BE49-F238E27FC236}">
                <a16:creationId xmlns:a16="http://schemas.microsoft.com/office/drawing/2014/main" id="{EEFE4A81-D933-4F53-9CFE-8F5DA4D5EF3F}"/>
              </a:ext>
            </a:extLst>
          </p:cNvPr>
          <p:cNvGrpSpPr/>
          <p:nvPr/>
        </p:nvGrpSpPr>
        <p:grpSpPr>
          <a:xfrm>
            <a:off x="595447" y="1826307"/>
            <a:ext cx="3794673" cy="678692"/>
            <a:chOff x="803640" y="3362835"/>
            <a:chExt cx="2059657" cy="678692"/>
          </a:xfrm>
        </p:grpSpPr>
        <p:sp>
          <p:nvSpPr>
            <p:cNvPr id="7" name="TextBox 6">
              <a:extLst>
                <a:ext uri="{FF2B5EF4-FFF2-40B4-BE49-F238E27FC236}">
                  <a16:creationId xmlns:a16="http://schemas.microsoft.com/office/drawing/2014/main" id="{FD815D66-918F-4327-8E06-3E973D924859}"/>
                </a:ext>
              </a:extLst>
            </p:cNvPr>
            <p:cNvSpPr txBox="1"/>
            <p:nvPr/>
          </p:nvSpPr>
          <p:spPr>
            <a:xfrm>
              <a:off x="803640" y="3579862"/>
              <a:ext cx="2059657"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8" name="TextBox 7">
              <a:extLst>
                <a:ext uri="{FF2B5EF4-FFF2-40B4-BE49-F238E27FC236}">
                  <a16:creationId xmlns:a16="http://schemas.microsoft.com/office/drawing/2014/main" id="{C9DA4C98-2468-4173-BB18-0931DB749172}"/>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accent5"/>
                  </a:solidFill>
                  <a:cs typeface="Arial" pitchFamily="34" charset="0"/>
                </a:rPr>
                <a:t>Your Text  Here</a:t>
              </a:r>
              <a:endParaRPr lang="ko-KR" altLang="en-US" sz="1200" b="1" dirty="0">
                <a:solidFill>
                  <a:schemeClr val="accent5"/>
                </a:solidFill>
                <a:cs typeface="Arial" pitchFamily="34" charset="0"/>
              </a:endParaRPr>
            </a:p>
          </p:txBody>
        </p:sp>
      </p:grpSp>
      <p:sp>
        <p:nvSpPr>
          <p:cNvPr id="9" name="Rectangle 8">
            <a:extLst>
              <a:ext uri="{FF2B5EF4-FFF2-40B4-BE49-F238E27FC236}">
                <a16:creationId xmlns:a16="http://schemas.microsoft.com/office/drawing/2014/main" id="{CEAA4AF6-24F7-4975-8AA3-75791AA353AE}"/>
              </a:ext>
            </a:extLst>
          </p:cNvPr>
          <p:cNvSpPr/>
          <p:nvPr/>
        </p:nvSpPr>
        <p:spPr>
          <a:xfrm>
            <a:off x="10195821" y="3212656"/>
            <a:ext cx="468000" cy="3645344"/>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Rectangle 9">
            <a:extLst>
              <a:ext uri="{FF2B5EF4-FFF2-40B4-BE49-F238E27FC236}">
                <a16:creationId xmlns:a16="http://schemas.microsoft.com/office/drawing/2014/main" id="{23050B10-644A-4C5D-B649-908FC1F7EF29}"/>
              </a:ext>
            </a:extLst>
          </p:cNvPr>
          <p:cNvSpPr/>
          <p:nvPr/>
        </p:nvSpPr>
        <p:spPr>
          <a:xfrm>
            <a:off x="9572216" y="4080983"/>
            <a:ext cx="468000" cy="2777017"/>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Rectangle 10">
            <a:extLst>
              <a:ext uri="{FF2B5EF4-FFF2-40B4-BE49-F238E27FC236}">
                <a16:creationId xmlns:a16="http://schemas.microsoft.com/office/drawing/2014/main" id="{EB227351-BBD8-4AE2-9ECB-D01A774D181C}"/>
              </a:ext>
            </a:extLst>
          </p:cNvPr>
          <p:cNvSpPr/>
          <p:nvPr/>
        </p:nvSpPr>
        <p:spPr>
          <a:xfrm>
            <a:off x="8948611" y="4940888"/>
            <a:ext cx="468000" cy="191711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2" name="Group 11">
            <a:extLst>
              <a:ext uri="{FF2B5EF4-FFF2-40B4-BE49-F238E27FC236}">
                <a16:creationId xmlns:a16="http://schemas.microsoft.com/office/drawing/2014/main" id="{BB0D68FC-A463-41FE-BAFE-F5C98E86EB17}"/>
              </a:ext>
            </a:extLst>
          </p:cNvPr>
          <p:cNvGrpSpPr/>
          <p:nvPr/>
        </p:nvGrpSpPr>
        <p:grpSpPr>
          <a:xfrm>
            <a:off x="1275596" y="2701035"/>
            <a:ext cx="3794673" cy="678692"/>
            <a:chOff x="803640" y="3362835"/>
            <a:chExt cx="2059657" cy="678692"/>
          </a:xfrm>
        </p:grpSpPr>
        <p:sp>
          <p:nvSpPr>
            <p:cNvPr id="13" name="TextBox 12">
              <a:extLst>
                <a:ext uri="{FF2B5EF4-FFF2-40B4-BE49-F238E27FC236}">
                  <a16:creationId xmlns:a16="http://schemas.microsoft.com/office/drawing/2014/main" id="{B6A7EFF8-F077-425F-B9DE-FE1A914832E6}"/>
                </a:ext>
              </a:extLst>
            </p:cNvPr>
            <p:cNvSpPr txBox="1"/>
            <p:nvPr/>
          </p:nvSpPr>
          <p:spPr>
            <a:xfrm>
              <a:off x="803640" y="3579862"/>
              <a:ext cx="2059657"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4" name="TextBox 13">
              <a:extLst>
                <a:ext uri="{FF2B5EF4-FFF2-40B4-BE49-F238E27FC236}">
                  <a16:creationId xmlns:a16="http://schemas.microsoft.com/office/drawing/2014/main" id="{00A9131B-DC5E-4F02-9CC0-522DE8471B0C}"/>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a:solidFill>
                    <a:schemeClr val="accent4"/>
                  </a:solidFill>
                  <a:cs typeface="Arial" pitchFamily="34" charset="0"/>
                </a:rPr>
                <a:t>Your Text  Here</a:t>
              </a:r>
              <a:endParaRPr lang="ko-KR" altLang="en-US" sz="1200" b="1" dirty="0">
                <a:solidFill>
                  <a:schemeClr val="accent4"/>
                </a:solidFill>
                <a:cs typeface="Arial" pitchFamily="34" charset="0"/>
              </a:endParaRPr>
            </a:p>
          </p:txBody>
        </p:sp>
      </p:grpSp>
      <p:grpSp>
        <p:nvGrpSpPr>
          <p:cNvPr id="15" name="Group 14">
            <a:extLst>
              <a:ext uri="{FF2B5EF4-FFF2-40B4-BE49-F238E27FC236}">
                <a16:creationId xmlns:a16="http://schemas.microsoft.com/office/drawing/2014/main" id="{4F16EE7C-C167-47BC-8DC5-EA426863A495}"/>
              </a:ext>
            </a:extLst>
          </p:cNvPr>
          <p:cNvGrpSpPr/>
          <p:nvPr/>
        </p:nvGrpSpPr>
        <p:grpSpPr>
          <a:xfrm>
            <a:off x="1955745" y="3575763"/>
            <a:ext cx="3794673" cy="678692"/>
            <a:chOff x="803640" y="3362835"/>
            <a:chExt cx="2059657" cy="678692"/>
          </a:xfrm>
        </p:grpSpPr>
        <p:sp>
          <p:nvSpPr>
            <p:cNvPr id="16" name="TextBox 15">
              <a:extLst>
                <a:ext uri="{FF2B5EF4-FFF2-40B4-BE49-F238E27FC236}">
                  <a16:creationId xmlns:a16="http://schemas.microsoft.com/office/drawing/2014/main" id="{D7B96E0C-E19A-40A4-A015-214C914F2F2A}"/>
                </a:ext>
              </a:extLst>
            </p:cNvPr>
            <p:cNvSpPr txBox="1"/>
            <p:nvPr/>
          </p:nvSpPr>
          <p:spPr>
            <a:xfrm>
              <a:off x="803640" y="3579862"/>
              <a:ext cx="2059657"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7" name="TextBox 16">
              <a:extLst>
                <a:ext uri="{FF2B5EF4-FFF2-40B4-BE49-F238E27FC236}">
                  <a16:creationId xmlns:a16="http://schemas.microsoft.com/office/drawing/2014/main" id="{FAD5959A-5C30-4413-A77C-D15F52646967}"/>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a:solidFill>
                    <a:schemeClr val="accent3"/>
                  </a:solidFill>
                  <a:cs typeface="Arial" pitchFamily="34" charset="0"/>
                </a:rPr>
                <a:t>Your Text  Here</a:t>
              </a:r>
              <a:endParaRPr lang="ko-KR" altLang="en-US" sz="1200" b="1" dirty="0">
                <a:solidFill>
                  <a:schemeClr val="accent3"/>
                </a:solidFill>
                <a:cs typeface="Arial" pitchFamily="34" charset="0"/>
              </a:endParaRPr>
            </a:p>
          </p:txBody>
        </p:sp>
      </p:grpSp>
      <p:grpSp>
        <p:nvGrpSpPr>
          <p:cNvPr id="18" name="Group 17">
            <a:extLst>
              <a:ext uri="{FF2B5EF4-FFF2-40B4-BE49-F238E27FC236}">
                <a16:creationId xmlns:a16="http://schemas.microsoft.com/office/drawing/2014/main" id="{6C94B116-A31F-4EAC-A158-AD1549FF568D}"/>
              </a:ext>
            </a:extLst>
          </p:cNvPr>
          <p:cNvGrpSpPr/>
          <p:nvPr/>
        </p:nvGrpSpPr>
        <p:grpSpPr>
          <a:xfrm>
            <a:off x="2635894" y="4450491"/>
            <a:ext cx="3794673" cy="678692"/>
            <a:chOff x="803640" y="3362835"/>
            <a:chExt cx="2059657" cy="678692"/>
          </a:xfrm>
        </p:grpSpPr>
        <p:sp>
          <p:nvSpPr>
            <p:cNvPr id="19" name="TextBox 18">
              <a:extLst>
                <a:ext uri="{FF2B5EF4-FFF2-40B4-BE49-F238E27FC236}">
                  <a16:creationId xmlns:a16="http://schemas.microsoft.com/office/drawing/2014/main" id="{732255F2-D3CA-4317-B311-106331B787E1}"/>
                </a:ext>
              </a:extLst>
            </p:cNvPr>
            <p:cNvSpPr txBox="1"/>
            <p:nvPr/>
          </p:nvSpPr>
          <p:spPr>
            <a:xfrm>
              <a:off x="803640" y="3579862"/>
              <a:ext cx="2059657"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20" name="TextBox 19">
              <a:extLst>
                <a:ext uri="{FF2B5EF4-FFF2-40B4-BE49-F238E27FC236}">
                  <a16:creationId xmlns:a16="http://schemas.microsoft.com/office/drawing/2014/main" id="{5618F683-D43B-4B09-9F4D-E6EAF1B8F80D}"/>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a:solidFill>
                    <a:schemeClr val="accent2"/>
                  </a:solidFill>
                  <a:cs typeface="Arial" pitchFamily="34" charset="0"/>
                </a:rPr>
                <a:t>Your Text  Here</a:t>
              </a:r>
              <a:endParaRPr lang="ko-KR" altLang="en-US" sz="1200" b="1" dirty="0">
                <a:solidFill>
                  <a:schemeClr val="accent2"/>
                </a:solidFill>
                <a:cs typeface="Arial" pitchFamily="34" charset="0"/>
              </a:endParaRPr>
            </a:p>
          </p:txBody>
        </p:sp>
      </p:grpSp>
      <p:grpSp>
        <p:nvGrpSpPr>
          <p:cNvPr id="21" name="Group 20">
            <a:extLst>
              <a:ext uri="{FF2B5EF4-FFF2-40B4-BE49-F238E27FC236}">
                <a16:creationId xmlns:a16="http://schemas.microsoft.com/office/drawing/2014/main" id="{D19BD641-C823-44EF-ACA9-47D81B736129}"/>
              </a:ext>
            </a:extLst>
          </p:cNvPr>
          <p:cNvGrpSpPr/>
          <p:nvPr/>
        </p:nvGrpSpPr>
        <p:grpSpPr>
          <a:xfrm>
            <a:off x="3316043" y="5325218"/>
            <a:ext cx="3794673" cy="678692"/>
            <a:chOff x="803640" y="3362835"/>
            <a:chExt cx="2059657" cy="678692"/>
          </a:xfrm>
        </p:grpSpPr>
        <p:sp>
          <p:nvSpPr>
            <p:cNvPr id="22" name="TextBox 21">
              <a:extLst>
                <a:ext uri="{FF2B5EF4-FFF2-40B4-BE49-F238E27FC236}">
                  <a16:creationId xmlns:a16="http://schemas.microsoft.com/office/drawing/2014/main" id="{19213074-254D-4A42-84E2-0F0106A20A5F}"/>
                </a:ext>
              </a:extLst>
            </p:cNvPr>
            <p:cNvSpPr txBox="1"/>
            <p:nvPr/>
          </p:nvSpPr>
          <p:spPr>
            <a:xfrm>
              <a:off x="803640" y="3579862"/>
              <a:ext cx="2059657"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id="{2B15578D-98F1-4A30-9837-5435BC48AAF5}"/>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accent1"/>
                  </a:solidFill>
                  <a:cs typeface="Arial" pitchFamily="34" charset="0"/>
                </a:rPr>
                <a:t>Your Text  Here</a:t>
              </a:r>
              <a:endParaRPr lang="ko-KR" altLang="en-US" sz="1200" b="1" dirty="0">
                <a:solidFill>
                  <a:schemeClr val="accent1"/>
                </a:solidFill>
                <a:cs typeface="Arial" pitchFamily="34" charset="0"/>
              </a:endParaRPr>
            </a:p>
          </p:txBody>
        </p:sp>
      </p:grpSp>
      <p:sp>
        <p:nvSpPr>
          <p:cNvPr id="24" name="Rectangle 55">
            <a:extLst>
              <a:ext uri="{FF2B5EF4-FFF2-40B4-BE49-F238E27FC236}">
                <a16:creationId xmlns:a16="http://schemas.microsoft.com/office/drawing/2014/main" id="{213CD82F-E6F5-4773-9580-FB5B59656E65}"/>
              </a:ext>
            </a:extLst>
          </p:cNvPr>
          <p:cNvSpPr/>
          <p:nvPr/>
        </p:nvSpPr>
        <p:spPr>
          <a:xfrm>
            <a:off x="5869218" y="2852656"/>
            <a:ext cx="4794604" cy="360000"/>
          </a:xfrm>
          <a:custGeom>
            <a:avLst/>
            <a:gdLst/>
            <a:ahLst/>
            <a:cxnLst/>
            <a:rect l="l" t="t" r="r" b="b"/>
            <a:pathLst>
              <a:path w="3800189" h="360000">
                <a:moveTo>
                  <a:pt x="0" y="0"/>
                </a:moveTo>
                <a:lnTo>
                  <a:pt x="3440189" y="0"/>
                </a:lnTo>
                <a:lnTo>
                  <a:pt x="3800189" y="360000"/>
                </a:lnTo>
                <a:lnTo>
                  <a:pt x="0" y="360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Isosceles Triangle 24">
            <a:extLst>
              <a:ext uri="{FF2B5EF4-FFF2-40B4-BE49-F238E27FC236}">
                <a16:creationId xmlns:a16="http://schemas.microsoft.com/office/drawing/2014/main" id="{70C78B82-4174-486E-8290-5E8F2966C0CA}"/>
              </a:ext>
            </a:extLst>
          </p:cNvPr>
          <p:cNvSpPr/>
          <p:nvPr/>
        </p:nvSpPr>
        <p:spPr>
          <a:xfrm rot="16200000">
            <a:off x="5331817" y="2790592"/>
            <a:ext cx="577208" cy="497592"/>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6" name="Rectangle 57">
            <a:extLst>
              <a:ext uri="{FF2B5EF4-FFF2-40B4-BE49-F238E27FC236}">
                <a16:creationId xmlns:a16="http://schemas.microsoft.com/office/drawing/2014/main" id="{198389F7-7B4E-4405-83AD-B0E7B916F2CB}"/>
              </a:ext>
            </a:extLst>
          </p:cNvPr>
          <p:cNvSpPr/>
          <p:nvPr/>
        </p:nvSpPr>
        <p:spPr>
          <a:xfrm>
            <a:off x="6554156" y="3720983"/>
            <a:ext cx="3486061" cy="360000"/>
          </a:xfrm>
          <a:custGeom>
            <a:avLst/>
            <a:gdLst/>
            <a:ahLst/>
            <a:cxnLst/>
            <a:rect l="l" t="t" r="r" b="b"/>
            <a:pathLst>
              <a:path w="2655012" h="360000">
                <a:moveTo>
                  <a:pt x="0" y="0"/>
                </a:moveTo>
                <a:lnTo>
                  <a:pt x="2295012" y="0"/>
                </a:lnTo>
                <a:lnTo>
                  <a:pt x="2655012" y="360000"/>
                </a:lnTo>
                <a:lnTo>
                  <a:pt x="0" y="36000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Isosceles Triangle 26">
            <a:extLst>
              <a:ext uri="{FF2B5EF4-FFF2-40B4-BE49-F238E27FC236}">
                <a16:creationId xmlns:a16="http://schemas.microsoft.com/office/drawing/2014/main" id="{34FBCD09-8265-46F8-B359-5C32B823B08A}"/>
              </a:ext>
            </a:extLst>
          </p:cNvPr>
          <p:cNvSpPr/>
          <p:nvPr/>
        </p:nvSpPr>
        <p:spPr>
          <a:xfrm rot="16200000">
            <a:off x="6016755" y="3665651"/>
            <a:ext cx="577208" cy="497592"/>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8" name="Rectangle 59">
            <a:extLst>
              <a:ext uri="{FF2B5EF4-FFF2-40B4-BE49-F238E27FC236}">
                <a16:creationId xmlns:a16="http://schemas.microsoft.com/office/drawing/2014/main" id="{A1E4ED8E-D9D0-4452-9338-831E86B918EF}"/>
              </a:ext>
            </a:extLst>
          </p:cNvPr>
          <p:cNvSpPr/>
          <p:nvPr/>
        </p:nvSpPr>
        <p:spPr>
          <a:xfrm>
            <a:off x="7239094" y="4589310"/>
            <a:ext cx="2177518" cy="360000"/>
          </a:xfrm>
          <a:custGeom>
            <a:avLst/>
            <a:gdLst/>
            <a:ahLst/>
            <a:cxnLst/>
            <a:rect l="l" t="t" r="r" b="b"/>
            <a:pathLst>
              <a:path w="1611982" h="360000">
                <a:moveTo>
                  <a:pt x="0" y="0"/>
                </a:moveTo>
                <a:lnTo>
                  <a:pt x="1251982" y="0"/>
                </a:lnTo>
                <a:lnTo>
                  <a:pt x="1611982" y="360000"/>
                </a:lnTo>
                <a:lnTo>
                  <a:pt x="0" y="360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Isosceles Triangle 28">
            <a:extLst>
              <a:ext uri="{FF2B5EF4-FFF2-40B4-BE49-F238E27FC236}">
                <a16:creationId xmlns:a16="http://schemas.microsoft.com/office/drawing/2014/main" id="{CF33BB51-E518-402D-9E95-37968B9C9E11}"/>
              </a:ext>
            </a:extLst>
          </p:cNvPr>
          <p:cNvSpPr/>
          <p:nvPr/>
        </p:nvSpPr>
        <p:spPr>
          <a:xfrm rot="16200000">
            <a:off x="6701693" y="4540710"/>
            <a:ext cx="577208" cy="49759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0" name="Rectangle 61">
            <a:extLst>
              <a:ext uri="{FF2B5EF4-FFF2-40B4-BE49-F238E27FC236}">
                <a16:creationId xmlns:a16="http://schemas.microsoft.com/office/drawing/2014/main" id="{7724C10C-5DC4-4169-8D23-84D0FA412432}"/>
              </a:ext>
            </a:extLst>
          </p:cNvPr>
          <p:cNvSpPr/>
          <p:nvPr/>
        </p:nvSpPr>
        <p:spPr>
          <a:xfrm>
            <a:off x="7889926" y="5457637"/>
            <a:ext cx="903081" cy="423011"/>
          </a:xfrm>
          <a:custGeom>
            <a:avLst/>
            <a:gdLst/>
            <a:ahLst/>
            <a:cxnLst/>
            <a:rect l="l" t="t" r="r" b="b"/>
            <a:pathLst>
              <a:path w="640960" h="360000">
                <a:moveTo>
                  <a:pt x="0" y="0"/>
                </a:moveTo>
                <a:lnTo>
                  <a:pt x="280960" y="0"/>
                </a:lnTo>
                <a:lnTo>
                  <a:pt x="640960" y="360000"/>
                </a:lnTo>
                <a:lnTo>
                  <a:pt x="0" y="36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Isosceles Triangle 30">
            <a:extLst>
              <a:ext uri="{FF2B5EF4-FFF2-40B4-BE49-F238E27FC236}">
                <a16:creationId xmlns:a16="http://schemas.microsoft.com/office/drawing/2014/main" id="{3FF04449-372D-4A3D-B363-C49DFCEE79A1}"/>
              </a:ext>
            </a:extLst>
          </p:cNvPr>
          <p:cNvSpPr/>
          <p:nvPr/>
        </p:nvSpPr>
        <p:spPr>
          <a:xfrm rot="16200000">
            <a:off x="7386632" y="5415769"/>
            <a:ext cx="577208" cy="49759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2" name="Rectangle 31">
            <a:extLst>
              <a:ext uri="{FF2B5EF4-FFF2-40B4-BE49-F238E27FC236}">
                <a16:creationId xmlns:a16="http://schemas.microsoft.com/office/drawing/2014/main" id="{9D3F08F6-0F78-447F-955E-4E7D55929EF1}"/>
              </a:ext>
            </a:extLst>
          </p:cNvPr>
          <p:cNvSpPr/>
          <p:nvPr/>
        </p:nvSpPr>
        <p:spPr>
          <a:xfrm>
            <a:off x="8325006" y="5880648"/>
            <a:ext cx="468000" cy="97735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Tree>
    <p:extLst>
      <p:ext uri="{BB962C8B-B14F-4D97-AF65-F5344CB8AC3E}">
        <p14:creationId xmlns:p14="http://schemas.microsoft.com/office/powerpoint/2010/main" val="3427782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grpSp>
        <p:nvGrpSpPr>
          <p:cNvPr id="32" name="Group 31">
            <a:extLst>
              <a:ext uri="{FF2B5EF4-FFF2-40B4-BE49-F238E27FC236}">
                <a16:creationId xmlns:a16="http://schemas.microsoft.com/office/drawing/2014/main" id="{19060C20-73CD-4258-A0B2-43BE0B7DC5BB}"/>
              </a:ext>
            </a:extLst>
          </p:cNvPr>
          <p:cNvGrpSpPr/>
          <p:nvPr/>
        </p:nvGrpSpPr>
        <p:grpSpPr>
          <a:xfrm>
            <a:off x="836574" y="5204838"/>
            <a:ext cx="2799523" cy="863358"/>
            <a:chOff x="803640" y="3362835"/>
            <a:chExt cx="2059657" cy="863358"/>
          </a:xfrm>
        </p:grpSpPr>
        <p:sp>
          <p:nvSpPr>
            <p:cNvPr id="33" name="TextBox 32">
              <a:extLst>
                <a:ext uri="{FF2B5EF4-FFF2-40B4-BE49-F238E27FC236}">
                  <a16:creationId xmlns:a16="http://schemas.microsoft.com/office/drawing/2014/main" id="{E30EB999-B7E2-41DC-8B1D-8FE1F7CC4BB9}"/>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34" name="TextBox 33">
              <a:extLst>
                <a:ext uri="{FF2B5EF4-FFF2-40B4-BE49-F238E27FC236}">
                  <a16:creationId xmlns:a16="http://schemas.microsoft.com/office/drawing/2014/main" id="{377E4E37-DB86-4C3C-8D4D-5BCE0046BE30}"/>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35" name="Group 34">
            <a:extLst>
              <a:ext uri="{FF2B5EF4-FFF2-40B4-BE49-F238E27FC236}">
                <a16:creationId xmlns:a16="http://schemas.microsoft.com/office/drawing/2014/main" id="{ADB0C1CA-3400-4ACC-BC24-5DB00448C690}"/>
              </a:ext>
            </a:extLst>
          </p:cNvPr>
          <p:cNvGrpSpPr/>
          <p:nvPr/>
        </p:nvGrpSpPr>
        <p:grpSpPr>
          <a:xfrm>
            <a:off x="838035" y="1764117"/>
            <a:ext cx="2799523" cy="863358"/>
            <a:chOff x="803640" y="3362835"/>
            <a:chExt cx="2059657" cy="863358"/>
          </a:xfrm>
        </p:grpSpPr>
        <p:sp>
          <p:nvSpPr>
            <p:cNvPr id="36" name="TextBox 35">
              <a:extLst>
                <a:ext uri="{FF2B5EF4-FFF2-40B4-BE49-F238E27FC236}">
                  <a16:creationId xmlns:a16="http://schemas.microsoft.com/office/drawing/2014/main" id="{97A17641-61F7-4372-B8FF-EBA67B745C56}"/>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37" name="TextBox 36">
              <a:extLst>
                <a:ext uri="{FF2B5EF4-FFF2-40B4-BE49-F238E27FC236}">
                  <a16:creationId xmlns:a16="http://schemas.microsoft.com/office/drawing/2014/main" id="{7A998A9F-8533-4F1D-91DE-8176F504BCF6}"/>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38" name="Group 37">
            <a:extLst>
              <a:ext uri="{FF2B5EF4-FFF2-40B4-BE49-F238E27FC236}">
                <a16:creationId xmlns:a16="http://schemas.microsoft.com/office/drawing/2014/main" id="{A49FB61F-7AC5-4FD4-8D66-DBC8F5A5428D}"/>
              </a:ext>
            </a:extLst>
          </p:cNvPr>
          <p:cNvGrpSpPr/>
          <p:nvPr/>
        </p:nvGrpSpPr>
        <p:grpSpPr>
          <a:xfrm>
            <a:off x="8544716" y="2624297"/>
            <a:ext cx="2792366" cy="863358"/>
            <a:chOff x="803640" y="3362835"/>
            <a:chExt cx="2059657" cy="863358"/>
          </a:xfrm>
        </p:grpSpPr>
        <p:sp>
          <p:nvSpPr>
            <p:cNvPr id="39" name="TextBox 38">
              <a:extLst>
                <a:ext uri="{FF2B5EF4-FFF2-40B4-BE49-F238E27FC236}">
                  <a16:creationId xmlns:a16="http://schemas.microsoft.com/office/drawing/2014/main" id="{704890C6-EE34-419C-BC1D-79353E78370E}"/>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40" name="TextBox 39">
              <a:extLst>
                <a:ext uri="{FF2B5EF4-FFF2-40B4-BE49-F238E27FC236}">
                  <a16:creationId xmlns:a16="http://schemas.microsoft.com/office/drawing/2014/main" id="{BBDDACEF-3385-44D5-81E3-1D8FA2B9F2A1}"/>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41" name="Group 40">
            <a:extLst>
              <a:ext uri="{FF2B5EF4-FFF2-40B4-BE49-F238E27FC236}">
                <a16:creationId xmlns:a16="http://schemas.microsoft.com/office/drawing/2014/main" id="{0CD5A92B-6771-4A1B-846B-487709132C70}"/>
              </a:ext>
            </a:extLst>
          </p:cNvPr>
          <p:cNvGrpSpPr/>
          <p:nvPr/>
        </p:nvGrpSpPr>
        <p:grpSpPr>
          <a:xfrm>
            <a:off x="8544716" y="4344657"/>
            <a:ext cx="2792366" cy="863358"/>
            <a:chOff x="803640" y="3362835"/>
            <a:chExt cx="2059657" cy="863358"/>
          </a:xfrm>
        </p:grpSpPr>
        <p:sp>
          <p:nvSpPr>
            <p:cNvPr id="42" name="TextBox 41">
              <a:extLst>
                <a:ext uri="{FF2B5EF4-FFF2-40B4-BE49-F238E27FC236}">
                  <a16:creationId xmlns:a16="http://schemas.microsoft.com/office/drawing/2014/main" id="{FB74B199-AD90-43F3-A941-A9021AF026D1}"/>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43" name="TextBox 42">
              <a:extLst>
                <a:ext uri="{FF2B5EF4-FFF2-40B4-BE49-F238E27FC236}">
                  <a16:creationId xmlns:a16="http://schemas.microsoft.com/office/drawing/2014/main" id="{EF57AA33-6AA6-4688-92FC-464E3C74C7DF}"/>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44" name="Group 43">
            <a:extLst>
              <a:ext uri="{FF2B5EF4-FFF2-40B4-BE49-F238E27FC236}">
                <a16:creationId xmlns:a16="http://schemas.microsoft.com/office/drawing/2014/main" id="{9A489B2D-8947-4CD6-AD86-5F9B13A86D5F}"/>
              </a:ext>
            </a:extLst>
          </p:cNvPr>
          <p:cNvGrpSpPr/>
          <p:nvPr/>
        </p:nvGrpSpPr>
        <p:grpSpPr>
          <a:xfrm>
            <a:off x="836574" y="3484477"/>
            <a:ext cx="2799523" cy="863358"/>
            <a:chOff x="803640" y="3362835"/>
            <a:chExt cx="2059657" cy="863358"/>
          </a:xfrm>
        </p:grpSpPr>
        <p:sp>
          <p:nvSpPr>
            <p:cNvPr id="45" name="TextBox 44">
              <a:extLst>
                <a:ext uri="{FF2B5EF4-FFF2-40B4-BE49-F238E27FC236}">
                  <a16:creationId xmlns:a16="http://schemas.microsoft.com/office/drawing/2014/main" id="{1445026B-00DD-4C40-ABB0-0DA53818DFC1}"/>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46" name="TextBox 45">
              <a:extLst>
                <a:ext uri="{FF2B5EF4-FFF2-40B4-BE49-F238E27FC236}">
                  <a16:creationId xmlns:a16="http://schemas.microsoft.com/office/drawing/2014/main" id="{B5ACF95B-C50C-4979-8D47-7807352A25D0}"/>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cxnSp>
        <p:nvCxnSpPr>
          <p:cNvPr id="47" name="Elbow Connector 47">
            <a:extLst>
              <a:ext uri="{FF2B5EF4-FFF2-40B4-BE49-F238E27FC236}">
                <a16:creationId xmlns:a16="http://schemas.microsoft.com/office/drawing/2014/main" id="{596B1A67-F868-4FD1-BB01-09E0891F6D4E}"/>
              </a:ext>
            </a:extLst>
          </p:cNvPr>
          <p:cNvCxnSpPr>
            <a:cxnSpLocks/>
            <a:endCxn id="46" idx="3"/>
          </p:cNvCxnSpPr>
          <p:nvPr/>
        </p:nvCxnSpPr>
        <p:spPr>
          <a:xfrm rot="10800000">
            <a:off x="3636098" y="3622978"/>
            <a:ext cx="2455705" cy="764947"/>
          </a:xfrm>
          <a:prstGeom prst="bentConnector3">
            <a:avLst>
              <a:gd name="adj1" fmla="val 50000"/>
            </a:avLst>
          </a:prstGeom>
          <a:ln w="25400">
            <a:solidFill>
              <a:schemeClr val="accent1"/>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48" name="Elbow Connector 50">
            <a:extLst>
              <a:ext uri="{FF2B5EF4-FFF2-40B4-BE49-F238E27FC236}">
                <a16:creationId xmlns:a16="http://schemas.microsoft.com/office/drawing/2014/main" id="{650CCAD2-4B4F-4396-9DB5-D48A8EC2FE07}"/>
              </a:ext>
            </a:extLst>
          </p:cNvPr>
          <p:cNvCxnSpPr>
            <a:cxnSpLocks/>
            <a:endCxn id="37" idx="3"/>
          </p:cNvCxnSpPr>
          <p:nvPr/>
        </p:nvCxnSpPr>
        <p:spPr>
          <a:xfrm rot="10800000">
            <a:off x="3637559" y="1902617"/>
            <a:ext cx="2454249" cy="646340"/>
          </a:xfrm>
          <a:prstGeom prst="bentConnector3">
            <a:avLst>
              <a:gd name="adj1" fmla="val 50000"/>
            </a:avLst>
          </a:prstGeom>
          <a:ln w="25400">
            <a:solidFill>
              <a:schemeClr val="accent3"/>
            </a:solidFill>
            <a:prstDash val="sysDot"/>
            <a:tailEnd type="arrow"/>
          </a:ln>
        </p:spPr>
        <p:style>
          <a:lnRef idx="1">
            <a:schemeClr val="accent1"/>
          </a:lnRef>
          <a:fillRef idx="0">
            <a:schemeClr val="accent1"/>
          </a:fillRef>
          <a:effectRef idx="0">
            <a:schemeClr val="accent1"/>
          </a:effectRef>
          <a:fontRef idx="minor">
            <a:schemeClr val="tx1"/>
          </a:fontRef>
        </p:style>
      </p:cxnSp>
      <p:grpSp>
        <p:nvGrpSpPr>
          <p:cNvPr id="49" name="그룹 17">
            <a:extLst>
              <a:ext uri="{FF2B5EF4-FFF2-40B4-BE49-F238E27FC236}">
                <a16:creationId xmlns:a16="http://schemas.microsoft.com/office/drawing/2014/main" id="{5B61B9E2-DECB-45AA-8B61-B52235DDC81F}"/>
              </a:ext>
            </a:extLst>
          </p:cNvPr>
          <p:cNvGrpSpPr/>
          <p:nvPr/>
        </p:nvGrpSpPr>
        <p:grpSpPr>
          <a:xfrm>
            <a:off x="4391591" y="1699508"/>
            <a:ext cx="3461258" cy="4909285"/>
            <a:chOff x="4391588" y="1699505"/>
            <a:chExt cx="3461258" cy="4909284"/>
          </a:xfrm>
        </p:grpSpPr>
        <p:sp>
          <p:nvSpPr>
            <p:cNvPr id="50" name="Trapezoid 22">
              <a:extLst>
                <a:ext uri="{FF2B5EF4-FFF2-40B4-BE49-F238E27FC236}">
                  <a16:creationId xmlns:a16="http://schemas.microsoft.com/office/drawing/2014/main" id="{B6C2026F-718C-44A5-92DB-1C7CDBC6A8BF}"/>
                </a:ext>
              </a:extLst>
            </p:cNvPr>
            <p:cNvSpPr/>
            <p:nvPr/>
          </p:nvSpPr>
          <p:spPr>
            <a:xfrm>
              <a:off x="4391588" y="4974148"/>
              <a:ext cx="2156118" cy="1634641"/>
            </a:xfrm>
            <a:custGeom>
              <a:avLst/>
              <a:gdLst/>
              <a:ahLst/>
              <a:cxnLst/>
              <a:rect l="l" t="t" r="r" b="b"/>
              <a:pathLst>
                <a:path w="2156118" h="1634641">
                  <a:moveTo>
                    <a:pt x="558525" y="0"/>
                  </a:moveTo>
                  <a:cubicBezTo>
                    <a:pt x="815259" y="90400"/>
                    <a:pt x="1107060" y="140890"/>
                    <a:pt x="1416381" y="140890"/>
                  </a:cubicBezTo>
                  <a:lnTo>
                    <a:pt x="1507965" y="136242"/>
                  </a:lnTo>
                  <a:cubicBezTo>
                    <a:pt x="1571260" y="753781"/>
                    <a:pt x="1813208" y="1287759"/>
                    <a:pt x="2156118" y="1627939"/>
                  </a:cubicBezTo>
                  <a:lnTo>
                    <a:pt x="742586" y="1634641"/>
                  </a:lnTo>
                  <a:lnTo>
                    <a:pt x="783473" y="1482794"/>
                  </a:lnTo>
                  <a:cubicBezTo>
                    <a:pt x="735436" y="1526015"/>
                    <a:pt x="755164" y="1524973"/>
                    <a:pt x="696702" y="1536226"/>
                  </a:cubicBezTo>
                  <a:lnTo>
                    <a:pt x="360265" y="1531873"/>
                  </a:lnTo>
                  <a:cubicBezTo>
                    <a:pt x="91900" y="1475400"/>
                    <a:pt x="78958" y="1364828"/>
                    <a:pt x="859" y="1187861"/>
                  </a:cubicBezTo>
                  <a:cubicBezTo>
                    <a:pt x="-5078" y="1012055"/>
                    <a:pt x="20262" y="959203"/>
                    <a:pt x="61239" y="837496"/>
                  </a:cubicBezTo>
                  <a:lnTo>
                    <a:pt x="182001" y="766286"/>
                  </a:lnTo>
                  <a:cubicBezTo>
                    <a:pt x="259540" y="604620"/>
                    <a:pt x="389206" y="374100"/>
                    <a:pt x="466746" y="340305"/>
                  </a:cubicBezTo>
                  <a:cubicBezTo>
                    <a:pt x="464918" y="303795"/>
                    <a:pt x="439632" y="264826"/>
                    <a:pt x="461262" y="230774"/>
                  </a:cubicBezTo>
                  <a:cubicBezTo>
                    <a:pt x="491633" y="197339"/>
                    <a:pt x="501153" y="210624"/>
                    <a:pt x="526312" y="196860"/>
                  </a:cubicBezTo>
                  <a:lnTo>
                    <a:pt x="515073" y="140661"/>
                  </a:lnTo>
                  <a:cubicBezTo>
                    <a:pt x="552756" y="107515"/>
                    <a:pt x="530493" y="133386"/>
                    <a:pt x="560358" y="87944"/>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51" name="Trapezoid 22">
              <a:extLst>
                <a:ext uri="{FF2B5EF4-FFF2-40B4-BE49-F238E27FC236}">
                  <a16:creationId xmlns:a16="http://schemas.microsoft.com/office/drawing/2014/main" id="{5EBBDFB6-9238-457A-A2BD-125E63C59008}"/>
                </a:ext>
              </a:extLst>
            </p:cNvPr>
            <p:cNvSpPr/>
            <p:nvPr/>
          </p:nvSpPr>
          <p:spPr>
            <a:xfrm>
              <a:off x="5539006" y="1699505"/>
              <a:ext cx="1759822" cy="1491930"/>
            </a:xfrm>
            <a:custGeom>
              <a:avLst/>
              <a:gdLst/>
              <a:ahLst/>
              <a:cxnLst/>
              <a:rect l="l" t="t" r="r" b="b"/>
              <a:pathLst>
                <a:path w="1759822" h="1491930">
                  <a:moveTo>
                    <a:pt x="879911" y="0"/>
                  </a:moveTo>
                  <a:lnTo>
                    <a:pt x="1759822" y="483755"/>
                  </a:lnTo>
                  <a:lnTo>
                    <a:pt x="1626857" y="556857"/>
                  </a:lnTo>
                  <a:lnTo>
                    <a:pt x="1626857" y="957160"/>
                  </a:lnTo>
                  <a:cubicBezTo>
                    <a:pt x="1647975" y="967781"/>
                    <a:pt x="1661924" y="989817"/>
                    <a:pt x="1661924" y="1015110"/>
                  </a:cubicBezTo>
                  <a:cubicBezTo>
                    <a:pt x="1661924" y="1040155"/>
                    <a:pt x="1648247" y="1062005"/>
                    <a:pt x="1627427" y="1072676"/>
                  </a:cubicBezTo>
                  <a:lnTo>
                    <a:pt x="1630074" y="1072676"/>
                  </a:lnTo>
                  <a:lnTo>
                    <a:pt x="1674046" y="1491930"/>
                  </a:lnTo>
                  <a:lnTo>
                    <a:pt x="1523254" y="1491930"/>
                  </a:lnTo>
                  <a:lnTo>
                    <a:pt x="1523254" y="1414835"/>
                  </a:lnTo>
                  <a:lnTo>
                    <a:pt x="1559141" y="1072676"/>
                  </a:lnTo>
                  <a:lnTo>
                    <a:pt x="1561788" y="1072676"/>
                  </a:lnTo>
                  <a:cubicBezTo>
                    <a:pt x="1540968" y="1062005"/>
                    <a:pt x="1527290" y="1040155"/>
                    <a:pt x="1527290" y="1015110"/>
                  </a:cubicBezTo>
                  <a:cubicBezTo>
                    <a:pt x="1527290" y="989817"/>
                    <a:pt x="1541240" y="967781"/>
                    <a:pt x="1562357" y="957160"/>
                  </a:cubicBezTo>
                  <a:lnTo>
                    <a:pt x="1562357" y="592318"/>
                  </a:lnTo>
                  <a:lnTo>
                    <a:pt x="1406686" y="756650"/>
                  </a:lnTo>
                  <a:lnTo>
                    <a:pt x="1406686" y="1027701"/>
                  </a:lnTo>
                  <a:cubicBezTo>
                    <a:pt x="1237521" y="1136357"/>
                    <a:pt x="1035980" y="1197630"/>
                    <a:pt x="820128" y="1197630"/>
                  </a:cubicBezTo>
                  <a:cubicBezTo>
                    <a:pt x="654913" y="1197630"/>
                    <a:pt x="498082" y="1161733"/>
                    <a:pt x="357461" y="1096324"/>
                  </a:cubicBezTo>
                  <a:cubicBezTo>
                    <a:pt x="358384" y="1092118"/>
                    <a:pt x="359913" y="1088133"/>
                    <a:pt x="361487" y="1084162"/>
                  </a:cubicBezTo>
                  <a:cubicBezTo>
                    <a:pt x="358803" y="1082831"/>
                    <a:pt x="355968" y="1082107"/>
                    <a:pt x="353136" y="1081396"/>
                  </a:cubicBezTo>
                  <a:lnTo>
                    <a:pt x="353136" y="756650"/>
                  </a:lnTo>
                  <a:lnTo>
                    <a:pt x="0" y="48375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52" name="Trapezoid 22">
              <a:extLst>
                <a:ext uri="{FF2B5EF4-FFF2-40B4-BE49-F238E27FC236}">
                  <a16:creationId xmlns:a16="http://schemas.microsoft.com/office/drawing/2014/main" id="{A97B10AC-6873-41A0-91A1-CC23D594F5ED}"/>
                </a:ext>
              </a:extLst>
            </p:cNvPr>
            <p:cNvSpPr/>
            <p:nvPr/>
          </p:nvSpPr>
          <p:spPr>
            <a:xfrm>
              <a:off x="5785789" y="2779559"/>
              <a:ext cx="1291337" cy="1262595"/>
            </a:xfrm>
            <a:custGeom>
              <a:avLst/>
              <a:gdLst/>
              <a:ahLst/>
              <a:cxnLst/>
              <a:rect l="l" t="t" r="r" b="b"/>
              <a:pathLst>
                <a:path w="1291337" h="1262595">
                  <a:moveTo>
                    <a:pt x="1291337" y="387134"/>
                  </a:moveTo>
                  <a:lnTo>
                    <a:pt x="1291337" y="464229"/>
                  </a:lnTo>
                  <a:lnTo>
                    <a:pt x="1283251" y="464229"/>
                  </a:lnTo>
                  <a:close/>
                  <a:moveTo>
                    <a:pt x="1174769" y="0"/>
                  </a:moveTo>
                  <a:lnTo>
                    <a:pt x="1174769" y="18541"/>
                  </a:lnTo>
                  <a:lnTo>
                    <a:pt x="1163647" y="22750"/>
                  </a:lnTo>
                  <a:cubicBezTo>
                    <a:pt x="1220924" y="128978"/>
                    <a:pt x="1233895" y="263109"/>
                    <a:pt x="1204293" y="412060"/>
                  </a:cubicBezTo>
                  <a:cubicBezTo>
                    <a:pt x="1245921" y="411719"/>
                    <a:pt x="1282339" y="391704"/>
                    <a:pt x="1279660" y="482348"/>
                  </a:cubicBezTo>
                  <a:cubicBezTo>
                    <a:pt x="1271045" y="607334"/>
                    <a:pt x="1199876" y="781499"/>
                    <a:pt x="1157378" y="776155"/>
                  </a:cubicBezTo>
                  <a:cubicBezTo>
                    <a:pt x="1130754" y="771015"/>
                    <a:pt x="1114555" y="746201"/>
                    <a:pt x="1093142" y="731225"/>
                  </a:cubicBezTo>
                  <a:cubicBezTo>
                    <a:pt x="1057920" y="826172"/>
                    <a:pt x="1048762" y="930956"/>
                    <a:pt x="987476" y="1016066"/>
                  </a:cubicBezTo>
                  <a:lnTo>
                    <a:pt x="1080043" y="1097389"/>
                  </a:lnTo>
                  <a:cubicBezTo>
                    <a:pt x="1114436" y="1141334"/>
                    <a:pt x="1162490" y="1210866"/>
                    <a:pt x="1225666" y="1262595"/>
                  </a:cubicBezTo>
                  <a:cubicBezTo>
                    <a:pt x="974323" y="1220492"/>
                    <a:pt x="716748" y="1143359"/>
                    <a:pt x="462129" y="1031358"/>
                  </a:cubicBezTo>
                  <a:cubicBezTo>
                    <a:pt x="354612" y="984063"/>
                    <a:pt x="251323" y="932179"/>
                    <a:pt x="153638" y="874571"/>
                  </a:cubicBezTo>
                  <a:cubicBezTo>
                    <a:pt x="133161" y="823672"/>
                    <a:pt x="122381" y="764476"/>
                    <a:pt x="119504" y="688499"/>
                  </a:cubicBezTo>
                  <a:cubicBezTo>
                    <a:pt x="86110" y="702998"/>
                    <a:pt x="63141" y="722415"/>
                    <a:pt x="34959" y="621336"/>
                  </a:cubicBezTo>
                  <a:cubicBezTo>
                    <a:pt x="25584" y="567185"/>
                    <a:pt x="-54165" y="281884"/>
                    <a:pt x="64172" y="333473"/>
                  </a:cubicBezTo>
                  <a:cubicBezTo>
                    <a:pt x="80394" y="252314"/>
                    <a:pt x="91942" y="157335"/>
                    <a:pt x="125544" y="68623"/>
                  </a:cubicBezTo>
                  <a:cubicBezTo>
                    <a:pt x="266165" y="134032"/>
                    <a:pt x="422996" y="169929"/>
                    <a:pt x="588211" y="169929"/>
                  </a:cubicBezTo>
                  <a:cubicBezTo>
                    <a:pt x="804063" y="169929"/>
                    <a:pt x="1005604" y="108656"/>
                    <a:pt x="117476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53" name="Trapezoid 22">
              <a:extLst>
                <a:ext uri="{FF2B5EF4-FFF2-40B4-BE49-F238E27FC236}">
                  <a16:creationId xmlns:a16="http://schemas.microsoft.com/office/drawing/2014/main" id="{1FD02D5E-6D38-4669-85BC-A17C8FD602CD}"/>
                </a:ext>
              </a:extLst>
            </p:cNvPr>
            <p:cNvSpPr/>
            <p:nvPr/>
          </p:nvSpPr>
          <p:spPr>
            <a:xfrm>
              <a:off x="4972448" y="3697688"/>
              <a:ext cx="2580757" cy="1374688"/>
            </a:xfrm>
            <a:custGeom>
              <a:avLst/>
              <a:gdLst/>
              <a:ahLst/>
              <a:cxnLst/>
              <a:rect l="l" t="t" r="r" b="b"/>
              <a:pathLst>
                <a:path w="2580757" h="1374688">
                  <a:moveTo>
                    <a:pt x="964280" y="0"/>
                  </a:moveTo>
                  <a:cubicBezTo>
                    <a:pt x="1061964" y="57608"/>
                    <a:pt x="1165254" y="109492"/>
                    <a:pt x="1272771" y="156787"/>
                  </a:cubicBezTo>
                  <a:cubicBezTo>
                    <a:pt x="1527390" y="268789"/>
                    <a:pt x="1784965" y="345921"/>
                    <a:pt x="2036307" y="388024"/>
                  </a:cubicBezTo>
                  <a:cubicBezTo>
                    <a:pt x="2071170" y="421655"/>
                    <a:pt x="2112399" y="447822"/>
                    <a:pt x="2158337" y="459740"/>
                  </a:cubicBezTo>
                  <a:cubicBezTo>
                    <a:pt x="2299568" y="498279"/>
                    <a:pt x="2455123" y="549367"/>
                    <a:pt x="2580757" y="609405"/>
                  </a:cubicBezTo>
                  <a:cubicBezTo>
                    <a:pt x="2295218" y="1059447"/>
                    <a:pt x="1631701" y="1374688"/>
                    <a:pt x="858792" y="1374688"/>
                  </a:cubicBezTo>
                  <a:cubicBezTo>
                    <a:pt x="549471" y="1374688"/>
                    <a:pt x="257670" y="1324198"/>
                    <a:pt x="936" y="1233798"/>
                  </a:cubicBezTo>
                  <a:lnTo>
                    <a:pt x="0" y="1188902"/>
                  </a:lnTo>
                  <a:cubicBezTo>
                    <a:pt x="23602" y="1159565"/>
                    <a:pt x="28959" y="1162194"/>
                    <a:pt x="70806" y="1100888"/>
                  </a:cubicBezTo>
                  <a:cubicBezTo>
                    <a:pt x="94879" y="1029148"/>
                    <a:pt x="100707" y="851670"/>
                    <a:pt x="174300" y="779930"/>
                  </a:cubicBezTo>
                  <a:cubicBezTo>
                    <a:pt x="218445" y="717189"/>
                    <a:pt x="304292" y="723303"/>
                    <a:pt x="369289" y="694990"/>
                  </a:cubicBezTo>
                  <a:cubicBezTo>
                    <a:pt x="589400" y="620074"/>
                    <a:pt x="783446" y="599257"/>
                    <a:pt x="1000951" y="509587"/>
                  </a:cubicBezTo>
                  <a:cubicBezTo>
                    <a:pt x="1031594" y="492835"/>
                    <a:pt x="1046599" y="439197"/>
                    <a:pt x="1082454" y="329000"/>
                  </a:cubicBezTo>
                  <a:lnTo>
                    <a:pt x="1075069" y="182531"/>
                  </a:lnTo>
                  <a:cubicBezTo>
                    <a:pt x="1024247" y="121488"/>
                    <a:pt x="986720" y="67500"/>
                    <a:pt x="96428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54" name="Trapezoid 22">
              <a:extLst>
                <a:ext uri="{FF2B5EF4-FFF2-40B4-BE49-F238E27FC236}">
                  <a16:creationId xmlns:a16="http://schemas.microsoft.com/office/drawing/2014/main" id="{02490004-7127-4997-AB01-430DA56BFEB7}"/>
                </a:ext>
              </a:extLst>
            </p:cNvPr>
            <p:cNvSpPr/>
            <p:nvPr/>
          </p:nvSpPr>
          <p:spPr>
            <a:xfrm>
              <a:off x="5951985" y="4356457"/>
              <a:ext cx="1900861" cy="2252332"/>
            </a:xfrm>
            <a:custGeom>
              <a:avLst/>
              <a:gdLst/>
              <a:ahLst/>
              <a:cxnLst/>
              <a:rect l="l" t="t" r="r" b="b"/>
              <a:pathLst>
                <a:path w="1900861" h="2252332">
                  <a:moveTo>
                    <a:pt x="1630381" y="0"/>
                  </a:moveTo>
                  <a:cubicBezTo>
                    <a:pt x="1705290" y="35739"/>
                    <a:pt x="1769558" y="74677"/>
                    <a:pt x="1813833" y="116016"/>
                  </a:cubicBezTo>
                  <a:cubicBezTo>
                    <a:pt x="1941182" y="366789"/>
                    <a:pt x="1891300" y="374114"/>
                    <a:pt x="1890938" y="588002"/>
                  </a:cubicBezTo>
                  <a:cubicBezTo>
                    <a:pt x="1844475" y="751802"/>
                    <a:pt x="1881417" y="817240"/>
                    <a:pt x="1842774" y="963827"/>
                  </a:cubicBezTo>
                  <a:cubicBezTo>
                    <a:pt x="1790990" y="1152321"/>
                    <a:pt x="1728781" y="1244911"/>
                    <a:pt x="1679604" y="1347337"/>
                  </a:cubicBezTo>
                  <a:cubicBezTo>
                    <a:pt x="1619658" y="1492268"/>
                    <a:pt x="1640509" y="1521624"/>
                    <a:pt x="1624871" y="1600160"/>
                  </a:cubicBezTo>
                  <a:lnTo>
                    <a:pt x="1567097" y="1638481"/>
                  </a:lnTo>
                  <a:cubicBezTo>
                    <a:pt x="1592202" y="1734503"/>
                    <a:pt x="1580816" y="1732164"/>
                    <a:pt x="1585070" y="1810973"/>
                  </a:cubicBezTo>
                  <a:cubicBezTo>
                    <a:pt x="1547567" y="1894683"/>
                    <a:pt x="1541341" y="1914458"/>
                    <a:pt x="1519477" y="1978496"/>
                  </a:cubicBezTo>
                  <a:lnTo>
                    <a:pt x="1557486" y="2248020"/>
                  </a:lnTo>
                  <a:lnTo>
                    <a:pt x="648153" y="2252332"/>
                  </a:lnTo>
                  <a:cubicBezTo>
                    <a:pt x="305243" y="1912152"/>
                    <a:pt x="63295" y="1378174"/>
                    <a:pt x="0" y="760635"/>
                  </a:cubicBezTo>
                  <a:cubicBezTo>
                    <a:pt x="733507" y="739994"/>
                    <a:pt x="1356200" y="432143"/>
                    <a:pt x="163038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55" name="TextBox 54">
              <a:extLst>
                <a:ext uri="{FF2B5EF4-FFF2-40B4-BE49-F238E27FC236}">
                  <a16:creationId xmlns:a16="http://schemas.microsoft.com/office/drawing/2014/main" id="{F2E0A479-ECA8-45B2-9422-F8E8FA1CA78B}"/>
                </a:ext>
              </a:extLst>
            </p:cNvPr>
            <p:cNvSpPr txBox="1"/>
            <p:nvPr/>
          </p:nvSpPr>
          <p:spPr>
            <a:xfrm>
              <a:off x="6209567" y="2267849"/>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01</a:t>
              </a:r>
              <a:endParaRPr lang="ko-KR" altLang="en-US" sz="2000" b="1" dirty="0">
                <a:solidFill>
                  <a:schemeClr val="bg1"/>
                </a:solidFill>
                <a:cs typeface="Arial" pitchFamily="34" charset="0"/>
              </a:endParaRPr>
            </a:p>
          </p:txBody>
        </p:sp>
        <p:sp>
          <p:nvSpPr>
            <p:cNvPr id="56" name="TextBox 55">
              <a:extLst>
                <a:ext uri="{FF2B5EF4-FFF2-40B4-BE49-F238E27FC236}">
                  <a16:creationId xmlns:a16="http://schemas.microsoft.com/office/drawing/2014/main" id="{E838D293-C00D-4CBF-88AF-C4081EB763F8}"/>
                </a:ext>
              </a:extLst>
            </p:cNvPr>
            <p:cNvSpPr txBox="1"/>
            <p:nvPr/>
          </p:nvSpPr>
          <p:spPr>
            <a:xfrm>
              <a:off x="6288475" y="3128963"/>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02</a:t>
              </a:r>
              <a:endParaRPr lang="ko-KR" altLang="en-US" sz="2000" b="1" dirty="0">
                <a:solidFill>
                  <a:schemeClr val="bg1"/>
                </a:solidFill>
                <a:cs typeface="Arial" pitchFamily="34" charset="0"/>
              </a:endParaRPr>
            </a:p>
          </p:txBody>
        </p:sp>
        <p:sp>
          <p:nvSpPr>
            <p:cNvPr id="57" name="TextBox 56">
              <a:extLst>
                <a:ext uri="{FF2B5EF4-FFF2-40B4-BE49-F238E27FC236}">
                  <a16:creationId xmlns:a16="http://schemas.microsoft.com/office/drawing/2014/main" id="{41BB229E-AD08-4FB2-933A-591A62EA55C8}"/>
                </a:ext>
              </a:extLst>
            </p:cNvPr>
            <p:cNvSpPr txBox="1"/>
            <p:nvPr/>
          </p:nvSpPr>
          <p:spPr>
            <a:xfrm>
              <a:off x="5886651" y="4404596"/>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03</a:t>
              </a:r>
              <a:endParaRPr lang="ko-KR" altLang="en-US" sz="2000" b="1" dirty="0">
                <a:solidFill>
                  <a:schemeClr val="bg1"/>
                </a:solidFill>
                <a:cs typeface="Arial" pitchFamily="34" charset="0"/>
              </a:endParaRPr>
            </a:p>
          </p:txBody>
        </p:sp>
        <p:sp>
          <p:nvSpPr>
            <p:cNvPr id="58" name="TextBox 57">
              <a:extLst>
                <a:ext uri="{FF2B5EF4-FFF2-40B4-BE49-F238E27FC236}">
                  <a16:creationId xmlns:a16="http://schemas.microsoft.com/office/drawing/2014/main" id="{9C1B55C0-EFD2-4954-8551-BC7DA5FF2498}"/>
                </a:ext>
              </a:extLst>
            </p:cNvPr>
            <p:cNvSpPr txBox="1"/>
            <p:nvPr/>
          </p:nvSpPr>
          <p:spPr>
            <a:xfrm>
              <a:off x="5260297" y="5591413"/>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05</a:t>
              </a:r>
              <a:endParaRPr lang="ko-KR" altLang="en-US" sz="2000" b="1" dirty="0">
                <a:solidFill>
                  <a:schemeClr val="bg1"/>
                </a:solidFill>
                <a:cs typeface="Arial" pitchFamily="34" charset="0"/>
              </a:endParaRPr>
            </a:p>
          </p:txBody>
        </p:sp>
        <p:sp>
          <p:nvSpPr>
            <p:cNvPr id="59" name="TextBox 58">
              <a:extLst>
                <a:ext uri="{FF2B5EF4-FFF2-40B4-BE49-F238E27FC236}">
                  <a16:creationId xmlns:a16="http://schemas.microsoft.com/office/drawing/2014/main" id="{5CE7CDD5-0431-44C6-AFB6-9B36C8A7B865}"/>
                </a:ext>
              </a:extLst>
            </p:cNvPr>
            <p:cNvSpPr txBox="1"/>
            <p:nvPr/>
          </p:nvSpPr>
          <p:spPr>
            <a:xfrm>
              <a:off x="6632775" y="5391358"/>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04</a:t>
              </a:r>
              <a:endParaRPr lang="ko-KR" altLang="en-US" sz="2000" b="1" dirty="0">
                <a:solidFill>
                  <a:schemeClr val="bg1"/>
                </a:solidFill>
                <a:cs typeface="Arial" pitchFamily="34" charset="0"/>
              </a:endParaRPr>
            </a:p>
          </p:txBody>
        </p:sp>
      </p:grpSp>
      <p:cxnSp>
        <p:nvCxnSpPr>
          <p:cNvPr id="60" name="Elbow Connector 51">
            <a:extLst>
              <a:ext uri="{FF2B5EF4-FFF2-40B4-BE49-F238E27FC236}">
                <a16:creationId xmlns:a16="http://schemas.microsoft.com/office/drawing/2014/main" id="{4587DDFA-752A-464D-A366-D2155665693E}"/>
              </a:ext>
            </a:extLst>
          </p:cNvPr>
          <p:cNvCxnSpPr>
            <a:cxnSpLocks/>
            <a:endCxn id="40" idx="1"/>
          </p:cNvCxnSpPr>
          <p:nvPr/>
        </p:nvCxnSpPr>
        <p:spPr>
          <a:xfrm flipV="1">
            <a:off x="6867729" y="2762797"/>
            <a:ext cx="1676987" cy="666210"/>
          </a:xfrm>
          <a:prstGeom prst="bentConnector3">
            <a:avLst/>
          </a:prstGeom>
          <a:ln w="25400">
            <a:solidFill>
              <a:schemeClr val="accent2"/>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61" name="Elbow Connector 53">
            <a:extLst>
              <a:ext uri="{FF2B5EF4-FFF2-40B4-BE49-F238E27FC236}">
                <a16:creationId xmlns:a16="http://schemas.microsoft.com/office/drawing/2014/main" id="{3BBF28BD-9CB7-417E-ADF5-60073E42F5E0}"/>
              </a:ext>
            </a:extLst>
          </p:cNvPr>
          <p:cNvCxnSpPr>
            <a:cxnSpLocks/>
            <a:endCxn id="34" idx="3"/>
          </p:cNvCxnSpPr>
          <p:nvPr/>
        </p:nvCxnSpPr>
        <p:spPr>
          <a:xfrm rot="10800000">
            <a:off x="3636098" y="5343339"/>
            <a:ext cx="1047385" cy="476693"/>
          </a:xfrm>
          <a:prstGeom prst="bentConnector3">
            <a:avLst/>
          </a:prstGeom>
          <a:ln w="25400">
            <a:solidFill>
              <a:schemeClr val="accent6"/>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62" name="Elbow Connector 65">
            <a:extLst>
              <a:ext uri="{FF2B5EF4-FFF2-40B4-BE49-F238E27FC236}">
                <a16:creationId xmlns:a16="http://schemas.microsoft.com/office/drawing/2014/main" id="{E5629D17-97FC-43EC-924A-416CE18D3EE4}"/>
              </a:ext>
            </a:extLst>
          </p:cNvPr>
          <p:cNvCxnSpPr>
            <a:cxnSpLocks/>
            <a:endCxn id="43" idx="1"/>
          </p:cNvCxnSpPr>
          <p:nvPr/>
        </p:nvCxnSpPr>
        <p:spPr>
          <a:xfrm flipV="1">
            <a:off x="7310543" y="4483157"/>
            <a:ext cx="1234173" cy="1108262"/>
          </a:xfrm>
          <a:prstGeom prst="bentConnector3">
            <a:avLst>
              <a:gd name="adj1" fmla="val 50000"/>
            </a:avLst>
          </a:prstGeom>
          <a:ln w="25400">
            <a:solidFill>
              <a:schemeClr val="accent4"/>
            </a:solidFill>
            <a:prstDash val="sysDot"/>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81436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E3BFFD28-F7AC-45E5-A18B-80178BC90055}"/>
              </a:ext>
            </a:extLst>
          </p:cNvPr>
          <p:cNvGrpSpPr/>
          <p:nvPr/>
        </p:nvGrpSpPr>
        <p:grpSpPr>
          <a:xfrm flipH="1">
            <a:off x="3561328" y="1867960"/>
            <a:ext cx="3048478" cy="475870"/>
            <a:chOff x="2153502" y="2017026"/>
            <a:chExt cx="2286358" cy="376921"/>
          </a:xfrm>
        </p:grpSpPr>
        <p:sp>
          <p:nvSpPr>
            <p:cNvPr id="16" name="Rectangle 9">
              <a:extLst>
                <a:ext uri="{FF2B5EF4-FFF2-40B4-BE49-F238E27FC236}">
                  <a16:creationId xmlns:a16="http://schemas.microsoft.com/office/drawing/2014/main" id="{A2F178FF-64AC-484B-9B35-7C72AF1EF2C6}"/>
                </a:ext>
              </a:extLst>
            </p:cNvPr>
            <p:cNvSpPr/>
            <p:nvPr/>
          </p:nvSpPr>
          <p:spPr>
            <a:xfrm>
              <a:off x="4319543" y="2027138"/>
              <a:ext cx="115353" cy="366809"/>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292963 h 1207363"/>
                <a:gd name="connsiteX1" fmla="*/ 914400 w 914400"/>
                <a:gd name="connsiteY1" fmla="*/ 0 h 1207363"/>
                <a:gd name="connsiteX2" fmla="*/ 914400 w 914400"/>
                <a:gd name="connsiteY2" fmla="*/ 1207363 h 1207363"/>
                <a:gd name="connsiteX3" fmla="*/ 0 w 914400"/>
                <a:gd name="connsiteY3" fmla="*/ 1207363 h 1207363"/>
                <a:gd name="connsiteX4" fmla="*/ 0 w 914400"/>
                <a:gd name="connsiteY4" fmla="*/ 292963 h 1207363"/>
                <a:gd name="connsiteX0" fmla="*/ 612559 w 914400"/>
                <a:gd name="connsiteY0" fmla="*/ 8877 h 1207363"/>
                <a:gd name="connsiteX1" fmla="*/ 914400 w 914400"/>
                <a:gd name="connsiteY1" fmla="*/ 0 h 1207363"/>
                <a:gd name="connsiteX2" fmla="*/ 914400 w 914400"/>
                <a:gd name="connsiteY2" fmla="*/ 1207363 h 1207363"/>
                <a:gd name="connsiteX3" fmla="*/ 0 w 914400"/>
                <a:gd name="connsiteY3" fmla="*/ 1207363 h 1207363"/>
                <a:gd name="connsiteX4" fmla="*/ 612559 w 914400"/>
                <a:gd name="connsiteY4" fmla="*/ 8877 h 1207363"/>
                <a:gd name="connsiteX0" fmla="*/ 0 w 301841"/>
                <a:gd name="connsiteY0" fmla="*/ 8877 h 1207363"/>
                <a:gd name="connsiteX1" fmla="*/ 301841 w 301841"/>
                <a:gd name="connsiteY1" fmla="*/ 0 h 1207363"/>
                <a:gd name="connsiteX2" fmla="*/ 301841 w 301841"/>
                <a:gd name="connsiteY2" fmla="*/ 1207363 h 1207363"/>
                <a:gd name="connsiteX3" fmla="*/ 186432 w 301841"/>
                <a:gd name="connsiteY3" fmla="*/ 408372 h 1207363"/>
                <a:gd name="connsiteX4" fmla="*/ 0 w 301841"/>
                <a:gd name="connsiteY4" fmla="*/ 8877 h 1207363"/>
                <a:gd name="connsiteX0" fmla="*/ 0 w 133166"/>
                <a:gd name="connsiteY0" fmla="*/ 0 h 1207364"/>
                <a:gd name="connsiteX1" fmla="*/ 133166 w 133166"/>
                <a:gd name="connsiteY1" fmla="*/ 1 h 1207364"/>
                <a:gd name="connsiteX2" fmla="*/ 133166 w 133166"/>
                <a:gd name="connsiteY2" fmla="*/ 1207364 h 1207364"/>
                <a:gd name="connsiteX3" fmla="*/ 17757 w 133166"/>
                <a:gd name="connsiteY3" fmla="*/ 408373 h 1207364"/>
                <a:gd name="connsiteX4" fmla="*/ 0 w 133166"/>
                <a:gd name="connsiteY4" fmla="*/ 0 h 1207364"/>
                <a:gd name="connsiteX0" fmla="*/ 0 w 142044"/>
                <a:gd name="connsiteY0" fmla="*/ 0 h 408373"/>
                <a:gd name="connsiteX1" fmla="*/ 133166 w 142044"/>
                <a:gd name="connsiteY1" fmla="*/ 1 h 408373"/>
                <a:gd name="connsiteX2" fmla="*/ 142044 w 142044"/>
                <a:gd name="connsiteY2" fmla="*/ 301842 h 408373"/>
                <a:gd name="connsiteX3" fmla="*/ 17757 w 142044"/>
                <a:gd name="connsiteY3" fmla="*/ 408373 h 408373"/>
                <a:gd name="connsiteX4" fmla="*/ 0 w 142044"/>
                <a:gd name="connsiteY4" fmla="*/ 0 h 408373"/>
                <a:gd name="connsiteX0" fmla="*/ 0 w 133166"/>
                <a:gd name="connsiteY0" fmla="*/ 0 h 408373"/>
                <a:gd name="connsiteX1" fmla="*/ 133166 w 133166"/>
                <a:gd name="connsiteY1" fmla="*/ 1 h 408373"/>
                <a:gd name="connsiteX2" fmla="*/ 118293 w 133166"/>
                <a:gd name="connsiteY2" fmla="*/ 313717 h 408373"/>
                <a:gd name="connsiteX3" fmla="*/ 17757 w 133166"/>
                <a:gd name="connsiteY3" fmla="*/ 408373 h 408373"/>
                <a:gd name="connsiteX4" fmla="*/ 0 w 133166"/>
                <a:gd name="connsiteY4" fmla="*/ 0 h 408373"/>
                <a:gd name="connsiteX0" fmla="*/ 0 w 118293"/>
                <a:gd name="connsiteY0" fmla="*/ 5937 h 414310"/>
                <a:gd name="connsiteX1" fmla="*/ 115353 w 118293"/>
                <a:gd name="connsiteY1" fmla="*/ 0 h 414310"/>
                <a:gd name="connsiteX2" fmla="*/ 118293 w 118293"/>
                <a:gd name="connsiteY2" fmla="*/ 319654 h 414310"/>
                <a:gd name="connsiteX3" fmla="*/ 17757 w 118293"/>
                <a:gd name="connsiteY3" fmla="*/ 414310 h 414310"/>
                <a:gd name="connsiteX4" fmla="*/ 0 w 118293"/>
                <a:gd name="connsiteY4" fmla="*/ 5937 h 414310"/>
                <a:gd name="connsiteX0" fmla="*/ 0 w 118293"/>
                <a:gd name="connsiteY0" fmla="*/ 5937 h 366809"/>
                <a:gd name="connsiteX1" fmla="*/ 115353 w 118293"/>
                <a:gd name="connsiteY1" fmla="*/ 0 h 366809"/>
                <a:gd name="connsiteX2" fmla="*/ 118293 w 118293"/>
                <a:gd name="connsiteY2" fmla="*/ 319654 h 366809"/>
                <a:gd name="connsiteX3" fmla="*/ 5882 w 118293"/>
                <a:gd name="connsiteY3" fmla="*/ 366809 h 366809"/>
                <a:gd name="connsiteX4" fmla="*/ 0 w 118293"/>
                <a:gd name="connsiteY4" fmla="*/ 5937 h 366809"/>
                <a:gd name="connsiteX0" fmla="*/ 0 w 115353"/>
                <a:gd name="connsiteY0" fmla="*/ 5937 h 366809"/>
                <a:gd name="connsiteX1" fmla="*/ 115353 w 115353"/>
                <a:gd name="connsiteY1" fmla="*/ 0 h 366809"/>
                <a:gd name="connsiteX2" fmla="*/ 112356 w 115353"/>
                <a:gd name="connsiteY2" fmla="*/ 278091 h 366809"/>
                <a:gd name="connsiteX3" fmla="*/ 5882 w 115353"/>
                <a:gd name="connsiteY3" fmla="*/ 366809 h 366809"/>
                <a:gd name="connsiteX4" fmla="*/ 0 w 115353"/>
                <a:gd name="connsiteY4" fmla="*/ 5937 h 36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53" h="366809">
                  <a:moveTo>
                    <a:pt x="0" y="5937"/>
                  </a:moveTo>
                  <a:lnTo>
                    <a:pt x="115353" y="0"/>
                  </a:lnTo>
                  <a:lnTo>
                    <a:pt x="112356" y="278091"/>
                  </a:lnTo>
                  <a:lnTo>
                    <a:pt x="5882" y="366809"/>
                  </a:lnTo>
                  <a:cubicBezTo>
                    <a:pt x="3921" y="246518"/>
                    <a:pt x="1961" y="126228"/>
                    <a:pt x="0" y="5937"/>
                  </a:cubicBezTo>
                  <a:close/>
                </a:path>
              </a:pathLst>
            </a:custGeom>
            <a:gradFill>
              <a:gsLst>
                <a:gs pos="0">
                  <a:schemeClr val="accent1">
                    <a:lumMod val="60000"/>
                  </a:schemeClr>
                </a:gs>
                <a:gs pos="100000">
                  <a:schemeClr val="accent1">
                    <a:lumMod val="6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7" name="Rectangle 6">
              <a:extLst>
                <a:ext uri="{FF2B5EF4-FFF2-40B4-BE49-F238E27FC236}">
                  <a16:creationId xmlns:a16="http://schemas.microsoft.com/office/drawing/2014/main" id="{CDBA9DB5-7BA5-41CD-8BFA-D077A0C8D3B3}"/>
                </a:ext>
              </a:extLst>
            </p:cNvPr>
            <p:cNvSpPr/>
            <p:nvPr/>
          </p:nvSpPr>
          <p:spPr>
            <a:xfrm flipH="1">
              <a:off x="2153502" y="2017026"/>
              <a:ext cx="2286358" cy="288032"/>
            </a:xfrm>
            <a:custGeom>
              <a:avLst/>
              <a:gdLst>
                <a:gd name="connsiteX0" fmla="*/ 0 w 5285462"/>
                <a:gd name="connsiteY0" fmla="*/ 0 h 576064"/>
                <a:gd name="connsiteX1" fmla="*/ 4724629 w 5285462"/>
                <a:gd name="connsiteY1" fmla="*/ 0 h 576064"/>
                <a:gd name="connsiteX2" fmla="*/ 5285462 w 5285462"/>
                <a:gd name="connsiteY2" fmla="*/ 576064 h 576064"/>
                <a:gd name="connsiteX3" fmla="*/ 0 w 5285462"/>
                <a:gd name="connsiteY3" fmla="*/ 576064 h 576064"/>
                <a:gd name="connsiteX4" fmla="*/ 0 w 5285462"/>
                <a:gd name="connsiteY4" fmla="*/ 0 h 576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5462" h="576064">
                  <a:moveTo>
                    <a:pt x="0" y="0"/>
                  </a:moveTo>
                  <a:lnTo>
                    <a:pt x="4724629" y="0"/>
                  </a:lnTo>
                  <a:lnTo>
                    <a:pt x="5285462" y="576064"/>
                  </a:lnTo>
                  <a:lnTo>
                    <a:pt x="0" y="57606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2" name="Text Placeholder 1"/>
          <p:cNvSpPr>
            <a:spLocks noGrp="1"/>
          </p:cNvSpPr>
          <p:nvPr>
            <p:ph type="body" sz="quarter" idx="10"/>
          </p:nvPr>
        </p:nvSpPr>
        <p:spPr>
          <a:prstGeom prst="rect">
            <a:avLst/>
          </a:prstGeom>
        </p:spPr>
        <p:txBody>
          <a:bodyPr>
            <a:normAutofit fontScale="92500" lnSpcReduction="10000"/>
          </a:bodyPr>
          <a:lstStyle/>
          <a:p>
            <a:r>
              <a:rPr lang="en-US" dirty="0"/>
              <a:t>Infographic Style</a:t>
            </a:r>
          </a:p>
        </p:txBody>
      </p:sp>
      <p:sp>
        <p:nvSpPr>
          <p:cNvPr id="3" name="Rectangle 2">
            <a:extLst>
              <a:ext uri="{FF2B5EF4-FFF2-40B4-BE49-F238E27FC236}">
                <a16:creationId xmlns:a16="http://schemas.microsoft.com/office/drawing/2014/main" id="{D52F46F3-5057-4611-AD50-9C6AD1F1A24D}"/>
              </a:ext>
            </a:extLst>
          </p:cNvPr>
          <p:cNvSpPr/>
          <p:nvPr/>
        </p:nvSpPr>
        <p:spPr>
          <a:xfrm>
            <a:off x="3925838" y="3903781"/>
            <a:ext cx="7513687"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ectangle 3">
            <a:extLst>
              <a:ext uri="{FF2B5EF4-FFF2-40B4-BE49-F238E27FC236}">
                <a16:creationId xmlns:a16="http://schemas.microsoft.com/office/drawing/2014/main" id="{44B8996A-7EC8-4DF7-9E6E-9E6055F3C9B8}"/>
              </a:ext>
            </a:extLst>
          </p:cNvPr>
          <p:cNvSpPr/>
          <p:nvPr/>
        </p:nvSpPr>
        <p:spPr>
          <a:xfrm>
            <a:off x="3925838" y="4414187"/>
            <a:ext cx="7513687"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 name="Rectangle 4">
            <a:extLst>
              <a:ext uri="{FF2B5EF4-FFF2-40B4-BE49-F238E27FC236}">
                <a16:creationId xmlns:a16="http://schemas.microsoft.com/office/drawing/2014/main" id="{197F12FE-5BFB-468F-97C8-808D40E93619}"/>
              </a:ext>
            </a:extLst>
          </p:cNvPr>
          <p:cNvSpPr/>
          <p:nvPr/>
        </p:nvSpPr>
        <p:spPr>
          <a:xfrm>
            <a:off x="3925838" y="4924593"/>
            <a:ext cx="7513687"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ectangle 5">
            <a:extLst>
              <a:ext uri="{FF2B5EF4-FFF2-40B4-BE49-F238E27FC236}">
                <a16:creationId xmlns:a16="http://schemas.microsoft.com/office/drawing/2014/main" id="{D388FFBA-9393-4CC4-AA0C-E9E7507BE0BD}"/>
              </a:ext>
            </a:extLst>
          </p:cNvPr>
          <p:cNvSpPr/>
          <p:nvPr/>
        </p:nvSpPr>
        <p:spPr>
          <a:xfrm>
            <a:off x="3925838" y="5434999"/>
            <a:ext cx="7513687"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aphicFrame>
        <p:nvGraphicFramePr>
          <p:cNvPr id="7" name="Chart 61">
            <a:extLst>
              <a:ext uri="{FF2B5EF4-FFF2-40B4-BE49-F238E27FC236}">
                <a16:creationId xmlns:a16="http://schemas.microsoft.com/office/drawing/2014/main" id="{563B7346-92BA-48BB-A825-60EE4C923561}"/>
              </a:ext>
            </a:extLst>
          </p:cNvPr>
          <p:cNvGraphicFramePr/>
          <p:nvPr>
            <p:extLst>
              <p:ext uri="{D42A27DB-BD31-4B8C-83A1-F6EECF244321}">
                <p14:modId xmlns:p14="http://schemas.microsoft.com/office/powerpoint/2010/main" val="603886200"/>
              </p:ext>
            </p:extLst>
          </p:nvPr>
        </p:nvGraphicFramePr>
        <p:xfrm>
          <a:off x="3789912" y="3696208"/>
          <a:ext cx="7887738" cy="2307106"/>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136A5DD1-2AA5-4068-950B-32B04DC43C26}"/>
              </a:ext>
            </a:extLst>
          </p:cNvPr>
          <p:cNvSpPr txBox="1"/>
          <p:nvPr/>
        </p:nvSpPr>
        <p:spPr>
          <a:xfrm>
            <a:off x="3963965" y="3945303"/>
            <a:ext cx="1565101" cy="276999"/>
          </a:xfrm>
          <a:prstGeom prst="rect">
            <a:avLst/>
          </a:prstGeom>
          <a:noFill/>
        </p:spPr>
        <p:txBody>
          <a:bodyPr wrap="square" rtlCol="0" anchor="ctr">
            <a:spAutoFit/>
          </a:bodyPr>
          <a:lstStyle/>
          <a:p>
            <a:r>
              <a:rPr lang="en-US" altLang="ko-KR" sz="1200" b="1" dirty="0">
                <a:solidFill>
                  <a:schemeClr val="bg1"/>
                </a:solidFill>
              </a:rPr>
              <a:t>Content  A - 40%</a:t>
            </a:r>
            <a:endParaRPr lang="ko-KR" altLang="en-US" sz="1200" b="1" dirty="0">
              <a:solidFill>
                <a:schemeClr val="bg1"/>
              </a:solidFill>
            </a:endParaRPr>
          </a:p>
        </p:txBody>
      </p:sp>
      <p:sp>
        <p:nvSpPr>
          <p:cNvPr id="9" name="TextBox 8">
            <a:extLst>
              <a:ext uri="{FF2B5EF4-FFF2-40B4-BE49-F238E27FC236}">
                <a16:creationId xmlns:a16="http://schemas.microsoft.com/office/drawing/2014/main" id="{0D4DDAE7-C4FA-44DA-A503-B9D909B84740}"/>
              </a:ext>
            </a:extLst>
          </p:cNvPr>
          <p:cNvSpPr txBox="1"/>
          <p:nvPr/>
        </p:nvSpPr>
        <p:spPr>
          <a:xfrm>
            <a:off x="3978823" y="4451803"/>
            <a:ext cx="1565101" cy="276999"/>
          </a:xfrm>
          <a:prstGeom prst="rect">
            <a:avLst/>
          </a:prstGeom>
          <a:noFill/>
        </p:spPr>
        <p:txBody>
          <a:bodyPr wrap="square" rtlCol="0" anchor="ctr">
            <a:spAutoFit/>
          </a:bodyPr>
          <a:lstStyle/>
          <a:p>
            <a:r>
              <a:rPr lang="en-US" altLang="ko-KR" sz="1200" b="1" dirty="0">
                <a:solidFill>
                  <a:schemeClr val="bg1"/>
                </a:solidFill>
              </a:rPr>
              <a:t>Content  B - 70%</a:t>
            </a:r>
            <a:endParaRPr lang="ko-KR" altLang="en-US" sz="1200" b="1" dirty="0">
              <a:solidFill>
                <a:schemeClr val="bg1"/>
              </a:solidFill>
            </a:endParaRPr>
          </a:p>
        </p:txBody>
      </p:sp>
      <p:sp>
        <p:nvSpPr>
          <p:cNvPr id="10" name="TextBox 9">
            <a:extLst>
              <a:ext uri="{FF2B5EF4-FFF2-40B4-BE49-F238E27FC236}">
                <a16:creationId xmlns:a16="http://schemas.microsoft.com/office/drawing/2014/main" id="{F3577203-7A18-4DF6-9B2B-3C9BA3E332D2}"/>
              </a:ext>
            </a:extLst>
          </p:cNvPr>
          <p:cNvSpPr txBox="1"/>
          <p:nvPr/>
        </p:nvSpPr>
        <p:spPr>
          <a:xfrm>
            <a:off x="3973465" y="4952720"/>
            <a:ext cx="1565101" cy="276999"/>
          </a:xfrm>
          <a:prstGeom prst="rect">
            <a:avLst/>
          </a:prstGeom>
          <a:noFill/>
        </p:spPr>
        <p:txBody>
          <a:bodyPr wrap="square" rtlCol="0" anchor="ctr">
            <a:spAutoFit/>
          </a:bodyPr>
          <a:lstStyle/>
          <a:p>
            <a:r>
              <a:rPr lang="en-US" altLang="ko-KR" sz="1200" b="1" dirty="0">
                <a:solidFill>
                  <a:schemeClr val="bg1"/>
                </a:solidFill>
              </a:rPr>
              <a:t>Content  C - 30%</a:t>
            </a:r>
            <a:endParaRPr lang="ko-KR" altLang="en-US" sz="1200" b="1" dirty="0">
              <a:solidFill>
                <a:schemeClr val="bg1"/>
              </a:solidFill>
            </a:endParaRPr>
          </a:p>
        </p:txBody>
      </p:sp>
      <p:sp>
        <p:nvSpPr>
          <p:cNvPr id="11" name="TextBox 10">
            <a:extLst>
              <a:ext uri="{FF2B5EF4-FFF2-40B4-BE49-F238E27FC236}">
                <a16:creationId xmlns:a16="http://schemas.microsoft.com/office/drawing/2014/main" id="{0499D304-573D-4101-981E-F4119B4EFA8E}"/>
              </a:ext>
            </a:extLst>
          </p:cNvPr>
          <p:cNvSpPr txBox="1"/>
          <p:nvPr/>
        </p:nvSpPr>
        <p:spPr>
          <a:xfrm>
            <a:off x="3988323" y="5459220"/>
            <a:ext cx="1565101" cy="276999"/>
          </a:xfrm>
          <a:prstGeom prst="rect">
            <a:avLst/>
          </a:prstGeom>
          <a:noFill/>
        </p:spPr>
        <p:txBody>
          <a:bodyPr wrap="square" rtlCol="0" anchor="ctr">
            <a:spAutoFit/>
          </a:bodyPr>
          <a:lstStyle/>
          <a:p>
            <a:r>
              <a:rPr lang="en-US" altLang="ko-KR" sz="1200" b="1" dirty="0">
                <a:solidFill>
                  <a:schemeClr val="bg1"/>
                </a:solidFill>
              </a:rPr>
              <a:t>Content  D - 90%</a:t>
            </a:r>
            <a:endParaRPr lang="ko-KR" altLang="en-US" sz="1200" b="1" dirty="0">
              <a:solidFill>
                <a:schemeClr val="bg1"/>
              </a:solidFill>
            </a:endParaRPr>
          </a:p>
        </p:txBody>
      </p:sp>
      <p:sp>
        <p:nvSpPr>
          <p:cNvPr id="12" name="Text Placeholder 35">
            <a:extLst>
              <a:ext uri="{FF2B5EF4-FFF2-40B4-BE49-F238E27FC236}">
                <a16:creationId xmlns:a16="http://schemas.microsoft.com/office/drawing/2014/main" id="{9028EE34-BB64-4BC3-8893-11A5ACE48D24}"/>
              </a:ext>
            </a:extLst>
          </p:cNvPr>
          <p:cNvSpPr txBox="1">
            <a:spLocks/>
          </p:cNvSpPr>
          <p:nvPr/>
        </p:nvSpPr>
        <p:spPr>
          <a:xfrm>
            <a:off x="3788085" y="1863211"/>
            <a:ext cx="2307915" cy="372056"/>
          </a:xfrm>
          <a:prstGeom prst="rect">
            <a:avLst/>
          </a:prstGeom>
          <a:noFill/>
          <a:ln w="12700">
            <a:noFill/>
          </a:ln>
          <a:effectLst>
            <a:innerShdw blurRad="114300">
              <a:schemeClr val="bg1"/>
            </a:innerShdw>
          </a:effectLst>
        </p:spPr>
        <p:txBody>
          <a:bodyPr lIns="108000" anchor="ctr"/>
          <a:lstStyle>
            <a:lvl1pPr marL="0" indent="0" algn="l" defTabSz="914400" rtl="0" eaLnBrk="1" latinLnBrk="1" hangingPunct="1">
              <a:spcBef>
                <a:spcPct val="20000"/>
              </a:spcBef>
              <a:buFontTx/>
              <a:buNone/>
              <a:defRPr lang="ko-KR" altLang="en-US" sz="1400" b="1" kern="1200" dirty="0">
                <a:solidFill>
                  <a:schemeClr val="bg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t>Contents Here</a:t>
            </a:r>
            <a:endParaRPr lang="en-US" dirty="0"/>
          </a:p>
        </p:txBody>
      </p:sp>
      <p:sp>
        <p:nvSpPr>
          <p:cNvPr id="13" name="Text Placeholder 18">
            <a:extLst>
              <a:ext uri="{FF2B5EF4-FFF2-40B4-BE49-F238E27FC236}">
                <a16:creationId xmlns:a16="http://schemas.microsoft.com/office/drawing/2014/main" id="{3969B60A-F67F-48BD-977B-B4A290701FF1}"/>
              </a:ext>
            </a:extLst>
          </p:cNvPr>
          <p:cNvSpPr txBox="1">
            <a:spLocks/>
          </p:cNvSpPr>
          <p:nvPr/>
        </p:nvSpPr>
        <p:spPr>
          <a:xfrm>
            <a:off x="3913051" y="3491819"/>
            <a:ext cx="1750504" cy="288032"/>
          </a:xfrm>
          <a:prstGeom prst="rect">
            <a:avLst/>
          </a:prstGeom>
          <a:noFill/>
          <a:ln w="12700">
            <a:noFill/>
          </a:ln>
          <a:effectLst>
            <a:innerShdw blurRad="114300">
              <a:schemeClr val="bg1"/>
            </a:innerShdw>
          </a:effectLst>
        </p:spPr>
        <p:txBody>
          <a:bodyPr lIns="108000" anchor="ctr"/>
          <a:lstStyle>
            <a:lvl1pPr marL="0" indent="0" algn="l" defTabSz="914400" rtl="0" eaLnBrk="1" latinLnBrk="1" hangingPunct="1">
              <a:spcBef>
                <a:spcPct val="20000"/>
              </a:spcBef>
              <a:buFontTx/>
              <a:buNone/>
              <a:defRPr lang="ko-KR" altLang="en-US" sz="1400" b="1" kern="1200" dirty="0">
                <a:solidFill>
                  <a:srgbClr val="EF4A4A"/>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solidFill>
                  <a:schemeClr val="accent1"/>
                </a:solidFill>
              </a:rPr>
              <a:t>Contents Here</a:t>
            </a:r>
          </a:p>
        </p:txBody>
      </p:sp>
      <p:sp>
        <p:nvSpPr>
          <p:cNvPr id="14" name="TextBox 13">
            <a:extLst>
              <a:ext uri="{FF2B5EF4-FFF2-40B4-BE49-F238E27FC236}">
                <a16:creationId xmlns:a16="http://schemas.microsoft.com/office/drawing/2014/main" id="{A6D75C5A-54DC-46FC-99E6-0DA217D00068}"/>
              </a:ext>
            </a:extLst>
          </p:cNvPr>
          <p:cNvSpPr txBox="1"/>
          <p:nvPr/>
        </p:nvSpPr>
        <p:spPr>
          <a:xfrm>
            <a:off x="3788084" y="2368228"/>
            <a:ext cx="7813366" cy="1015663"/>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Get a modern PowerPoint  Presentation that is beautifully designed. I hope and I believe that this Template will your Time, Money and Reputation. Get a modern PowerPoint  Presentation that is beautifully designed. I hope and I believe that this Template will your Time, Money and Reputation. 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9" name="Picture Placeholder 18">
            <a:extLst>
              <a:ext uri="{FF2B5EF4-FFF2-40B4-BE49-F238E27FC236}">
                <a16:creationId xmlns:a16="http://schemas.microsoft.com/office/drawing/2014/main" id="{BB932AFA-3A7D-49E9-80AF-86B32C8AA792}"/>
              </a:ext>
            </a:extLst>
          </p:cNvPr>
          <p:cNvSpPr>
            <a:spLocks noGrp="1"/>
          </p:cNvSpPr>
          <p:nvPr>
            <p:ph type="pic" idx="13"/>
          </p:nvPr>
        </p:nvSpPr>
        <p:spPr/>
      </p:sp>
    </p:spTree>
    <p:extLst>
      <p:ext uri="{BB962C8B-B14F-4D97-AF65-F5344CB8AC3E}">
        <p14:creationId xmlns:p14="http://schemas.microsoft.com/office/powerpoint/2010/main" val="4873490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grpSp>
        <p:nvGrpSpPr>
          <p:cNvPr id="49" name="Group 48">
            <a:extLst>
              <a:ext uri="{FF2B5EF4-FFF2-40B4-BE49-F238E27FC236}">
                <a16:creationId xmlns:a16="http://schemas.microsoft.com/office/drawing/2014/main" id="{A5126681-739F-4E2F-9262-B1772F9CD181}"/>
              </a:ext>
            </a:extLst>
          </p:cNvPr>
          <p:cNvGrpSpPr/>
          <p:nvPr/>
        </p:nvGrpSpPr>
        <p:grpSpPr>
          <a:xfrm>
            <a:off x="1755856" y="2625032"/>
            <a:ext cx="3419804" cy="3418100"/>
            <a:chOff x="3711216" y="2510967"/>
            <a:chExt cx="3513884" cy="3512134"/>
          </a:xfrm>
        </p:grpSpPr>
        <p:sp>
          <p:nvSpPr>
            <p:cNvPr id="50" name="Teardrop 3">
              <a:extLst>
                <a:ext uri="{FF2B5EF4-FFF2-40B4-BE49-F238E27FC236}">
                  <a16:creationId xmlns:a16="http://schemas.microsoft.com/office/drawing/2014/main" id="{CBDDDFB6-81FA-4FE8-95CD-B1CFE32C5CAA}"/>
                </a:ext>
              </a:extLst>
            </p:cNvPr>
            <p:cNvSpPr/>
            <p:nvPr/>
          </p:nvSpPr>
          <p:spPr>
            <a:xfrm>
              <a:off x="5495858" y="2510967"/>
              <a:ext cx="1728192" cy="1733128"/>
            </a:xfrm>
            <a:custGeom>
              <a:avLst/>
              <a:gdLst/>
              <a:ahLst/>
              <a:cxnLst/>
              <a:rect l="l" t="t" r="r" b="b"/>
              <a:pathLst>
                <a:path w="1728192" h="1733128">
                  <a:moveTo>
                    <a:pt x="864096" y="0"/>
                  </a:moveTo>
                  <a:lnTo>
                    <a:pt x="1728192" y="0"/>
                  </a:lnTo>
                  <a:lnTo>
                    <a:pt x="1728192" y="864096"/>
                  </a:lnTo>
                  <a:lnTo>
                    <a:pt x="1728068" y="866564"/>
                  </a:lnTo>
                  <a:lnTo>
                    <a:pt x="1728192" y="869032"/>
                  </a:lnTo>
                  <a:cubicBezTo>
                    <a:pt x="1728192" y="1346259"/>
                    <a:pt x="1341323" y="1733128"/>
                    <a:pt x="864096" y="1733128"/>
                  </a:cubicBezTo>
                  <a:lnTo>
                    <a:pt x="0" y="1733128"/>
                  </a:lnTo>
                  <a:lnTo>
                    <a:pt x="0" y="869032"/>
                  </a:lnTo>
                  <a:lnTo>
                    <a:pt x="125" y="866564"/>
                  </a:lnTo>
                  <a:cubicBezTo>
                    <a:pt x="1" y="865742"/>
                    <a:pt x="0" y="864919"/>
                    <a:pt x="0" y="864096"/>
                  </a:cubicBezTo>
                  <a:cubicBezTo>
                    <a:pt x="0" y="386869"/>
                    <a:pt x="386869" y="0"/>
                    <a:pt x="86409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1" name="Teardrop 3">
              <a:extLst>
                <a:ext uri="{FF2B5EF4-FFF2-40B4-BE49-F238E27FC236}">
                  <a16:creationId xmlns:a16="http://schemas.microsoft.com/office/drawing/2014/main" id="{BFBAA8FE-BEEA-4DBA-BE59-F757D85C425F}"/>
                </a:ext>
              </a:extLst>
            </p:cNvPr>
            <p:cNvSpPr/>
            <p:nvPr/>
          </p:nvSpPr>
          <p:spPr>
            <a:xfrm rot="16200000">
              <a:off x="3713684" y="2510979"/>
              <a:ext cx="1728192" cy="1733128"/>
            </a:xfrm>
            <a:custGeom>
              <a:avLst/>
              <a:gdLst/>
              <a:ahLst/>
              <a:cxnLst/>
              <a:rect l="l" t="t" r="r" b="b"/>
              <a:pathLst>
                <a:path w="1728192" h="1733128">
                  <a:moveTo>
                    <a:pt x="864096" y="0"/>
                  </a:moveTo>
                  <a:lnTo>
                    <a:pt x="1728192" y="0"/>
                  </a:lnTo>
                  <a:lnTo>
                    <a:pt x="1728192" y="864096"/>
                  </a:lnTo>
                  <a:lnTo>
                    <a:pt x="1728068" y="866564"/>
                  </a:lnTo>
                  <a:lnTo>
                    <a:pt x="1728192" y="869032"/>
                  </a:lnTo>
                  <a:cubicBezTo>
                    <a:pt x="1728192" y="1346259"/>
                    <a:pt x="1341323" y="1733128"/>
                    <a:pt x="864096" y="1733128"/>
                  </a:cubicBezTo>
                  <a:lnTo>
                    <a:pt x="0" y="1733128"/>
                  </a:lnTo>
                  <a:lnTo>
                    <a:pt x="0" y="869032"/>
                  </a:lnTo>
                  <a:lnTo>
                    <a:pt x="125" y="866564"/>
                  </a:lnTo>
                  <a:cubicBezTo>
                    <a:pt x="1" y="865742"/>
                    <a:pt x="0" y="864919"/>
                    <a:pt x="0" y="864096"/>
                  </a:cubicBezTo>
                  <a:cubicBezTo>
                    <a:pt x="0" y="386869"/>
                    <a:pt x="386869" y="0"/>
                    <a:pt x="86409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2" name="Teardrop 3">
              <a:extLst>
                <a:ext uri="{FF2B5EF4-FFF2-40B4-BE49-F238E27FC236}">
                  <a16:creationId xmlns:a16="http://schemas.microsoft.com/office/drawing/2014/main" id="{235E2037-DD57-4846-9F02-470B39C4C043}"/>
                </a:ext>
              </a:extLst>
            </p:cNvPr>
            <p:cNvSpPr/>
            <p:nvPr/>
          </p:nvSpPr>
          <p:spPr>
            <a:xfrm rot="10800000">
              <a:off x="3717338" y="4289973"/>
              <a:ext cx="1728192" cy="1733128"/>
            </a:xfrm>
            <a:custGeom>
              <a:avLst/>
              <a:gdLst/>
              <a:ahLst/>
              <a:cxnLst/>
              <a:rect l="l" t="t" r="r" b="b"/>
              <a:pathLst>
                <a:path w="1728192" h="1733128">
                  <a:moveTo>
                    <a:pt x="864096" y="0"/>
                  </a:moveTo>
                  <a:lnTo>
                    <a:pt x="1728192" y="0"/>
                  </a:lnTo>
                  <a:lnTo>
                    <a:pt x="1728192" y="864096"/>
                  </a:lnTo>
                  <a:lnTo>
                    <a:pt x="1728068" y="866564"/>
                  </a:lnTo>
                  <a:lnTo>
                    <a:pt x="1728192" y="869032"/>
                  </a:lnTo>
                  <a:cubicBezTo>
                    <a:pt x="1728192" y="1346259"/>
                    <a:pt x="1341323" y="1733128"/>
                    <a:pt x="864096" y="1733128"/>
                  </a:cubicBezTo>
                  <a:lnTo>
                    <a:pt x="0" y="1733128"/>
                  </a:lnTo>
                  <a:lnTo>
                    <a:pt x="0" y="869032"/>
                  </a:lnTo>
                  <a:lnTo>
                    <a:pt x="125" y="866564"/>
                  </a:lnTo>
                  <a:cubicBezTo>
                    <a:pt x="1" y="865742"/>
                    <a:pt x="0" y="864919"/>
                    <a:pt x="0" y="864096"/>
                  </a:cubicBezTo>
                  <a:cubicBezTo>
                    <a:pt x="0" y="386869"/>
                    <a:pt x="386869" y="0"/>
                    <a:pt x="86409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3" name="Teardrop 3">
              <a:extLst>
                <a:ext uri="{FF2B5EF4-FFF2-40B4-BE49-F238E27FC236}">
                  <a16:creationId xmlns:a16="http://schemas.microsoft.com/office/drawing/2014/main" id="{5785C6E8-13CF-4FCA-ADCF-DA2C04BC8528}"/>
                </a:ext>
              </a:extLst>
            </p:cNvPr>
            <p:cNvSpPr/>
            <p:nvPr/>
          </p:nvSpPr>
          <p:spPr>
            <a:xfrm rot="5400000">
              <a:off x="5494440" y="4289268"/>
              <a:ext cx="1728192" cy="1733128"/>
            </a:xfrm>
            <a:custGeom>
              <a:avLst/>
              <a:gdLst/>
              <a:ahLst/>
              <a:cxnLst/>
              <a:rect l="l" t="t" r="r" b="b"/>
              <a:pathLst>
                <a:path w="1728192" h="1733128">
                  <a:moveTo>
                    <a:pt x="864096" y="0"/>
                  </a:moveTo>
                  <a:lnTo>
                    <a:pt x="1728192" y="0"/>
                  </a:lnTo>
                  <a:lnTo>
                    <a:pt x="1728192" y="864096"/>
                  </a:lnTo>
                  <a:lnTo>
                    <a:pt x="1728068" y="866564"/>
                  </a:lnTo>
                  <a:lnTo>
                    <a:pt x="1728192" y="869032"/>
                  </a:lnTo>
                  <a:cubicBezTo>
                    <a:pt x="1728192" y="1346259"/>
                    <a:pt x="1341323" y="1733128"/>
                    <a:pt x="864096" y="1733128"/>
                  </a:cubicBezTo>
                  <a:lnTo>
                    <a:pt x="0" y="1733128"/>
                  </a:lnTo>
                  <a:lnTo>
                    <a:pt x="0" y="869032"/>
                  </a:lnTo>
                  <a:lnTo>
                    <a:pt x="125" y="866564"/>
                  </a:lnTo>
                  <a:cubicBezTo>
                    <a:pt x="1" y="865742"/>
                    <a:pt x="0" y="864919"/>
                    <a:pt x="0" y="864096"/>
                  </a:cubicBezTo>
                  <a:cubicBezTo>
                    <a:pt x="0" y="386869"/>
                    <a:pt x="386869" y="0"/>
                    <a:pt x="86409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54" name="TextBox 53">
            <a:extLst>
              <a:ext uri="{FF2B5EF4-FFF2-40B4-BE49-F238E27FC236}">
                <a16:creationId xmlns:a16="http://schemas.microsoft.com/office/drawing/2014/main" id="{692BDD8E-B42D-4198-8598-009180C62736}"/>
              </a:ext>
            </a:extLst>
          </p:cNvPr>
          <p:cNvSpPr txBox="1"/>
          <p:nvPr/>
        </p:nvSpPr>
        <p:spPr>
          <a:xfrm>
            <a:off x="2174500" y="3207228"/>
            <a:ext cx="936104" cy="523220"/>
          </a:xfrm>
          <a:prstGeom prst="rect">
            <a:avLst/>
          </a:prstGeom>
          <a:noFill/>
        </p:spPr>
        <p:txBody>
          <a:bodyPr wrap="square" rtlCol="0" anchor="ctr">
            <a:spAutoFit/>
          </a:bodyPr>
          <a:lstStyle/>
          <a:p>
            <a:pPr algn="ctr"/>
            <a:r>
              <a:rPr lang="en-US" altLang="ko-KR" sz="2800" b="1" dirty="0">
                <a:solidFill>
                  <a:schemeClr val="bg1"/>
                </a:solidFill>
                <a:cs typeface="Arial" pitchFamily="34" charset="0"/>
              </a:rPr>
              <a:t>60</a:t>
            </a:r>
            <a:r>
              <a:rPr lang="en-US" altLang="ko-KR" sz="2000" b="1" dirty="0">
                <a:solidFill>
                  <a:schemeClr val="bg1"/>
                </a:solidFill>
                <a:cs typeface="Arial" pitchFamily="34" charset="0"/>
              </a:rPr>
              <a:t>%</a:t>
            </a:r>
            <a:endParaRPr lang="ko-KR" altLang="en-US" sz="2000" b="1" dirty="0">
              <a:solidFill>
                <a:schemeClr val="bg1"/>
              </a:solidFill>
              <a:cs typeface="Arial" pitchFamily="34" charset="0"/>
            </a:endParaRPr>
          </a:p>
        </p:txBody>
      </p:sp>
      <p:sp>
        <p:nvSpPr>
          <p:cNvPr id="55" name="TextBox 54">
            <a:extLst>
              <a:ext uri="{FF2B5EF4-FFF2-40B4-BE49-F238E27FC236}">
                <a16:creationId xmlns:a16="http://schemas.microsoft.com/office/drawing/2014/main" id="{54C8A4E5-7133-4301-9A3F-5C8CBCCD4D06}"/>
              </a:ext>
            </a:extLst>
          </p:cNvPr>
          <p:cNvSpPr txBox="1"/>
          <p:nvPr/>
        </p:nvSpPr>
        <p:spPr>
          <a:xfrm>
            <a:off x="3830684" y="3186498"/>
            <a:ext cx="936104" cy="523220"/>
          </a:xfrm>
          <a:prstGeom prst="rect">
            <a:avLst/>
          </a:prstGeom>
          <a:noFill/>
        </p:spPr>
        <p:txBody>
          <a:bodyPr wrap="square" rtlCol="0" anchor="ctr">
            <a:spAutoFit/>
          </a:bodyPr>
          <a:lstStyle/>
          <a:p>
            <a:pPr algn="ctr"/>
            <a:r>
              <a:rPr lang="en-US" altLang="ko-KR" sz="2800" b="1" dirty="0">
                <a:solidFill>
                  <a:schemeClr val="bg1"/>
                </a:solidFill>
                <a:cs typeface="Arial" pitchFamily="34" charset="0"/>
              </a:rPr>
              <a:t>90</a:t>
            </a:r>
            <a:r>
              <a:rPr lang="en-US" altLang="ko-KR" sz="2000" b="1" dirty="0">
                <a:solidFill>
                  <a:schemeClr val="bg1"/>
                </a:solidFill>
                <a:cs typeface="Arial" pitchFamily="34" charset="0"/>
              </a:rPr>
              <a:t>%</a:t>
            </a:r>
            <a:endParaRPr lang="ko-KR" altLang="en-US" sz="2000" b="1" dirty="0">
              <a:solidFill>
                <a:schemeClr val="bg1"/>
              </a:solidFill>
              <a:cs typeface="Arial" pitchFamily="34" charset="0"/>
            </a:endParaRPr>
          </a:p>
        </p:txBody>
      </p:sp>
      <p:sp>
        <p:nvSpPr>
          <p:cNvPr id="56" name="TextBox 55">
            <a:extLst>
              <a:ext uri="{FF2B5EF4-FFF2-40B4-BE49-F238E27FC236}">
                <a16:creationId xmlns:a16="http://schemas.microsoft.com/office/drawing/2014/main" id="{8F3DE8DB-332A-4AF1-9D3D-99A35950B31D}"/>
              </a:ext>
            </a:extLst>
          </p:cNvPr>
          <p:cNvSpPr txBox="1"/>
          <p:nvPr/>
        </p:nvSpPr>
        <p:spPr>
          <a:xfrm>
            <a:off x="2174500" y="4869104"/>
            <a:ext cx="936104" cy="523220"/>
          </a:xfrm>
          <a:prstGeom prst="rect">
            <a:avLst/>
          </a:prstGeom>
          <a:noFill/>
        </p:spPr>
        <p:txBody>
          <a:bodyPr wrap="square" rtlCol="0" anchor="ctr">
            <a:spAutoFit/>
          </a:bodyPr>
          <a:lstStyle/>
          <a:p>
            <a:pPr algn="ctr"/>
            <a:r>
              <a:rPr lang="en-US" altLang="ko-KR" sz="2800" b="1" dirty="0">
                <a:solidFill>
                  <a:schemeClr val="bg1"/>
                </a:solidFill>
                <a:cs typeface="Arial" pitchFamily="34" charset="0"/>
              </a:rPr>
              <a:t>80</a:t>
            </a:r>
            <a:r>
              <a:rPr lang="en-US" altLang="ko-KR" sz="2000" b="1" dirty="0">
                <a:solidFill>
                  <a:schemeClr val="bg1"/>
                </a:solidFill>
                <a:cs typeface="Arial" pitchFamily="34" charset="0"/>
              </a:rPr>
              <a:t>%</a:t>
            </a:r>
            <a:endParaRPr lang="ko-KR" altLang="en-US" sz="2000" b="1" dirty="0">
              <a:solidFill>
                <a:schemeClr val="bg1"/>
              </a:solidFill>
              <a:cs typeface="Arial" pitchFamily="34" charset="0"/>
            </a:endParaRPr>
          </a:p>
        </p:txBody>
      </p:sp>
      <p:sp>
        <p:nvSpPr>
          <p:cNvPr id="57" name="TextBox 56">
            <a:extLst>
              <a:ext uri="{FF2B5EF4-FFF2-40B4-BE49-F238E27FC236}">
                <a16:creationId xmlns:a16="http://schemas.microsoft.com/office/drawing/2014/main" id="{13BFA84A-345B-470B-AA37-CC73500BB771}"/>
              </a:ext>
            </a:extLst>
          </p:cNvPr>
          <p:cNvSpPr txBox="1"/>
          <p:nvPr/>
        </p:nvSpPr>
        <p:spPr>
          <a:xfrm>
            <a:off x="3830684" y="4848374"/>
            <a:ext cx="936104" cy="523220"/>
          </a:xfrm>
          <a:prstGeom prst="rect">
            <a:avLst/>
          </a:prstGeom>
          <a:noFill/>
        </p:spPr>
        <p:txBody>
          <a:bodyPr wrap="square" rtlCol="0" anchor="ctr">
            <a:spAutoFit/>
          </a:bodyPr>
          <a:lstStyle/>
          <a:p>
            <a:pPr algn="ctr"/>
            <a:r>
              <a:rPr lang="en-US" altLang="ko-KR" sz="2800" b="1" dirty="0">
                <a:solidFill>
                  <a:schemeClr val="bg1"/>
                </a:solidFill>
                <a:cs typeface="Arial" pitchFamily="34" charset="0"/>
              </a:rPr>
              <a:t>70</a:t>
            </a:r>
            <a:r>
              <a:rPr lang="en-US" altLang="ko-KR" sz="2000" b="1" dirty="0">
                <a:solidFill>
                  <a:schemeClr val="bg1"/>
                </a:solidFill>
                <a:cs typeface="Arial" pitchFamily="34" charset="0"/>
              </a:rPr>
              <a:t>%</a:t>
            </a:r>
            <a:endParaRPr lang="ko-KR" altLang="en-US" sz="2000" b="1" dirty="0">
              <a:solidFill>
                <a:schemeClr val="bg1"/>
              </a:solidFill>
              <a:cs typeface="Arial" pitchFamily="34" charset="0"/>
            </a:endParaRPr>
          </a:p>
        </p:txBody>
      </p:sp>
      <p:sp>
        <p:nvSpPr>
          <p:cNvPr id="58" name="TextBox 57">
            <a:extLst>
              <a:ext uri="{FF2B5EF4-FFF2-40B4-BE49-F238E27FC236}">
                <a16:creationId xmlns:a16="http://schemas.microsoft.com/office/drawing/2014/main" id="{8D23C678-680C-4747-8358-88051C8F7CC5}"/>
              </a:ext>
            </a:extLst>
          </p:cNvPr>
          <p:cNvSpPr txBox="1"/>
          <p:nvPr/>
        </p:nvSpPr>
        <p:spPr>
          <a:xfrm>
            <a:off x="858582" y="1754709"/>
            <a:ext cx="5237419"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I hope and I believe that this Template will your Time, Money and Reputation.</a:t>
            </a:r>
            <a:endParaRPr lang="ko-KR" altLang="en-US" sz="1200" dirty="0">
              <a:solidFill>
                <a:schemeClr val="tx1">
                  <a:lumMod val="75000"/>
                  <a:lumOff val="25000"/>
                </a:schemeClr>
              </a:solidFill>
              <a:cs typeface="Arial" pitchFamily="34" charset="0"/>
            </a:endParaRPr>
          </a:p>
        </p:txBody>
      </p:sp>
      <p:graphicFrame>
        <p:nvGraphicFramePr>
          <p:cNvPr id="59" name="Chart 58">
            <a:extLst>
              <a:ext uri="{FF2B5EF4-FFF2-40B4-BE49-F238E27FC236}">
                <a16:creationId xmlns:a16="http://schemas.microsoft.com/office/drawing/2014/main" id="{E6D614FA-3C93-45FC-9296-72244D74F9C5}"/>
              </a:ext>
            </a:extLst>
          </p:cNvPr>
          <p:cNvGraphicFramePr/>
          <p:nvPr>
            <p:extLst>
              <p:ext uri="{D42A27DB-BD31-4B8C-83A1-F6EECF244321}">
                <p14:modId xmlns:p14="http://schemas.microsoft.com/office/powerpoint/2010/main" val="1773664220"/>
              </p:ext>
            </p:extLst>
          </p:nvPr>
        </p:nvGraphicFramePr>
        <p:xfrm>
          <a:off x="6324162" y="1711126"/>
          <a:ext cx="5009258" cy="2232580"/>
        </p:xfrm>
        <a:graphic>
          <a:graphicData uri="http://schemas.openxmlformats.org/drawingml/2006/chart">
            <c:chart xmlns:c="http://schemas.openxmlformats.org/drawingml/2006/chart" xmlns:r="http://schemas.openxmlformats.org/officeDocument/2006/relationships" r:id="rId2"/>
          </a:graphicData>
        </a:graphic>
      </p:graphicFrame>
      <p:sp>
        <p:nvSpPr>
          <p:cNvPr id="60" name="Oval 59">
            <a:extLst>
              <a:ext uri="{FF2B5EF4-FFF2-40B4-BE49-F238E27FC236}">
                <a16:creationId xmlns:a16="http://schemas.microsoft.com/office/drawing/2014/main" id="{26515C2C-2FB5-42BD-A3C7-CAE31D80580C}"/>
              </a:ext>
            </a:extLst>
          </p:cNvPr>
          <p:cNvSpPr/>
          <p:nvPr/>
        </p:nvSpPr>
        <p:spPr>
          <a:xfrm>
            <a:off x="6463853" y="4115348"/>
            <a:ext cx="336213" cy="336213"/>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61" name="Oval 60">
            <a:extLst>
              <a:ext uri="{FF2B5EF4-FFF2-40B4-BE49-F238E27FC236}">
                <a16:creationId xmlns:a16="http://schemas.microsoft.com/office/drawing/2014/main" id="{A7AF1C0D-CCA3-4573-B914-398D6D37B125}"/>
              </a:ext>
            </a:extLst>
          </p:cNvPr>
          <p:cNvSpPr/>
          <p:nvPr/>
        </p:nvSpPr>
        <p:spPr>
          <a:xfrm>
            <a:off x="6463853" y="4648641"/>
            <a:ext cx="336213" cy="336213"/>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62" name="Oval 61">
            <a:extLst>
              <a:ext uri="{FF2B5EF4-FFF2-40B4-BE49-F238E27FC236}">
                <a16:creationId xmlns:a16="http://schemas.microsoft.com/office/drawing/2014/main" id="{3C9465F0-8C3C-4221-9333-46ECABF94C4B}"/>
              </a:ext>
            </a:extLst>
          </p:cNvPr>
          <p:cNvSpPr/>
          <p:nvPr/>
        </p:nvSpPr>
        <p:spPr>
          <a:xfrm>
            <a:off x="6463853" y="5181934"/>
            <a:ext cx="336213" cy="336213"/>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63" name="Oval 62">
            <a:extLst>
              <a:ext uri="{FF2B5EF4-FFF2-40B4-BE49-F238E27FC236}">
                <a16:creationId xmlns:a16="http://schemas.microsoft.com/office/drawing/2014/main" id="{6D7654B4-4FAB-4F04-B8BC-E49979A1A556}"/>
              </a:ext>
            </a:extLst>
          </p:cNvPr>
          <p:cNvSpPr/>
          <p:nvPr/>
        </p:nvSpPr>
        <p:spPr>
          <a:xfrm>
            <a:off x="6463853" y="5715228"/>
            <a:ext cx="336213" cy="33621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64" name="TextBox 63">
            <a:extLst>
              <a:ext uri="{FF2B5EF4-FFF2-40B4-BE49-F238E27FC236}">
                <a16:creationId xmlns:a16="http://schemas.microsoft.com/office/drawing/2014/main" id="{30D86A07-47C6-4503-B9F0-97F0C8EA1E1E}"/>
              </a:ext>
            </a:extLst>
          </p:cNvPr>
          <p:cNvSpPr txBox="1"/>
          <p:nvPr/>
        </p:nvSpPr>
        <p:spPr>
          <a:xfrm>
            <a:off x="6986998" y="4052622"/>
            <a:ext cx="4378909"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b="1" dirty="0">
              <a:solidFill>
                <a:schemeClr val="tx1">
                  <a:lumMod val="75000"/>
                  <a:lumOff val="25000"/>
                </a:schemeClr>
              </a:solidFill>
              <a:cs typeface="Arial" pitchFamily="34" charset="0"/>
            </a:endParaRPr>
          </a:p>
        </p:txBody>
      </p:sp>
      <p:sp>
        <p:nvSpPr>
          <p:cNvPr id="65" name="TextBox 64">
            <a:extLst>
              <a:ext uri="{FF2B5EF4-FFF2-40B4-BE49-F238E27FC236}">
                <a16:creationId xmlns:a16="http://schemas.microsoft.com/office/drawing/2014/main" id="{E1CF89C9-A015-4681-AC29-A1F3F1BCA607}"/>
              </a:ext>
            </a:extLst>
          </p:cNvPr>
          <p:cNvSpPr txBox="1"/>
          <p:nvPr/>
        </p:nvSpPr>
        <p:spPr>
          <a:xfrm>
            <a:off x="6986998" y="4585914"/>
            <a:ext cx="4378909"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b="1" dirty="0">
              <a:solidFill>
                <a:schemeClr val="tx1">
                  <a:lumMod val="75000"/>
                  <a:lumOff val="25000"/>
                </a:schemeClr>
              </a:solidFill>
              <a:cs typeface="Arial" pitchFamily="34" charset="0"/>
            </a:endParaRPr>
          </a:p>
        </p:txBody>
      </p:sp>
      <p:sp>
        <p:nvSpPr>
          <p:cNvPr id="66" name="TextBox 65">
            <a:extLst>
              <a:ext uri="{FF2B5EF4-FFF2-40B4-BE49-F238E27FC236}">
                <a16:creationId xmlns:a16="http://schemas.microsoft.com/office/drawing/2014/main" id="{40248539-AE03-4A7B-83CA-0B7840774FF9}"/>
              </a:ext>
            </a:extLst>
          </p:cNvPr>
          <p:cNvSpPr txBox="1"/>
          <p:nvPr/>
        </p:nvSpPr>
        <p:spPr>
          <a:xfrm>
            <a:off x="6986998" y="5119208"/>
            <a:ext cx="4378909"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b="1" dirty="0">
              <a:solidFill>
                <a:schemeClr val="tx1">
                  <a:lumMod val="75000"/>
                  <a:lumOff val="25000"/>
                </a:schemeClr>
              </a:solidFill>
              <a:cs typeface="Arial" pitchFamily="34" charset="0"/>
            </a:endParaRPr>
          </a:p>
        </p:txBody>
      </p:sp>
      <p:sp>
        <p:nvSpPr>
          <p:cNvPr id="67" name="TextBox 66">
            <a:extLst>
              <a:ext uri="{FF2B5EF4-FFF2-40B4-BE49-F238E27FC236}">
                <a16:creationId xmlns:a16="http://schemas.microsoft.com/office/drawing/2014/main" id="{2D5C980C-1C42-449F-AE89-63B5A8D23CD8}"/>
              </a:ext>
            </a:extLst>
          </p:cNvPr>
          <p:cNvSpPr txBox="1"/>
          <p:nvPr/>
        </p:nvSpPr>
        <p:spPr>
          <a:xfrm>
            <a:off x="6986998" y="5652502"/>
            <a:ext cx="4378909"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b="1"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20351895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ED66CD2-87D5-4F0F-BB70-CA349A1A25F8}"/>
              </a:ext>
            </a:extLst>
          </p:cNvPr>
          <p:cNvSpPr>
            <a:spLocks noGrp="1"/>
          </p:cNvSpPr>
          <p:nvPr>
            <p:ph type="pic" idx="12"/>
          </p:nvPr>
        </p:nvSpPr>
        <p:spPr/>
      </p:sp>
      <p:sp>
        <p:nvSpPr>
          <p:cNvPr id="3" name="Freeform: Shape 2">
            <a:extLst>
              <a:ext uri="{FF2B5EF4-FFF2-40B4-BE49-F238E27FC236}">
                <a16:creationId xmlns:a16="http://schemas.microsoft.com/office/drawing/2014/main" id="{734E2166-07C3-40E4-865A-B84973C4D67A}"/>
              </a:ext>
            </a:extLst>
          </p:cNvPr>
          <p:cNvSpPr/>
          <p:nvPr/>
        </p:nvSpPr>
        <p:spPr>
          <a:xfrm>
            <a:off x="0" y="0"/>
            <a:ext cx="12192000" cy="6858000"/>
          </a:xfrm>
          <a:custGeom>
            <a:avLst/>
            <a:gdLst>
              <a:gd name="connsiteX0" fmla="*/ 7768088 w 12192000"/>
              <a:gd name="connsiteY0" fmla="*/ 791795 h 6858000"/>
              <a:gd name="connsiteX1" fmla="*/ 7770756 w 12192000"/>
              <a:gd name="connsiteY1" fmla="*/ 795947 h 6858000"/>
              <a:gd name="connsiteX2" fmla="*/ 7770755 w 12192000"/>
              <a:gd name="connsiteY2" fmla="*/ 811293 h 6858000"/>
              <a:gd name="connsiteX3" fmla="*/ 7763398 w 12192000"/>
              <a:gd name="connsiteY3" fmla="*/ 818653 h 6858000"/>
              <a:gd name="connsiteX4" fmla="*/ 8172820 w 12192000"/>
              <a:gd name="connsiteY4" fmla="*/ 217571 h 6858000"/>
              <a:gd name="connsiteX5" fmla="*/ 8133827 w 12192000"/>
              <a:gd name="connsiteY5" fmla="*/ 220449 h 6858000"/>
              <a:gd name="connsiteX6" fmla="*/ 8159396 w 12192000"/>
              <a:gd name="connsiteY6" fmla="*/ 307413 h 6858000"/>
              <a:gd name="connsiteX7" fmla="*/ 8184965 w 12192000"/>
              <a:gd name="connsiteY7" fmla="*/ 409723 h 6858000"/>
              <a:gd name="connsiteX8" fmla="*/ 8213090 w 12192000"/>
              <a:gd name="connsiteY8" fmla="*/ 509477 h 6858000"/>
              <a:gd name="connsiteX9" fmla="*/ 8149168 w 12192000"/>
              <a:gd name="connsiteY9" fmla="*/ 583651 h 6858000"/>
              <a:gd name="connsiteX10" fmla="*/ 8133828 w 12192000"/>
              <a:gd name="connsiteY10" fmla="*/ 573421 h 6858000"/>
              <a:gd name="connsiteX11" fmla="*/ 8126157 w 12192000"/>
              <a:gd name="connsiteY11" fmla="*/ 555516 h 6858000"/>
              <a:gd name="connsiteX12" fmla="*/ 8075020 w 12192000"/>
              <a:gd name="connsiteY12" fmla="*/ 535054 h 6858000"/>
              <a:gd name="connsiteX13" fmla="*/ 8046894 w 12192000"/>
              <a:gd name="connsiteY13" fmla="*/ 575978 h 6858000"/>
              <a:gd name="connsiteX14" fmla="*/ 8046894 w 12192000"/>
              <a:gd name="connsiteY14" fmla="*/ 596440 h 6858000"/>
              <a:gd name="connsiteX15" fmla="*/ 7970189 w 12192000"/>
              <a:gd name="connsiteY15" fmla="*/ 696194 h 6858000"/>
              <a:gd name="connsiteX16" fmla="*/ 7934393 w 12192000"/>
              <a:gd name="connsiteY16" fmla="*/ 693636 h 6858000"/>
              <a:gd name="connsiteX17" fmla="*/ 7827006 w 12192000"/>
              <a:gd name="connsiteY17" fmla="*/ 668058 h 6858000"/>
              <a:gd name="connsiteX18" fmla="*/ 7803994 w 12192000"/>
              <a:gd name="connsiteY18" fmla="*/ 678289 h 6858000"/>
              <a:gd name="connsiteX19" fmla="*/ 7788973 w 12192000"/>
              <a:gd name="connsiteY19" fmla="*/ 694275 h 6858000"/>
              <a:gd name="connsiteX20" fmla="*/ 7780206 w 12192000"/>
              <a:gd name="connsiteY20" fmla="*/ 707536 h 6858000"/>
              <a:gd name="connsiteX21" fmla="*/ 7778081 w 12192000"/>
              <a:gd name="connsiteY21" fmla="*/ 697004 h 6858000"/>
              <a:gd name="connsiteX22" fmla="*/ 7767126 w 12192000"/>
              <a:gd name="connsiteY22" fmla="*/ 705352 h 6858000"/>
              <a:gd name="connsiteX23" fmla="*/ 7753961 w 12192000"/>
              <a:gd name="connsiteY23" fmla="*/ 722432 h 6858000"/>
              <a:gd name="connsiteX24" fmla="*/ 7745187 w 12192000"/>
              <a:gd name="connsiteY24" fmla="*/ 719213 h 6858000"/>
              <a:gd name="connsiteX25" fmla="*/ 7734960 w 12192000"/>
              <a:gd name="connsiteY25" fmla="*/ 708982 h 6858000"/>
              <a:gd name="connsiteX26" fmla="*/ 7711947 w 12192000"/>
              <a:gd name="connsiteY26" fmla="*/ 708982 h 6858000"/>
              <a:gd name="connsiteX27" fmla="*/ 7717062 w 12192000"/>
              <a:gd name="connsiteY27" fmla="*/ 732002 h 6858000"/>
              <a:gd name="connsiteX28" fmla="*/ 7734360 w 12192000"/>
              <a:gd name="connsiteY28" fmla="*/ 747864 h 6858000"/>
              <a:gd name="connsiteX29" fmla="*/ 7728802 w 12192000"/>
              <a:gd name="connsiteY29" fmla="*/ 755074 h 6858000"/>
              <a:gd name="connsiteX30" fmla="*/ 7670723 w 12192000"/>
              <a:gd name="connsiteY30" fmla="*/ 781795 h 6858000"/>
              <a:gd name="connsiteX31" fmla="*/ 7652320 w 12192000"/>
              <a:gd name="connsiteY31" fmla="*/ 797609 h 6858000"/>
              <a:gd name="connsiteX32" fmla="*/ 7630886 w 12192000"/>
              <a:gd name="connsiteY32" fmla="*/ 853340 h 6858000"/>
              <a:gd name="connsiteX33" fmla="*/ 7613363 w 12192000"/>
              <a:gd name="connsiteY33" fmla="*/ 872662 h 6858000"/>
              <a:gd name="connsiteX34" fmla="*/ 7457289 w 12192000"/>
              <a:gd name="connsiteY34" fmla="*/ 919356 h 6858000"/>
              <a:gd name="connsiteX35" fmla="*/ 7376575 w 12192000"/>
              <a:gd name="connsiteY35" fmla="*/ 894898 h 6858000"/>
              <a:gd name="connsiteX36" fmla="*/ 7372620 w 12192000"/>
              <a:gd name="connsiteY36" fmla="*/ 886571 h 6858000"/>
              <a:gd name="connsiteX37" fmla="*/ 7369517 w 12192000"/>
              <a:gd name="connsiteY37" fmla="*/ 851924 h 6858000"/>
              <a:gd name="connsiteX38" fmla="*/ 7350130 w 12192000"/>
              <a:gd name="connsiteY38" fmla="*/ 759840 h 6858000"/>
              <a:gd name="connsiteX39" fmla="*/ 7292264 w 12192000"/>
              <a:gd name="connsiteY39" fmla="*/ 781846 h 6858000"/>
              <a:gd name="connsiteX40" fmla="*/ 7276907 w 12192000"/>
              <a:gd name="connsiteY40" fmla="*/ 772655 h 6858000"/>
              <a:gd name="connsiteX41" fmla="*/ 7266283 w 12192000"/>
              <a:gd name="connsiteY41" fmla="*/ 670911 h 6858000"/>
              <a:gd name="connsiteX42" fmla="*/ 7260119 w 12192000"/>
              <a:gd name="connsiteY42" fmla="*/ 646357 h 6858000"/>
              <a:gd name="connsiteX43" fmla="*/ 7232016 w 12192000"/>
              <a:gd name="connsiteY43" fmla="*/ 608673 h 6858000"/>
              <a:gd name="connsiteX44" fmla="*/ 7204822 w 12192000"/>
              <a:gd name="connsiteY44" fmla="*/ 604322 h 6858000"/>
              <a:gd name="connsiteX45" fmla="*/ 7099152 w 12192000"/>
              <a:gd name="connsiteY45" fmla="*/ 621564 h 6858000"/>
              <a:gd name="connsiteX46" fmla="*/ 7027675 w 12192000"/>
              <a:gd name="connsiteY46" fmla="*/ 626482 h 6858000"/>
              <a:gd name="connsiteX47" fmla="*/ 7002588 w 12192000"/>
              <a:gd name="connsiteY47" fmla="*/ 533967 h 6858000"/>
              <a:gd name="connsiteX48" fmla="*/ 7048169 w 12192000"/>
              <a:gd name="connsiteY48" fmla="*/ 507591 h 6858000"/>
              <a:gd name="connsiteX49" fmla="*/ 7062185 w 12192000"/>
              <a:gd name="connsiteY49" fmla="*/ 489151 h 6858000"/>
              <a:gd name="connsiteX50" fmla="*/ 7051589 w 12192000"/>
              <a:gd name="connsiteY50" fmla="*/ 417233 h 6858000"/>
              <a:gd name="connsiteX51" fmla="*/ 7014725 w 12192000"/>
              <a:gd name="connsiteY51" fmla="*/ 389209 h 6858000"/>
              <a:gd name="connsiteX52" fmla="*/ 6981007 w 12192000"/>
              <a:gd name="connsiteY52" fmla="*/ 383935 h 6858000"/>
              <a:gd name="connsiteX53" fmla="*/ 6951576 w 12192000"/>
              <a:gd name="connsiteY53" fmla="*/ 390168 h 6858000"/>
              <a:gd name="connsiteX54" fmla="*/ 6913457 w 12192000"/>
              <a:gd name="connsiteY54" fmla="*/ 423990 h 6858000"/>
              <a:gd name="connsiteX55" fmla="*/ 6914367 w 12192000"/>
              <a:gd name="connsiteY55" fmla="*/ 457323 h 6858000"/>
              <a:gd name="connsiteX56" fmla="*/ 6917889 w 12192000"/>
              <a:gd name="connsiteY56" fmla="*/ 471355 h 6858000"/>
              <a:gd name="connsiteX57" fmla="*/ 6895964 w 12192000"/>
              <a:gd name="connsiteY57" fmla="*/ 473138 h 6858000"/>
              <a:gd name="connsiteX58" fmla="*/ 6886336 w 12192000"/>
              <a:gd name="connsiteY58" fmla="*/ 494203 h 6858000"/>
              <a:gd name="connsiteX59" fmla="*/ 6921036 w 12192000"/>
              <a:gd name="connsiteY59" fmla="*/ 550740 h 6858000"/>
              <a:gd name="connsiteX60" fmla="*/ 6924559 w 12192000"/>
              <a:gd name="connsiteY60" fmla="*/ 564770 h 6858000"/>
              <a:gd name="connsiteX61" fmla="*/ 6936005 w 12192000"/>
              <a:gd name="connsiteY61" fmla="*/ 610372 h 6858000"/>
              <a:gd name="connsiteX62" fmla="*/ 6947018 w 12192000"/>
              <a:gd name="connsiteY62" fmla="*/ 661675 h 6858000"/>
              <a:gd name="connsiteX63" fmla="*/ 6894465 w 12192000"/>
              <a:gd name="connsiteY63" fmla="*/ 734552 h 6858000"/>
              <a:gd name="connsiteX64" fmla="*/ 6849360 w 12192000"/>
              <a:gd name="connsiteY64" fmla="*/ 799964 h 6858000"/>
              <a:gd name="connsiteX65" fmla="*/ 6844539 w 12192000"/>
              <a:gd name="connsiteY65" fmla="*/ 803041 h 6858000"/>
              <a:gd name="connsiteX66" fmla="*/ 6812156 w 12192000"/>
              <a:gd name="connsiteY66" fmla="*/ 849121 h 6858000"/>
              <a:gd name="connsiteX67" fmla="*/ 6806639 w 12192000"/>
              <a:gd name="connsiteY67" fmla="*/ 850395 h 6858000"/>
              <a:gd name="connsiteX68" fmla="*/ 6796412 w 12192000"/>
              <a:gd name="connsiteY68" fmla="*/ 860626 h 6858000"/>
              <a:gd name="connsiteX69" fmla="*/ 6765729 w 12192000"/>
              <a:gd name="connsiteY69" fmla="*/ 855511 h 6858000"/>
              <a:gd name="connsiteX70" fmla="*/ 6737604 w 12192000"/>
              <a:gd name="connsiteY70" fmla="*/ 819702 h 6858000"/>
              <a:gd name="connsiteX71" fmla="*/ 6714593 w 12192000"/>
              <a:gd name="connsiteY71" fmla="*/ 809471 h 6858000"/>
              <a:gd name="connsiteX72" fmla="*/ 6607204 w 12192000"/>
              <a:gd name="connsiteY72" fmla="*/ 835049 h 6858000"/>
              <a:gd name="connsiteX73" fmla="*/ 6571409 w 12192000"/>
              <a:gd name="connsiteY73" fmla="*/ 837607 h 6858000"/>
              <a:gd name="connsiteX74" fmla="*/ 6494704 w 12192000"/>
              <a:gd name="connsiteY74" fmla="*/ 737854 h 6858000"/>
              <a:gd name="connsiteX75" fmla="*/ 6494704 w 12192000"/>
              <a:gd name="connsiteY75" fmla="*/ 717391 h 6858000"/>
              <a:gd name="connsiteX76" fmla="*/ 6466578 w 12192000"/>
              <a:gd name="connsiteY76" fmla="*/ 676468 h 6858000"/>
              <a:gd name="connsiteX77" fmla="*/ 6415441 w 12192000"/>
              <a:gd name="connsiteY77" fmla="*/ 696930 h 6858000"/>
              <a:gd name="connsiteX78" fmla="*/ 6407771 w 12192000"/>
              <a:gd name="connsiteY78" fmla="*/ 714834 h 6858000"/>
              <a:gd name="connsiteX79" fmla="*/ 6392429 w 12192000"/>
              <a:gd name="connsiteY79" fmla="*/ 725064 h 6858000"/>
              <a:gd name="connsiteX80" fmla="*/ 6328509 w 12192000"/>
              <a:gd name="connsiteY80" fmla="*/ 650890 h 6858000"/>
              <a:gd name="connsiteX81" fmla="*/ 6356633 w 12192000"/>
              <a:gd name="connsiteY81" fmla="*/ 551137 h 6858000"/>
              <a:gd name="connsiteX82" fmla="*/ 6382202 w 12192000"/>
              <a:gd name="connsiteY82" fmla="*/ 448826 h 6858000"/>
              <a:gd name="connsiteX83" fmla="*/ 6407770 w 12192000"/>
              <a:gd name="connsiteY83" fmla="*/ 361862 h 6858000"/>
              <a:gd name="connsiteX84" fmla="*/ 6341292 w 12192000"/>
              <a:gd name="connsiteY84" fmla="*/ 377208 h 6858000"/>
              <a:gd name="connsiteX85" fmla="*/ 6302940 w 12192000"/>
              <a:gd name="connsiteY85" fmla="*/ 436037 h 6858000"/>
              <a:gd name="connsiteX86" fmla="*/ 6259474 w 12192000"/>
              <a:gd name="connsiteY86" fmla="*/ 571599 h 6858000"/>
              <a:gd name="connsiteX87" fmla="*/ 6231347 w 12192000"/>
              <a:gd name="connsiteY87" fmla="*/ 638101 h 6858000"/>
              <a:gd name="connsiteX88" fmla="*/ 6182768 w 12192000"/>
              <a:gd name="connsiteY88" fmla="*/ 643216 h 6858000"/>
              <a:gd name="connsiteX89" fmla="*/ 6098392 w 12192000"/>
              <a:gd name="connsiteY89" fmla="*/ 648332 h 6858000"/>
              <a:gd name="connsiteX90" fmla="*/ 6090722 w 12192000"/>
              <a:gd name="connsiteY90" fmla="*/ 656005 h 6858000"/>
              <a:gd name="connsiteX91" fmla="*/ 6087754 w 12192000"/>
              <a:gd name="connsiteY91" fmla="*/ 658371 h 6858000"/>
              <a:gd name="connsiteX92" fmla="*/ 6089140 w 12192000"/>
              <a:gd name="connsiteY92" fmla="*/ 649692 h 6858000"/>
              <a:gd name="connsiteX93" fmla="*/ 6130443 w 12192000"/>
              <a:gd name="connsiteY93" fmla="*/ 503200 h 6858000"/>
              <a:gd name="connsiteX94" fmla="*/ 6167993 w 12192000"/>
              <a:gd name="connsiteY94" fmla="*/ 352953 h 6858000"/>
              <a:gd name="connsiteX95" fmla="*/ 6205540 w 12192000"/>
              <a:gd name="connsiteY95" fmla="*/ 225243 h 6858000"/>
              <a:gd name="connsiteX96" fmla="*/ 6174445 w 12192000"/>
              <a:gd name="connsiteY96" fmla="*/ 218728 h 6858000"/>
              <a:gd name="connsiteX97" fmla="*/ 6107914 w 12192000"/>
              <a:gd name="connsiteY97" fmla="*/ 247780 h 6858000"/>
              <a:gd name="connsiteX98" fmla="*/ 6051592 w 12192000"/>
              <a:gd name="connsiteY98" fmla="*/ 334172 h 6858000"/>
              <a:gd name="connsiteX99" fmla="*/ 5987760 w 12192000"/>
              <a:gd name="connsiteY99" fmla="*/ 533250 h 6858000"/>
              <a:gd name="connsiteX100" fmla="*/ 5976689 w 12192000"/>
              <a:gd name="connsiteY100" fmla="*/ 571320 h 6858000"/>
              <a:gd name="connsiteX101" fmla="*/ 5973106 w 12192000"/>
              <a:gd name="connsiteY101" fmla="*/ 566483 h 6858000"/>
              <a:gd name="connsiteX102" fmla="*/ 5942426 w 12192000"/>
              <a:gd name="connsiteY102" fmla="*/ 576715 h 6858000"/>
              <a:gd name="connsiteX103" fmla="*/ 5901515 w 12192000"/>
              <a:gd name="connsiteY103" fmla="*/ 645774 h 6858000"/>
              <a:gd name="connsiteX104" fmla="*/ 5897212 w 12192000"/>
              <a:gd name="connsiteY104" fmla="*/ 651179 h 6858000"/>
              <a:gd name="connsiteX105" fmla="*/ 5896294 w 12192000"/>
              <a:gd name="connsiteY105" fmla="*/ 650983 h 6858000"/>
              <a:gd name="connsiteX106" fmla="*/ 5875115 w 12192000"/>
              <a:gd name="connsiteY106" fmla="*/ 638423 h 6858000"/>
              <a:gd name="connsiteX107" fmla="*/ 5783239 w 12192000"/>
              <a:gd name="connsiteY107" fmla="*/ 619935 h 6858000"/>
              <a:gd name="connsiteX108" fmla="*/ 5775361 w 12192000"/>
              <a:gd name="connsiteY108" fmla="*/ 626329 h 6858000"/>
              <a:gd name="connsiteX109" fmla="*/ 5768558 w 12192000"/>
              <a:gd name="connsiteY109" fmla="*/ 622754 h 6858000"/>
              <a:gd name="connsiteX110" fmla="*/ 5742990 w 12192000"/>
              <a:gd name="connsiteY110" fmla="*/ 620196 h 6858000"/>
              <a:gd name="connsiteX111" fmla="*/ 5727649 w 12192000"/>
              <a:gd name="connsiteY111" fmla="*/ 640658 h 6858000"/>
              <a:gd name="connsiteX112" fmla="*/ 5719716 w 12192000"/>
              <a:gd name="connsiteY112" fmla="*/ 673321 h 6858000"/>
              <a:gd name="connsiteX113" fmla="*/ 5712250 w 12192000"/>
              <a:gd name="connsiteY113" fmla="*/ 679271 h 6858000"/>
              <a:gd name="connsiteX114" fmla="*/ 5676109 w 12192000"/>
              <a:gd name="connsiteY114" fmla="*/ 687254 h 6858000"/>
              <a:gd name="connsiteX115" fmla="*/ 5659623 w 12192000"/>
              <a:gd name="connsiteY115" fmla="*/ 686373 h 6858000"/>
              <a:gd name="connsiteX116" fmla="*/ 5652882 w 12192000"/>
              <a:gd name="connsiteY116" fmla="*/ 684730 h 6858000"/>
              <a:gd name="connsiteX117" fmla="*/ 5646150 w 12192000"/>
              <a:gd name="connsiteY117" fmla="*/ 677746 h 6858000"/>
              <a:gd name="connsiteX118" fmla="*/ 5620262 w 12192000"/>
              <a:gd name="connsiteY118" fmla="*/ 666236 h 6858000"/>
              <a:gd name="connsiteX119" fmla="*/ 5608356 w 12192000"/>
              <a:gd name="connsiteY119" fmla="*/ 663998 h 6858000"/>
              <a:gd name="connsiteX120" fmla="*/ 5602386 w 12192000"/>
              <a:gd name="connsiteY120" fmla="*/ 665694 h 6858000"/>
              <a:gd name="connsiteX121" fmla="*/ 5601012 w 12192000"/>
              <a:gd name="connsiteY121" fmla="*/ 664716 h 6858000"/>
              <a:gd name="connsiteX122" fmla="*/ 5608522 w 12192000"/>
              <a:gd name="connsiteY122" fmla="*/ 653447 h 6858000"/>
              <a:gd name="connsiteX123" fmla="*/ 5567218 w 12192000"/>
              <a:gd name="connsiteY123" fmla="*/ 525738 h 6858000"/>
              <a:gd name="connsiteX124" fmla="*/ 5522161 w 12192000"/>
              <a:gd name="connsiteY124" fmla="*/ 540762 h 6858000"/>
              <a:gd name="connsiteX125" fmla="*/ 5462083 w 12192000"/>
              <a:gd name="connsiteY125" fmla="*/ 642180 h 6858000"/>
              <a:gd name="connsiteX126" fmla="*/ 5368213 w 12192000"/>
              <a:gd name="connsiteY126" fmla="*/ 698521 h 6858000"/>
              <a:gd name="connsiteX127" fmla="*/ 5308135 w 12192000"/>
              <a:gd name="connsiteY127" fmla="*/ 645936 h 6858000"/>
              <a:gd name="connsiteX128" fmla="*/ 5266832 w 12192000"/>
              <a:gd name="connsiteY128" fmla="*/ 608374 h 6858000"/>
              <a:gd name="connsiteX129" fmla="*/ 5229284 w 12192000"/>
              <a:gd name="connsiteY129" fmla="*/ 604618 h 6858000"/>
              <a:gd name="connsiteX130" fmla="*/ 5206754 w 12192000"/>
              <a:gd name="connsiteY130" fmla="*/ 634667 h 6858000"/>
              <a:gd name="connsiteX131" fmla="*/ 5195121 w 12192000"/>
              <a:gd name="connsiteY131" fmla="*/ 682560 h 6858000"/>
              <a:gd name="connsiteX132" fmla="*/ 5180164 w 12192000"/>
              <a:gd name="connsiteY132" fmla="*/ 648972 h 6858000"/>
              <a:gd name="connsiteX133" fmla="*/ 5154915 w 12192000"/>
              <a:gd name="connsiteY133" fmla="*/ 617639 h 6858000"/>
              <a:gd name="connsiteX134" fmla="*/ 5144688 w 12192000"/>
              <a:gd name="connsiteY134" fmla="*/ 592061 h 6858000"/>
              <a:gd name="connsiteX135" fmla="*/ 5116562 w 12192000"/>
              <a:gd name="connsiteY135" fmla="*/ 497424 h 6858000"/>
              <a:gd name="connsiteX136" fmla="*/ 5108893 w 12192000"/>
              <a:gd name="connsiteY136" fmla="*/ 479520 h 6858000"/>
              <a:gd name="connsiteX137" fmla="*/ 5083324 w 12192000"/>
              <a:gd name="connsiteY137" fmla="*/ 479519 h 6858000"/>
              <a:gd name="connsiteX138" fmla="*/ 5042414 w 12192000"/>
              <a:gd name="connsiteY138" fmla="*/ 538348 h 6858000"/>
              <a:gd name="connsiteX139" fmla="*/ 5065425 w 12192000"/>
              <a:gd name="connsiteY139" fmla="*/ 589503 h 6858000"/>
              <a:gd name="connsiteX140" fmla="*/ 5111448 w 12192000"/>
              <a:gd name="connsiteY140" fmla="*/ 632985 h 6858000"/>
              <a:gd name="connsiteX141" fmla="*/ 5134460 w 12192000"/>
              <a:gd name="connsiteY141" fmla="*/ 668794 h 6858000"/>
              <a:gd name="connsiteX142" fmla="*/ 5157473 w 12192000"/>
              <a:gd name="connsiteY142" fmla="*/ 732738 h 6858000"/>
              <a:gd name="connsiteX143" fmla="*/ 5166315 w 12192000"/>
              <a:gd name="connsiteY143" fmla="*/ 749420 h 6858000"/>
              <a:gd name="connsiteX144" fmla="*/ 5163574 w 12192000"/>
              <a:gd name="connsiteY144" fmla="*/ 753926 h 6858000"/>
              <a:gd name="connsiteX145" fmla="*/ 5139168 w 12192000"/>
              <a:gd name="connsiteY145" fmla="*/ 758621 h 6858000"/>
              <a:gd name="connsiteX146" fmla="*/ 5105374 w 12192000"/>
              <a:gd name="connsiteY146" fmla="*/ 728572 h 6858000"/>
              <a:gd name="connsiteX147" fmla="*/ 5049051 w 12192000"/>
              <a:gd name="connsiteY147" fmla="*/ 672229 h 6858000"/>
              <a:gd name="connsiteX148" fmla="*/ 4977709 w 12192000"/>
              <a:gd name="connsiteY148" fmla="*/ 698522 h 6858000"/>
              <a:gd name="connsiteX149" fmla="*/ 4977710 w 12192000"/>
              <a:gd name="connsiteY149" fmla="*/ 747353 h 6858000"/>
              <a:gd name="connsiteX150" fmla="*/ 4966445 w 12192000"/>
              <a:gd name="connsiteY150" fmla="*/ 822476 h 6858000"/>
              <a:gd name="connsiteX151" fmla="*/ 4921387 w 12192000"/>
              <a:gd name="connsiteY151" fmla="*/ 863793 h 6858000"/>
              <a:gd name="connsiteX152" fmla="*/ 4763684 w 12192000"/>
              <a:gd name="connsiteY152" fmla="*/ 837501 h 6858000"/>
              <a:gd name="connsiteX153" fmla="*/ 4681077 w 12192000"/>
              <a:gd name="connsiteY153" fmla="*/ 848769 h 6858000"/>
              <a:gd name="connsiteX154" fmla="*/ 4628510 w 12192000"/>
              <a:gd name="connsiteY154" fmla="*/ 923893 h 6858000"/>
              <a:gd name="connsiteX155" fmla="*/ 4575942 w 12192000"/>
              <a:gd name="connsiteY155" fmla="*/ 927649 h 6858000"/>
              <a:gd name="connsiteX156" fmla="*/ 4515865 w 12192000"/>
              <a:gd name="connsiteY156" fmla="*/ 863793 h 6858000"/>
              <a:gd name="connsiteX157" fmla="*/ 4425749 w 12192000"/>
              <a:gd name="connsiteY157" fmla="*/ 698522 h 6858000"/>
              <a:gd name="connsiteX158" fmla="*/ 4365672 w 12192000"/>
              <a:gd name="connsiteY158" fmla="*/ 600861 h 6858000"/>
              <a:gd name="connsiteX159" fmla="*/ 4350652 w 12192000"/>
              <a:gd name="connsiteY159" fmla="*/ 563300 h 6858000"/>
              <a:gd name="connsiteX160" fmla="*/ 4309349 w 12192000"/>
              <a:gd name="connsiteY160" fmla="*/ 424321 h 6858000"/>
              <a:gd name="connsiteX161" fmla="*/ 4298084 w 12192000"/>
              <a:gd name="connsiteY161" fmla="*/ 398028 h 6858000"/>
              <a:gd name="connsiteX162" fmla="*/ 4260537 w 12192000"/>
              <a:gd name="connsiteY162" fmla="*/ 398027 h 6858000"/>
              <a:gd name="connsiteX163" fmla="*/ 4200459 w 12192000"/>
              <a:gd name="connsiteY163" fmla="*/ 484420 h 6858000"/>
              <a:gd name="connsiteX164" fmla="*/ 4234254 w 12192000"/>
              <a:gd name="connsiteY164" fmla="*/ 559543 h 6858000"/>
              <a:gd name="connsiteX165" fmla="*/ 4301840 w 12192000"/>
              <a:gd name="connsiteY165" fmla="*/ 623398 h 6858000"/>
              <a:gd name="connsiteX166" fmla="*/ 4335633 w 12192000"/>
              <a:gd name="connsiteY166" fmla="*/ 675985 h 6858000"/>
              <a:gd name="connsiteX167" fmla="*/ 4369427 w 12192000"/>
              <a:gd name="connsiteY167" fmla="*/ 769890 h 6858000"/>
              <a:gd name="connsiteX168" fmla="*/ 4410730 w 12192000"/>
              <a:gd name="connsiteY168" fmla="*/ 826232 h 6858000"/>
              <a:gd name="connsiteX169" fmla="*/ 4414484 w 12192000"/>
              <a:gd name="connsiteY169" fmla="*/ 987748 h 6858000"/>
              <a:gd name="connsiteX170" fmla="*/ 4343143 w 12192000"/>
              <a:gd name="connsiteY170" fmla="*/ 1153021 h 6858000"/>
              <a:gd name="connsiteX171" fmla="*/ 4342350 w 12192000"/>
              <a:gd name="connsiteY171" fmla="*/ 1155928 h 6858000"/>
              <a:gd name="connsiteX172" fmla="*/ 4329055 w 12192000"/>
              <a:gd name="connsiteY172" fmla="*/ 1170116 h 6858000"/>
              <a:gd name="connsiteX173" fmla="*/ 4242121 w 12192000"/>
              <a:gd name="connsiteY173" fmla="*/ 1188020 h 6858000"/>
              <a:gd name="connsiteX174" fmla="*/ 4167973 w 12192000"/>
              <a:gd name="connsiteY174" fmla="*/ 1165000 h 6858000"/>
              <a:gd name="connsiteX175" fmla="*/ 4081040 w 12192000"/>
              <a:gd name="connsiteY175" fmla="*/ 1108730 h 6858000"/>
              <a:gd name="connsiteX176" fmla="*/ 4073370 w 12192000"/>
              <a:gd name="connsiteY176" fmla="*/ 1090825 h 6858000"/>
              <a:gd name="connsiteX177" fmla="*/ 4083597 w 12192000"/>
              <a:gd name="connsiteY177" fmla="*/ 1024323 h 6858000"/>
              <a:gd name="connsiteX178" fmla="*/ 4093824 w 12192000"/>
              <a:gd name="connsiteY178" fmla="*/ 911782 h 6858000"/>
              <a:gd name="connsiteX179" fmla="*/ 4012005 w 12192000"/>
              <a:gd name="connsiteY179" fmla="*/ 955263 h 6858000"/>
              <a:gd name="connsiteX180" fmla="*/ 3978766 w 12192000"/>
              <a:gd name="connsiteY180" fmla="*/ 1029439 h 6858000"/>
              <a:gd name="connsiteX181" fmla="*/ 3922515 w 12192000"/>
              <a:gd name="connsiteY181" fmla="*/ 1072920 h 6858000"/>
              <a:gd name="connsiteX182" fmla="*/ 3794673 w 12192000"/>
              <a:gd name="connsiteY182" fmla="*/ 1072921 h 6858000"/>
              <a:gd name="connsiteX183" fmla="*/ 3728195 w 12192000"/>
              <a:gd name="connsiteY183" fmla="*/ 985957 h 6858000"/>
              <a:gd name="connsiteX184" fmla="*/ 3707741 w 12192000"/>
              <a:gd name="connsiteY184" fmla="*/ 860627 h 6858000"/>
              <a:gd name="connsiteX185" fmla="*/ 3692398 w 12192000"/>
              <a:gd name="connsiteY185" fmla="*/ 814587 h 6858000"/>
              <a:gd name="connsiteX186" fmla="*/ 3692399 w 12192000"/>
              <a:gd name="connsiteY186" fmla="*/ 543464 h 6858000"/>
              <a:gd name="connsiteX187" fmla="*/ 3682171 w 12192000"/>
              <a:gd name="connsiteY187" fmla="*/ 436037 h 6858000"/>
              <a:gd name="connsiteX188" fmla="*/ 3671944 w 12192000"/>
              <a:gd name="connsiteY188" fmla="*/ 405345 h 6858000"/>
              <a:gd name="connsiteX189" fmla="*/ 3648933 w 12192000"/>
              <a:gd name="connsiteY189" fmla="*/ 389998 h 6858000"/>
              <a:gd name="connsiteX190" fmla="*/ 3643819 w 12192000"/>
              <a:gd name="connsiteY190" fmla="*/ 415575 h 6858000"/>
              <a:gd name="connsiteX191" fmla="*/ 3651489 w 12192000"/>
              <a:gd name="connsiteY191" fmla="*/ 430922 h 6858000"/>
              <a:gd name="connsiteX192" fmla="*/ 3651489 w 12192000"/>
              <a:gd name="connsiteY192" fmla="*/ 497424 h 6858000"/>
              <a:gd name="connsiteX193" fmla="*/ 3664274 w 12192000"/>
              <a:gd name="connsiteY193" fmla="*/ 563926 h 6858000"/>
              <a:gd name="connsiteX194" fmla="*/ 3661716 w 12192000"/>
              <a:gd name="connsiteY194" fmla="*/ 835048 h 6858000"/>
              <a:gd name="connsiteX195" fmla="*/ 3654046 w 12192000"/>
              <a:gd name="connsiteY195" fmla="*/ 878531 h 6858000"/>
              <a:gd name="connsiteX196" fmla="*/ 3641262 w 12192000"/>
              <a:gd name="connsiteY196" fmla="*/ 1008977 h 6858000"/>
              <a:gd name="connsiteX197" fmla="*/ 3620807 w 12192000"/>
              <a:gd name="connsiteY197" fmla="*/ 1052459 h 6858000"/>
              <a:gd name="connsiteX198" fmla="*/ 3482737 w 12192000"/>
              <a:gd name="connsiteY198" fmla="*/ 1083152 h 6858000"/>
              <a:gd name="connsiteX199" fmla="*/ 3436715 w 12192000"/>
              <a:gd name="connsiteY199" fmla="*/ 1052458 h 6858000"/>
              <a:gd name="connsiteX200" fmla="*/ 3375351 w 12192000"/>
              <a:gd name="connsiteY200" fmla="*/ 919455 h 6858000"/>
              <a:gd name="connsiteX201" fmla="*/ 3349781 w 12192000"/>
              <a:gd name="connsiteY201" fmla="*/ 870857 h 6858000"/>
              <a:gd name="connsiteX202" fmla="*/ 3344668 w 12192000"/>
              <a:gd name="connsiteY202" fmla="*/ 883646 h 6858000"/>
              <a:gd name="connsiteX203" fmla="*/ 3301202 w 12192000"/>
              <a:gd name="connsiteY203" fmla="*/ 998745 h 6858000"/>
              <a:gd name="connsiteX204" fmla="*/ 3293531 w 12192000"/>
              <a:gd name="connsiteY204" fmla="*/ 1021765 h 6858000"/>
              <a:gd name="connsiteX205" fmla="*/ 3303759 w 12192000"/>
              <a:gd name="connsiteY205" fmla="*/ 1080594 h 6858000"/>
              <a:gd name="connsiteX206" fmla="*/ 3298645 w 12192000"/>
              <a:gd name="connsiteY206" fmla="*/ 1106172 h 6858000"/>
              <a:gd name="connsiteX207" fmla="*/ 3188700 w 12192000"/>
              <a:gd name="connsiteY207" fmla="*/ 1226387 h 6858000"/>
              <a:gd name="connsiteX208" fmla="*/ 3106881 w 12192000"/>
              <a:gd name="connsiteY208" fmla="*/ 1246849 h 6858000"/>
              <a:gd name="connsiteX209" fmla="*/ 3099210 w 12192000"/>
              <a:gd name="connsiteY209" fmla="*/ 1241734 h 6858000"/>
              <a:gd name="connsiteX210" fmla="*/ 3078756 w 12192000"/>
              <a:gd name="connsiteY210" fmla="*/ 1213598 h 6858000"/>
              <a:gd name="connsiteX211" fmla="*/ 3014835 w 12192000"/>
              <a:gd name="connsiteY211" fmla="*/ 1144538 h 6858000"/>
              <a:gd name="connsiteX212" fmla="*/ 2976481 w 12192000"/>
              <a:gd name="connsiteY212" fmla="*/ 1193136 h 6858000"/>
              <a:gd name="connsiteX213" fmla="*/ 2958583 w 12192000"/>
              <a:gd name="connsiteY213" fmla="*/ 1193136 h 6858000"/>
              <a:gd name="connsiteX214" fmla="*/ 2897220 w 12192000"/>
              <a:gd name="connsiteY214" fmla="*/ 1111288 h 6858000"/>
              <a:gd name="connsiteX215" fmla="*/ 2879322 w 12192000"/>
              <a:gd name="connsiteY215" fmla="*/ 1093383 h 6858000"/>
              <a:gd name="connsiteX216" fmla="*/ 2835855 w 12192000"/>
              <a:gd name="connsiteY216" fmla="*/ 1075479 h 6858000"/>
              <a:gd name="connsiteX217" fmla="*/ 2810287 w 12192000"/>
              <a:gd name="connsiteY217" fmla="*/ 1085710 h 6858000"/>
              <a:gd name="connsiteX218" fmla="*/ 2803754 w 12192000"/>
              <a:gd name="connsiteY218" fmla="*/ 1090051 h 6858000"/>
              <a:gd name="connsiteX219" fmla="*/ 2803485 w 12192000"/>
              <a:gd name="connsiteY219" fmla="*/ 1072908 h 6858000"/>
              <a:gd name="connsiteX220" fmla="*/ 2807416 w 12192000"/>
              <a:gd name="connsiteY220" fmla="*/ 1032823 h 6858000"/>
              <a:gd name="connsiteX221" fmla="*/ 2687262 w 12192000"/>
              <a:gd name="connsiteY221" fmla="*/ 1096678 h 6858000"/>
              <a:gd name="connsiteX222" fmla="*/ 2665671 w 12192000"/>
              <a:gd name="connsiteY222" fmla="*/ 1151142 h 6858000"/>
              <a:gd name="connsiteX223" fmla="*/ 2651937 w 12192000"/>
              <a:gd name="connsiteY223" fmla="*/ 1178621 h 6858000"/>
              <a:gd name="connsiteX224" fmla="*/ 2600625 w 12192000"/>
              <a:gd name="connsiteY224" fmla="*/ 1129192 h 6858000"/>
              <a:gd name="connsiteX225" fmla="*/ 2626194 w 12192000"/>
              <a:gd name="connsiteY225" fmla="*/ 1083152 h 6858000"/>
              <a:gd name="connsiteX226" fmla="*/ 2628751 w 12192000"/>
              <a:gd name="connsiteY226" fmla="*/ 1060132 h 6858000"/>
              <a:gd name="connsiteX227" fmla="*/ 2582727 w 12192000"/>
              <a:gd name="connsiteY227" fmla="*/ 1003861 h 6858000"/>
              <a:gd name="connsiteX228" fmla="*/ 2536704 w 12192000"/>
              <a:gd name="connsiteY228" fmla="*/ 998746 h 6858000"/>
              <a:gd name="connsiteX229" fmla="*/ 2483011 w 12192000"/>
              <a:gd name="connsiteY229" fmla="*/ 1031997 h 6858000"/>
              <a:gd name="connsiteX230" fmla="*/ 2467669 w 12192000"/>
              <a:gd name="connsiteY230" fmla="*/ 1080595 h 6858000"/>
              <a:gd name="connsiteX231" fmla="*/ 2485567 w 12192000"/>
              <a:gd name="connsiteY231" fmla="*/ 1108730 h 6858000"/>
              <a:gd name="connsiteX232" fmla="*/ 2495795 w 12192000"/>
              <a:gd name="connsiteY232" fmla="*/ 1118961 h 6858000"/>
              <a:gd name="connsiteX233" fmla="*/ 2477896 w 12192000"/>
              <a:gd name="connsiteY233" fmla="*/ 1131750 h 6858000"/>
              <a:gd name="connsiteX234" fmla="*/ 2480453 w 12192000"/>
              <a:gd name="connsiteY234" fmla="*/ 1154770 h 6858000"/>
              <a:gd name="connsiteX235" fmla="*/ 2539261 w 12192000"/>
              <a:gd name="connsiteY235" fmla="*/ 1185463 h 6858000"/>
              <a:gd name="connsiteX236" fmla="*/ 2549488 w 12192000"/>
              <a:gd name="connsiteY236" fmla="*/ 1195694 h 6858000"/>
              <a:gd name="connsiteX237" fmla="*/ 2582727 w 12192000"/>
              <a:gd name="connsiteY237" fmla="*/ 1228945 h 6858000"/>
              <a:gd name="connsiteX238" fmla="*/ 2602934 w 12192000"/>
              <a:gd name="connsiteY238" fmla="*/ 1242056 h 6858000"/>
              <a:gd name="connsiteX239" fmla="*/ 2598554 w 12192000"/>
              <a:gd name="connsiteY239" fmla="*/ 1245986 h 6858000"/>
              <a:gd name="connsiteX240" fmla="*/ 2555842 w 12192000"/>
              <a:gd name="connsiteY240" fmla="*/ 1269462 h 6858000"/>
              <a:gd name="connsiteX241" fmla="*/ 2368100 w 12192000"/>
              <a:gd name="connsiteY241" fmla="*/ 1269462 h 6858000"/>
              <a:gd name="connsiteX242" fmla="*/ 2270474 w 12192000"/>
              <a:gd name="connsiteY242" fmla="*/ 1141751 h 6858000"/>
              <a:gd name="connsiteX243" fmla="*/ 2240436 w 12192000"/>
              <a:gd name="connsiteY243" fmla="*/ 957698 h 6858000"/>
              <a:gd name="connsiteX244" fmla="*/ 2217906 w 12192000"/>
              <a:gd name="connsiteY244" fmla="*/ 890088 h 6858000"/>
              <a:gd name="connsiteX245" fmla="*/ 2217907 w 12192000"/>
              <a:gd name="connsiteY245" fmla="*/ 491932 h 6858000"/>
              <a:gd name="connsiteX246" fmla="*/ 2202888 w 12192000"/>
              <a:gd name="connsiteY246" fmla="*/ 334172 h 6858000"/>
              <a:gd name="connsiteX247" fmla="*/ 2187868 w 12192000"/>
              <a:gd name="connsiteY247" fmla="*/ 289098 h 6858000"/>
              <a:gd name="connsiteX248" fmla="*/ 2154075 w 12192000"/>
              <a:gd name="connsiteY248" fmla="*/ 266561 h 6858000"/>
              <a:gd name="connsiteX249" fmla="*/ 2146565 w 12192000"/>
              <a:gd name="connsiteY249" fmla="*/ 304123 h 6858000"/>
              <a:gd name="connsiteX250" fmla="*/ 2157830 w 12192000"/>
              <a:gd name="connsiteY250" fmla="*/ 326660 h 6858000"/>
              <a:gd name="connsiteX251" fmla="*/ 2157830 w 12192000"/>
              <a:gd name="connsiteY251" fmla="*/ 424320 h 6858000"/>
              <a:gd name="connsiteX252" fmla="*/ 2176604 w 12192000"/>
              <a:gd name="connsiteY252" fmla="*/ 521981 h 6858000"/>
              <a:gd name="connsiteX253" fmla="*/ 2172849 w 12192000"/>
              <a:gd name="connsiteY253" fmla="*/ 920137 h 6858000"/>
              <a:gd name="connsiteX254" fmla="*/ 2161585 w 12192000"/>
              <a:gd name="connsiteY254" fmla="*/ 983992 h 6858000"/>
              <a:gd name="connsiteX255" fmla="*/ 2142811 w 12192000"/>
              <a:gd name="connsiteY255" fmla="*/ 1175557 h 6858000"/>
              <a:gd name="connsiteX256" fmla="*/ 2112771 w 12192000"/>
              <a:gd name="connsiteY256" fmla="*/ 1239412 h 6858000"/>
              <a:gd name="connsiteX257" fmla="*/ 1910011 w 12192000"/>
              <a:gd name="connsiteY257" fmla="*/ 1284486 h 6858000"/>
              <a:gd name="connsiteX258" fmla="*/ 1842424 w 12192000"/>
              <a:gd name="connsiteY258" fmla="*/ 1239412 h 6858000"/>
              <a:gd name="connsiteX259" fmla="*/ 1752308 w 12192000"/>
              <a:gd name="connsiteY259" fmla="*/ 1044091 h 6858000"/>
              <a:gd name="connsiteX260" fmla="*/ 1714759 w 12192000"/>
              <a:gd name="connsiteY260" fmla="*/ 972723 h 6858000"/>
              <a:gd name="connsiteX261" fmla="*/ 1707250 w 12192000"/>
              <a:gd name="connsiteY261" fmla="*/ 991504 h 6858000"/>
              <a:gd name="connsiteX262" fmla="*/ 1643417 w 12192000"/>
              <a:gd name="connsiteY262" fmla="*/ 1160532 h 6858000"/>
              <a:gd name="connsiteX263" fmla="*/ 1632153 w 12192000"/>
              <a:gd name="connsiteY263" fmla="*/ 1194338 h 6858000"/>
              <a:gd name="connsiteX264" fmla="*/ 1647172 w 12192000"/>
              <a:gd name="connsiteY264" fmla="*/ 1280731 h 6858000"/>
              <a:gd name="connsiteX265" fmla="*/ 1639662 w 12192000"/>
              <a:gd name="connsiteY265" fmla="*/ 1318293 h 6858000"/>
              <a:gd name="connsiteX266" fmla="*/ 1478204 w 12192000"/>
              <a:gd name="connsiteY266" fmla="*/ 1494833 h 6858000"/>
              <a:gd name="connsiteX267" fmla="*/ 1358050 w 12192000"/>
              <a:gd name="connsiteY267" fmla="*/ 1524883 h 6858000"/>
              <a:gd name="connsiteX268" fmla="*/ 1346785 w 12192000"/>
              <a:gd name="connsiteY268" fmla="*/ 1517370 h 6858000"/>
              <a:gd name="connsiteX269" fmla="*/ 1316747 w 12192000"/>
              <a:gd name="connsiteY269" fmla="*/ 1476052 h 6858000"/>
              <a:gd name="connsiteX270" fmla="*/ 1222876 w 12192000"/>
              <a:gd name="connsiteY270" fmla="*/ 1374635 h 6858000"/>
              <a:gd name="connsiteX271" fmla="*/ 1166553 w 12192000"/>
              <a:gd name="connsiteY271" fmla="*/ 1446002 h 6858000"/>
              <a:gd name="connsiteX272" fmla="*/ 1140269 w 12192000"/>
              <a:gd name="connsiteY272" fmla="*/ 1446003 h 6858000"/>
              <a:gd name="connsiteX273" fmla="*/ 1050154 w 12192000"/>
              <a:gd name="connsiteY273" fmla="*/ 1325805 h 6858000"/>
              <a:gd name="connsiteX274" fmla="*/ 1023870 w 12192000"/>
              <a:gd name="connsiteY274" fmla="*/ 1299511 h 6858000"/>
              <a:gd name="connsiteX275" fmla="*/ 960037 w 12192000"/>
              <a:gd name="connsiteY275" fmla="*/ 1273218 h 6858000"/>
              <a:gd name="connsiteX276" fmla="*/ 922489 w 12192000"/>
              <a:gd name="connsiteY276" fmla="*/ 1288243 h 6858000"/>
              <a:gd name="connsiteX277" fmla="*/ 802334 w 12192000"/>
              <a:gd name="connsiteY277" fmla="*/ 1389660 h 6858000"/>
              <a:gd name="connsiteX278" fmla="*/ 715973 w 12192000"/>
              <a:gd name="connsiteY278" fmla="*/ 1449758 h 6858000"/>
              <a:gd name="connsiteX279" fmla="*/ 614593 w 12192000"/>
              <a:gd name="connsiteY279" fmla="*/ 1352098 h 6858000"/>
              <a:gd name="connsiteX280" fmla="*/ 652141 w 12192000"/>
              <a:gd name="connsiteY280" fmla="*/ 1284486 h 6858000"/>
              <a:gd name="connsiteX281" fmla="*/ 655896 w 12192000"/>
              <a:gd name="connsiteY281" fmla="*/ 1250680 h 6858000"/>
              <a:gd name="connsiteX282" fmla="*/ 588309 w 12192000"/>
              <a:gd name="connsiteY282" fmla="*/ 1168045 h 6858000"/>
              <a:gd name="connsiteX283" fmla="*/ 520722 w 12192000"/>
              <a:gd name="connsiteY283" fmla="*/ 1160532 h 6858000"/>
              <a:gd name="connsiteX284" fmla="*/ 441871 w 12192000"/>
              <a:gd name="connsiteY284" fmla="*/ 1209363 h 6858000"/>
              <a:gd name="connsiteX285" fmla="*/ 419342 w 12192000"/>
              <a:gd name="connsiteY285" fmla="*/ 1280730 h 6858000"/>
              <a:gd name="connsiteX286" fmla="*/ 445625 w 12192000"/>
              <a:gd name="connsiteY286" fmla="*/ 1322048 h 6858000"/>
              <a:gd name="connsiteX287" fmla="*/ 460644 w 12192000"/>
              <a:gd name="connsiteY287" fmla="*/ 1337073 h 6858000"/>
              <a:gd name="connsiteX288" fmla="*/ 434360 w 12192000"/>
              <a:gd name="connsiteY288" fmla="*/ 1355854 h 6858000"/>
              <a:gd name="connsiteX289" fmla="*/ 438115 w 12192000"/>
              <a:gd name="connsiteY289" fmla="*/ 1389660 h 6858000"/>
              <a:gd name="connsiteX290" fmla="*/ 524477 w 12192000"/>
              <a:gd name="connsiteY290" fmla="*/ 1434734 h 6858000"/>
              <a:gd name="connsiteX291" fmla="*/ 539495 w 12192000"/>
              <a:gd name="connsiteY291" fmla="*/ 1449759 h 6858000"/>
              <a:gd name="connsiteX292" fmla="*/ 588308 w 12192000"/>
              <a:gd name="connsiteY292" fmla="*/ 1498589 h 6858000"/>
              <a:gd name="connsiteX293" fmla="*/ 640876 w 12192000"/>
              <a:gd name="connsiteY293" fmla="*/ 1554932 h 6858000"/>
              <a:gd name="connsiteX294" fmla="*/ 629612 w 12192000"/>
              <a:gd name="connsiteY294" fmla="*/ 1686398 h 6858000"/>
              <a:gd name="connsiteX295" fmla="*/ 622103 w 12192000"/>
              <a:gd name="connsiteY295" fmla="*/ 1802840 h 6858000"/>
              <a:gd name="connsiteX296" fmla="*/ 618347 w 12192000"/>
              <a:gd name="connsiteY296" fmla="*/ 1810352 h 6858000"/>
              <a:gd name="connsiteX297" fmla="*/ 640876 w 12192000"/>
              <a:gd name="connsiteY297" fmla="*/ 2073285 h 6858000"/>
              <a:gd name="connsiteX298" fmla="*/ 640876 w 12192000"/>
              <a:gd name="connsiteY298" fmla="*/ 2088309 h 6858000"/>
              <a:gd name="connsiteX299" fmla="*/ 663405 w 12192000"/>
              <a:gd name="connsiteY299" fmla="*/ 2140897 h 6858000"/>
              <a:gd name="connsiteX300" fmla="*/ 761031 w 12192000"/>
              <a:gd name="connsiteY300" fmla="*/ 2257338 h 6858000"/>
              <a:gd name="connsiteX301" fmla="*/ 712218 w 12192000"/>
              <a:gd name="connsiteY301" fmla="*/ 2253581 h 6858000"/>
              <a:gd name="connsiteX302" fmla="*/ 648386 w 12192000"/>
              <a:gd name="connsiteY302" fmla="*/ 2212264 h 6858000"/>
              <a:gd name="connsiteX303" fmla="*/ 610838 w 12192000"/>
              <a:gd name="connsiteY303" fmla="*/ 2208508 h 6858000"/>
              <a:gd name="connsiteX304" fmla="*/ 528231 w 12192000"/>
              <a:gd name="connsiteY304" fmla="*/ 2212263 h 6858000"/>
              <a:gd name="connsiteX305" fmla="*/ 460644 w 12192000"/>
              <a:gd name="connsiteY305" fmla="*/ 2200995 h 6858000"/>
              <a:gd name="connsiteX306" fmla="*/ 423096 w 12192000"/>
              <a:gd name="connsiteY306" fmla="*/ 2231045 h 6858000"/>
              <a:gd name="connsiteX307" fmla="*/ 438116 w 12192000"/>
              <a:gd name="connsiteY307" fmla="*/ 2276120 h 6858000"/>
              <a:gd name="connsiteX308" fmla="*/ 498193 w 12192000"/>
              <a:gd name="connsiteY308" fmla="*/ 2306170 h 6858000"/>
              <a:gd name="connsiteX309" fmla="*/ 693444 w 12192000"/>
              <a:gd name="connsiteY309" fmla="*/ 2366267 h 6858000"/>
              <a:gd name="connsiteX310" fmla="*/ 772296 w 12192000"/>
              <a:gd name="connsiteY310" fmla="*/ 2433878 h 6858000"/>
              <a:gd name="connsiteX311" fmla="*/ 764786 w 12192000"/>
              <a:gd name="connsiteY311" fmla="*/ 2512759 h 6858000"/>
              <a:gd name="connsiteX312" fmla="*/ 768541 w 12192000"/>
              <a:gd name="connsiteY312" fmla="*/ 2576613 h 6858000"/>
              <a:gd name="connsiteX313" fmla="*/ 772296 w 12192000"/>
              <a:gd name="connsiteY313" fmla="*/ 2606663 h 6858000"/>
              <a:gd name="connsiteX314" fmla="*/ 693444 w 12192000"/>
              <a:gd name="connsiteY314" fmla="*/ 2614176 h 6858000"/>
              <a:gd name="connsiteX315" fmla="*/ 685935 w 12192000"/>
              <a:gd name="connsiteY315" fmla="*/ 2771935 h 6858000"/>
              <a:gd name="connsiteX316" fmla="*/ 730992 w 12192000"/>
              <a:gd name="connsiteY316" fmla="*/ 2805741 h 6858000"/>
              <a:gd name="connsiteX317" fmla="*/ 761031 w 12192000"/>
              <a:gd name="connsiteY317" fmla="*/ 2854571 h 6858000"/>
              <a:gd name="connsiteX318" fmla="*/ 761031 w 12192000"/>
              <a:gd name="connsiteY318" fmla="*/ 2899645 h 6858000"/>
              <a:gd name="connsiteX319" fmla="*/ 708463 w 12192000"/>
              <a:gd name="connsiteY319" fmla="*/ 3004819 h 6858000"/>
              <a:gd name="connsiteX320" fmla="*/ 648387 w 12192000"/>
              <a:gd name="connsiteY320" fmla="*/ 3046137 h 6858000"/>
              <a:gd name="connsiteX321" fmla="*/ 640876 w 12192000"/>
              <a:gd name="connsiteY321" fmla="*/ 3128772 h 6858000"/>
              <a:gd name="connsiteX322" fmla="*/ 734747 w 12192000"/>
              <a:gd name="connsiteY322" fmla="*/ 3177604 h 6858000"/>
              <a:gd name="connsiteX323" fmla="*/ 802334 w 12192000"/>
              <a:gd name="connsiteY323" fmla="*/ 3233946 h 6858000"/>
              <a:gd name="connsiteX324" fmla="*/ 802335 w 12192000"/>
              <a:gd name="connsiteY324" fmla="*/ 3342875 h 6858000"/>
              <a:gd name="connsiteX325" fmla="*/ 776050 w 12192000"/>
              <a:gd name="connsiteY325" fmla="*/ 3485610 h 6858000"/>
              <a:gd name="connsiteX326" fmla="*/ 787315 w 12192000"/>
              <a:gd name="connsiteY326" fmla="*/ 3508147 h 6858000"/>
              <a:gd name="connsiteX327" fmla="*/ 858657 w 12192000"/>
              <a:gd name="connsiteY327" fmla="*/ 3568246 h 6858000"/>
              <a:gd name="connsiteX328" fmla="*/ 929999 w 12192000"/>
              <a:gd name="connsiteY328" fmla="*/ 3650882 h 6858000"/>
              <a:gd name="connsiteX329" fmla="*/ 933753 w 12192000"/>
              <a:gd name="connsiteY329" fmla="*/ 3782348 h 6858000"/>
              <a:gd name="connsiteX330" fmla="*/ 986321 w 12192000"/>
              <a:gd name="connsiteY330" fmla="*/ 3913815 h 6858000"/>
              <a:gd name="connsiteX331" fmla="*/ 1000997 w 12192000"/>
              <a:gd name="connsiteY331" fmla="*/ 3923113 h 6858000"/>
              <a:gd name="connsiteX332" fmla="*/ 976046 w 12192000"/>
              <a:gd name="connsiteY332" fmla="*/ 3964620 h 6858000"/>
              <a:gd name="connsiteX333" fmla="*/ 945778 w 12192000"/>
              <a:gd name="connsiteY333" fmla="*/ 4027965 h 6858000"/>
              <a:gd name="connsiteX334" fmla="*/ 873755 w 12192000"/>
              <a:gd name="connsiteY334" fmla="*/ 4059857 h 6858000"/>
              <a:gd name="connsiteX335" fmla="*/ 822783 w 12192000"/>
              <a:gd name="connsiteY335" fmla="*/ 4092961 h 6858000"/>
              <a:gd name="connsiteX336" fmla="*/ 839507 w 12192000"/>
              <a:gd name="connsiteY336" fmla="*/ 4126235 h 6858000"/>
              <a:gd name="connsiteX337" fmla="*/ 901891 w 12192000"/>
              <a:gd name="connsiteY337" fmla="*/ 4208119 h 6858000"/>
              <a:gd name="connsiteX338" fmla="*/ 878484 w 12192000"/>
              <a:gd name="connsiteY338" fmla="*/ 4345335 h 6858000"/>
              <a:gd name="connsiteX339" fmla="*/ 856829 w 12192000"/>
              <a:gd name="connsiteY339" fmla="*/ 4354652 h 6858000"/>
              <a:gd name="connsiteX340" fmla="*/ 793075 w 12192000"/>
              <a:gd name="connsiteY340" fmla="*/ 4361544 h 6858000"/>
              <a:gd name="connsiteX341" fmla="*/ 768749 w 12192000"/>
              <a:gd name="connsiteY341" fmla="*/ 4439055 h 6858000"/>
              <a:gd name="connsiteX342" fmla="*/ 826236 w 12192000"/>
              <a:gd name="connsiteY342" fmla="*/ 4508852 h 6858000"/>
              <a:gd name="connsiteX343" fmla="*/ 849321 w 12192000"/>
              <a:gd name="connsiteY343" fmla="*/ 4507075 h 6858000"/>
              <a:gd name="connsiteX344" fmla="*/ 871324 w 12192000"/>
              <a:gd name="connsiteY344" fmla="*/ 4513313 h 6858000"/>
              <a:gd name="connsiteX345" fmla="*/ 897143 w 12192000"/>
              <a:gd name="connsiteY345" fmla="*/ 4539654 h 6858000"/>
              <a:gd name="connsiteX346" fmla="*/ 896284 w 12192000"/>
              <a:gd name="connsiteY346" fmla="*/ 4576265 h 6858000"/>
              <a:gd name="connsiteX347" fmla="*/ 864991 w 12192000"/>
              <a:gd name="connsiteY347" fmla="*/ 4699358 h 6858000"/>
              <a:gd name="connsiteX348" fmla="*/ 841779 w 12192000"/>
              <a:gd name="connsiteY348" fmla="*/ 4714175 h 6858000"/>
              <a:gd name="connsiteX349" fmla="*/ 824544 w 12192000"/>
              <a:gd name="connsiteY349" fmla="*/ 4733067 h 6858000"/>
              <a:gd name="connsiteX350" fmla="*/ 908488 w 12192000"/>
              <a:gd name="connsiteY350" fmla="*/ 4763998 h 6858000"/>
              <a:gd name="connsiteX351" fmla="*/ 952241 w 12192000"/>
              <a:gd name="connsiteY351" fmla="*/ 4802557 h 6858000"/>
              <a:gd name="connsiteX352" fmla="*/ 953194 w 12192000"/>
              <a:gd name="connsiteY352" fmla="*/ 4807583 h 6858000"/>
              <a:gd name="connsiteX353" fmla="*/ 917516 w 12192000"/>
              <a:gd name="connsiteY353" fmla="*/ 4866422 h 6858000"/>
              <a:gd name="connsiteX354" fmla="*/ 871789 w 12192000"/>
              <a:gd name="connsiteY354" fmla="*/ 4927168 h 6858000"/>
              <a:gd name="connsiteX355" fmla="*/ 876558 w 12192000"/>
              <a:gd name="connsiteY355" fmla="*/ 4952296 h 6858000"/>
              <a:gd name="connsiteX356" fmla="*/ 897608 w 12192000"/>
              <a:gd name="connsiteY356" fmla="*/ 4953509 h 6858000"/>
              <a:gd name="connsiteX357" fmla="*/ 979295 w 12192000"/>
              <a:gd name="connsiteY357" fmla="*/ 4958834 h 6858000"/>
              <a:gd name="connsiteX358" fmla="*/ 994239 w 12192000"/>
              <a:gd name="connsiteY358" fmla="*/ 4969015 h 6858000"/>
              <a:gd name="connsiteX359" fmla="*/ 1056274 w 12192000"/>
              <a:gd name="connsiteY359" fmla="*/ 5035345 h 6858000"/>
              <a:gd name="connsiteX360" fmla="*/ 1084605 w 12192000"/>
              <a:gd name="connsiteY360" fmla="*/ 5061209 h 6858000"/>
              <a:gd name="connsiteX361" fmla="*/ 1100249 w 12192000"/>
              <a:gd name="connsiteY361" fmla="*/ 5102499 h 6858000"/>
              <a:gd name="connsiteX362" fmla="*/ 1054522 w 12192000"/>
              <a:gd name="connsiteY362" fmla="*/ 5163245 h 6858000"/>
              <a:gd name="connsiteX363" fmla="*/ 983930 w 12192000"/>
              <a:gd name="connsiteY363" fmla="*/ 5202676 h 6858000"/>
              <a:gd name="connsiteX364" fmla="*/ 911687 w 12192000"/>
              <a:gd name="connsiteY364" fmla="*/ 5205972 h 6858000"/>
              <a:gd name="connsiteX365" fmla="*/ 875215 w 12192000"/>
              <a:gd name="connsiteY365" fmla="*/ 5192066 h 6858000"/>
              <a:gd name="connsiteX366" fmla="*/ 808982 w 12192000"/>
              <a:gd name="connsiteY366" fmla="*/ 5144757 h 6858000"/>
              <a:gd name="connsiteX367" fmla="*/ 697440 w 12192000"/>
              <a:gd name="connsiteY367" fmla="*/ 5064391 h 6858000"/>
              <a:gd name="connsiteX368" fmla="*/ 567802 w 12192000"/>
              <a:gd name="connsiteY368" fmla="*/ 5039528 h 6858000"/>
              <a:gd name="connsiteX369" fmla="*/ 459342 w 12192000"/>
              <a:gd name="connsiteY369" fmla="*/ 5002836 h 6858000"/>
              <a:gd name="connsiteX370" fmla="*/ 450375 w 12192000"/>
              <a:gd name="connsiteY370" fmla="*/ 4996728 h 6858000"/>
              <a:gd name="connsiteX371" fmla="*/ 341788 w 12192000"/>
              <a:gd name="connsiteY371" fmla="*/ 4973077 h 6858000"/>
              <a:gd name="connsiteX372" fmla="*/ 211418 w 12192000"/>
              <a:gd name="connsiteY372" fmla="*/ 4971783 h 6858000"/>
              <a:gd name="connsiteX373" fmla="*/ 147758 w 12192000"/>
              <a:gd name="connsiteY373" fmla="*/ 5020312 h 6858000"/>
              <a:gd name="connsiteX374" fmla="*/ 142607 w 12192000"/>
              <a:gd name="connsiteY374" fmla="*/ 5034307 h 6858000"/>
              <a:gd name="connsiteX375" fmla="*/ 171857 w 12192000"/>
              <a:gd name="connsiteY375" fmla="*/ 5119875 h 6858000"/>
              <a:gd name="connsiteX376" fmla="*/ 239649 w 12192000"/>
              <a:gd name="connsiteY376" fmla="*/ 5161682 h 6858000"/>
              <a:gd name="connsiteX377" fmla="*/ 293354 w 12192000"/>
              <a:gd name="connsiteY377" fmla="*/ 5156697 h 6858000"/>
              <a:gd name="connsiteX378" fmla="*/ 360702 w 12192000"/>
              <a:gd name="connsiteY378" fmla="*/ 5141312 h 6858000"/>
              <a:gd name="connsiteX379" fmla="*/ 377681 w 12192000"/>
              <a:gd name="connsiteY379" fmla="*/ 5148503 h 6858000"/>
              <a:gd name="connsiteX380" fmla="*/ 443693 w 12192000"/>
              <a:gd name="connsiteY380" fmla="*/ 5167218 h 6858000"/>
              <a:gd name="connsiteX381" fmla="*/ 503249 w 12192000"/>
              <a:gd name="connsiteY381" fmla="*/ 5179347 h 6858000"/>
              <a:gd name="connsiteX382" fmla="*/ 635526 w 12192000"/>
              <a:gd name="connsiteY382" fmla="*/ 5190691 h 6858000"/>
              <a:gd name="connsiteX383" fmla="*/ 765640 w 12192000"/>
              <a:gd name="connsiteY383" fmla="*/ 5218068 h 6858000"/>
              <a:gd name="connsiteX384" fmla="*/ 851969 w 12192000"/>
              <a:gd name="connsiteY384" fmla="*/ 5261563 h 6858000"/>
              <a:gd name="connsiteX385" fmla="*/ 891429 w 12192000"/>
              <a:gd name="connsiteY385" fmla="*/ 5277505 h 6858000"/>
              <a:gd name="connsiteX386" fmla="*/ 1050351 w 12192000"/>
              <a:gd name="connsiteY386" fmla="*/ 5333259 h 6858000"/>
              <a:gd name="connsiteX387" fmla="*/ 1133469 w 12192000"/>
              <a:gd name="connsiteY387" fmla="*/ 5346123 h 6858000"/>
              <a:gd name="connsiteX388" fmla="*/ 1161706 w 12192000"/>
              <a:gd name="connsiteY388" fmla="*/ 5330351 h 6858000"/>
              <a:gd name="connsiteX389" fmla="*/ 1188862 w 12192000"/>
              <a:gd name="connsiteY389" fmla="*/ 5322594 h 6858000"/>
              <a:gd name="connsiteX390" fmla="*/ 1211215 w 12192000"/>
              <a:gd name="connsiteY390" fmla="*/ 5344386 h 6858000"/>
              <a:gd name="connsiteX391" fmla="*/ 1199958 w 12192000"/>
              <a:gd name="connsiteY391" fmla="*/ 5367349 h 6858000"/>
              <a:gd name="connsiteX392" fmla="*/ 1181292 w 12192000"/>
              <a:gd name="connsiteY392" fmla="*/ 5378702 h 6858000"/>
              <a:gd name="connsiteX393" fmla="*/ 1150892 w 12192000"/>
              <a:gd name="connsiteY393" fmla="*/ 5410504 h 6858000"/>
              <a:gd name="connsiteX394" fmla="*/ 1114260 w 12192000"/>
              <a:gd name="connsiteY394" fmla="*/ 5464318 h 6858000"/>
              <a:gd name="connsiteX395" fmla="*/ 934188 w 12192000"/>
              <a:gd name="connsiteY395" fmla="*/ 5571387 h 6858000"/>
              <a:gd name="connsiteX396" fmla="*/ 894345 w 12192000"/>
              <a:gd name="connsiteY396" fmla="*/ 5594568 h 6858000"/>
              <a:gd name="connsiteX397" fmla="*/ 835138 w 12192000"/>
              <a:gd name="connsiteY397" fmla="*/ 5597994 h 6858000"/>
              <a:gd name="connsiteX398" fmla="*/ 801529 w 12192000"/>
              <a:gd name="connsiteY398" fmla="*/ 5599166 h 6858000"/>
              <a:gd name="connsiteX399" fmla="*/ 768268 w 12192000"/>
              <a:gd name="connsiteY399" fmla="*/ 5615892 h 6858000"/>
              <a:gd name="connsiteX400" fmla="*/ 756534 w 12192000"/>
              <a:gd name="connsiteY400" fmla="*/ 5636342 h 6858000"/>
              <a:gd name="connsiteX401" fmla="*/ 847121 w 12192000"/>
              <a:gd name="connsiteY401" fmla="*/ 5757131 h 6858000"/>
              <a:gd name="connsiteX402" fmla="*/ 917457 w 12192000"/>
              <a:gd name="connsiteY402" fmla="*/ 5743783 h 6858000"/>
              <a:gd name="connsiteX403" fmla="*/ 967603 w 12192000"/>
              <a:gd name="connsiteY403" fmla="*/ 5692613 h 6858000"/>
              <a:gd name="connsiteX404" fmla="*/ 1028019 w 12192000"/>
              <a:gd name="connsiteY404" fmla="*/ 5668130 h 6858000"/>
              <a:gd name="connsiteX405" fmla="*/ 1087132 w 12192000"/>
              <a:gd name="connsiteY405" fmla="*/ 5623067 h 6858000"/>
              <a:gd name="connsiteX406" fmla="*/ 1113367 w 12192000"/>
              <a:gd name="connsiteY406" fmla="*/ 5555607 h 6858000"/>
              <a:gd name="connsiteX407" fmla="*/ 1168410 w 12192000"/>
              <a:gd name="connsiteY407" fmla="*/ 5516524 h 6858000"/>
              <a:gd name="connsiteX408" fmla="*/ 1185517 w 12192000"/>
              <a:gd name="connsiteY408" fmla="*/ 5510674 h 6858000"/>
              <a:gd name="connsiteX409" fmla="*/ 1269844 w 12192000"/>
              <a:gd name="connsiteY409" fmla="*/ 5502481 h 6858000"/>
              <a:gd name="connsiteX410" fmla="*/ 1332644 w 12192000"/>
              <a:gd name="connsiteY410" fmla="*/ 5490563 h 6858000"/>
              <a:gd name="connsiteX411" fmla="*/ 1374650 w 12192000"/>
              <a:gd name="connsiteY411" fmla="*/ 5451351 h 6858000"/>
              <a:gd name="connsiteX412" fmla="*/ 1398816 w 12192000"/>
              <a:gd name="connsiteY412" fmla="*/ 5441557 h 6858000"/>
              <a:gd name="connsiteX413" fmla="*/ 1414016 w 12192000"/>
              <a:gd name="connsiteY413" fmla="*/ 5425656 h 6858000"/>
              <a:gd name="connsiteX414" fmla="*/ 1457802 w 12192000"/>
              <a:gd name="connsiteY414" fmla="*/ 5409537 h 6858000"/>
              <a:gd name="connsiteX415" fmla="*/ 1515894 w 12192000"/>
              <a:gd name="connsiteY415" fmla="*/ 5468804 h 6858000"/>
              <a:gd name="connsiteX416" fmla="*/ 1558471 w 12192000"/>
              <a:gd name="connsiteY416" fmla="*/ 5473742 h 6858000"/>
              <a:gd name="connsiteX417" fmla="*/ 1565529 w 12192000"/>
              <a:gd name="connsiteY417" fmla="*/ 5469798 h 6858000"/>
              <a:gd name="connsiteX418" fmla="*/ 1596406 w 12192000"/>
              <a:gd name="connsiteY418" fmla="*/ 5440508 h 6858000"/>
              <a:gd name="connsiteX419" fmla="*/ 1638378 w 12192000"/>
              <a:gd name="connsiteY419" fmla="*/ 5455974 h 6858000"/>
              <a:gd name="connsiteX420" fmla="*/ 1677234 w 12192000"/>
              <a:gd name="connsiteY420" fmla="*/ 5482444 h 6858000"/>
              <a:gd name="connsiteX421" fmla="*/ 1755805 w 12192000"/>
              <a:gd name="connsiteY421" fmla="*/ 5498774 h 6858000"/>
              <a:gd name="connsiteX422" fmla="*/ 1772911 w 12192000"/>
              <a:gd name="connsiteY422" fmla="*/ 5492924 h 6858000"/>
              <a:gd name="connsiteX423" fmla="*/ 1907318 w 12192000"/>
              <a:gd name="connsiteY423" fmla="*/ 5542917 h 6858000"/>
              <a:gd name="connsiteX424" fmla="*/ 1992694 w 12192000"/>
              <a:gd name="connsiteY424" fmla="*/ 5581387 h 6858000"/>
              <a:gd name="connsiteX425" fmla="*/ 2099722 w 12192000"/>
              <a:gd name="connsiteY425" fmla="*/ 5610540 h 6858000"/>
              <a:gd name="connsiteX426" fmla="*/ 2117656 w 12192000"/>
              <a:gd name="connsiteY426" fmla="*/ 5622758 h 6858000"/>
              <a:gd name="connsiteX427" fmla="*/ 2149674 w 12192000"/>
              <a:gd name="connsiteY427" fmla="*/ 5681767 h 6858000"/>
              <a:gd name="connsiteX428" fmla="*/ 2159595 w 12192000"/>
              <a:gd name="connsiteY428" fmla="*/ 5692901 h 6858000"/>
              <a:gd name="connsiteX429" fmla="*/ 2267195 w 12192000"/>
              <a:gd name="connsiteY429" fmla="*/ 5766204 h 6858000"/>
              <a:gd name="connsiteX430" fmla="*/ 2281663 w 12192000"/>
              <a:gd name="connsiteY430" fmla="*/ 5773872 h 6858000"/>
              <a:gd name="connsiteX431" fmla="*/ 2415721 w 12192000"/>
              <a:gd name="connsiteY431" fmla="*/ 5808310 h 6858000"/>
              <a:gd name="connsiteX432" fmla="*/ 2544974 w 12192000"/>
              <a:gd name="connsiteY432" fmla="*/ 5872297 h 6858000"/>
              <a:gd name="connsiteX433" fmla="*/ 2604753 w 12192000"/>
              <a:gd name="connsiteY433" fmla="*/ 5913022 h 6858000"/>
              <a:gd name="connsiteX434" fmla="*/ 2608090 w 12192000"/>
              <a:gd name="connsiteY434" fmla="*/ 5930612 h 6858000"/>
              <a:gd name="connsiteX435" fmla="*/ 2604498 w 12192000"/>
              <a:gd name="connsiteY435" fmla="*/ 5939104 h 6858000"/>
              <a:gd name="connsiteX436" fmla="*/ 2642365 w 12192000"/>
              <a:gd name="connsiteY436" fmla="*/ 6015226 h 6858000"/>
              <a:gd name="connsiteX437" fmla="*/ 2706819 w 12192000"/>
              <a:gd name="connsiteY437" fmla="*/ 6039443 h 6858000"/>
              <a:gd name="connsiteX438" fmla="*/ 2668534 w 12192000"/>
              <a:gd name="connsiteY438" fmla="*/ 6057123 h 6858000"/>
              <a:gd name="connsiteX439" fmla="*/ 2630376 w 12192000"/>
              <a:gd name="connsiteY439" fmla="*/ 6061761 h 6858000"/>
              <a:gd name="connsiteX440" fmla="*/ 2619247 w 12192000"/>
              <a:gd name="connsiteY440" fmla="*/ 6071683 h 6858000"/>
              <a:gd name="connsiteX441" fmla="*/ 2574253 w 12192000"/>
              <a:gd name="connsiteY441" fmla="*/ 6108859 h 6858000"/>
              <a:gd name="connsiteX442" fmla="*/ 2495615 w 12192000"/>
              <a:gd name="connsiteY442" fmla="*/ 6201884 h 6858000"/>
              <a:gd name="connsiteX443" fmla="*/ 2493896 w 12192000"/>
              <a:gd name="connsiteY443" fmla="*/ 6275107 h 6858000"/>
              <a:gd name="connsiteX444" fmla="*/ 2555931 w 12192000"/>
              <a:gd name="connsiteY444" fmla="*/ 6341437 h 6858000"/>
              <a:gd name="connsiteX445" fmla="*/ 2561781 w 12192000"/>
              <a:gd name="connsiteY445" fmla="*/ 6358550 h 6858000"/>
              <a:gd name="connsiteX446" fmla="*/ 2565435 w 12192000"/>
              <a:gd name="connsiteY446" fmla="*/ 6446373 h 6858000"/>
              <a:gd name="connsiteX447" fmla="*/ 2650172 w 12192000"/>
              <a:gd name="connsiteY447" fmla="*/ 6550049 h 6858000"/>
              <a:gd name="connsiteX448" fmla="*/ 2715706 w 12192000"/>
              <a:gd name="connsiteY448" fmla="*/ 6566250 h 6858000"/>
              <a:gd name="connsiteX449" fmla="*/ 2835457 w 12192000"/>
              <a:gd name="connsiteY449" fmla="*/ 6525300 h 6858000"/>
              <a:gd name="connsiteX450" fmla="*/ 2894159 w 12192000"/>
              <a:gd name="connsiteY450" fmla="*/ 6368370 h 6858000"/>
              <a:gd name="connsiteX451" fmla="*/ 2890344 w 12192000"/>
              <a:gd name="connsiteY451" fmla="*/ 6348267 h 6858000"/>
              <a:gd name="connsiteX452" fmla="*/ 2895750 w 12192000"/>
              <a:gd name="connsiteY452" fmla="*/ 6308189 h 6858000"/>
              <a:gd name="connsiteX453" fmla="*/ 2927453 w 12192000"/>
              <a:gd name="connsiteY453" fmla="*/ 6296965 h 6858000"/>
              <a:gd name="connsiteX454" fmla="*/ 3048634 w 12192000"/>
              <a:gd name="connsiteY454" fmla="*/ 6263554 h 6858000"/>
              <a:gd name="connsiteX455" fmla="*/ 3069684 w 12192000"/>
              <a:gd name="connsiteY455" fmla="*/ 6264767 h 6858000"/>
              <a:gd name="connsiteX456" fmla="*/ 3057474 w 12192000"/>
              <a:gd name="connsiteY456" fmla="*/ 6282705 h 6858000"/>
              <a:gd name="connsiteX457" fmla="*/ 3048729 w 12192000"/>
              <a:gd name="connsiteY457" fmla="*/ 6305192 h 6858000"/>
              <a:gd name="connsiteX458" fmla="*/ 2978997 w 12192000"/>
              <a:gd name="connsiteY458" fmla="*/ 6308012 h 6858000"/>
              <a:gd name="connsiteX459" fmla="*/ 2969298 w 12192000"/>
              <a:gd name="connsiteY459" fmla="*/ 6325472 h 6858000"/>
              <a:gd name="connsiteX460" fmla="*/ 2982684 w 12192000"/>
              <a:gd name="connsiteY460" fmla="*/ 6341155 h 6858000"/>
              <a:gd name="connsiteX461" fmla="*/ 3065581 w 12192000"/>
              <a:gd name="connsiteY461" fmla="*/ 6325425 h 6858000"/>
              <a:gd name="connsiteX462" fmla="*/ 3096074 w 12192000"/>
              <a:gd name="connsiteY462" fmla="*/ 6335258 h 6858000"/>
              <a:gd name="connsiteX463" fmla="*/ 3068503 w 12192000"/>
              <a:gd name="connsiteY463" fmla="*/ 6436817 h 6858000"/>
              <a:gd name="connsiteX464" fmla="*/ 2995621 w 12192000"/>
              <a:gd name="connsiteY464" fmla="*/ 6505319 h 6858000"/>
              <a:gd name="connsiteX465" fmla="*/ 2970978 w 12192000"/>
              <a:gd name="connsiteY465" fmla="*/ 6512600 h 6858000"/>
              <a:gd name="connsiteX466" fmla="*/ 2954824 w 12192000"/>
              <a:gd name="connsiteY466" fmla="*/ 6523476 h 6858000"/>
              <a:gd name="connsiteX467" fmla="*/ 2936636 w 12192000"/>
              <a:gd name="connsiteY467" fmla="*/ 6537341 h 6858000"/>
              <a:gd name="connsiteX468" fmla="*/ 2965093 w 12192000"/>
              <a:gd name="connsiteY468" fmla="*/ 6550164 h 6858000"/>
              <a:gd name="connsiteX469" fmla="*/ 2981247 w 12192000"/>
              <a:gd name="connsiteY469" fmla="*/ 6539288 h 6858000"/>
              <a:gd name="connsiteX470" fmla="*/ 3096484 w 12192000"/>
              <a:gd name="connsiteY470" fmla="*/ 6447127 h 6858000"/>
              <a:gd name="connsiteX471" fmla="*/ 3112637 w 12192000"/>
              <a:gd name="connsiteY471" fmla="*/ 6436252 h 6858000"/>
              <a:gd name="connsiteX472" fmla="*/ 3171589 w 12192000"/>
              <a:gd name="connsiteY472" fmla="*/ 6458907 h 6858000"/>
              <a:gd name="connsiteX473" fmla="*/ 3178265 w 12192000"/>
              <a:gd name="connsiteY473" fmla="*/ 6494089 h 6858000"/>
              <a:gd name="connsiteX474" fmla="*/ 3185419 w 12192000"/>
              <a:gd name="connsiteY474" fmla="*/ 6531783 h 6858000"/>
              <a:gd name="connsiteX475" fmla="*/ 3250731 w 12192000"/>
              <a:gd name="connsiteY475" fmla="*/ 6519388 h 6858000"/>
              <a:gd name="connsiteX476" fmla="*/ 3310509 w 12192000"/>
              <a:gd name="connsiteY476" fmla="*/ 6560112 h 6858000"/>
              <a:gd name="connsiteX477" fmla="*/ 3360844 w 12192000"/>
              <a:gd name="connsiteY477" fmla="*/ 6592215 h 6858000"/>
              <a:gd name="connsiteX478" fmla="*/ 3404025 w 12192000"/>
              <a:gd name="connsiteY478" fmla="*/ 6586623 h 6858000"/>
              <a:gd name="connsiteX479" fmla="*/ 3479734 w 12192000"/>
              <a:gd name="connsiteY479" fmla="*/ 6587876 h 6858000"/>
              <a:gd name="connsiteX480" fmla="*/ 3489655 w 12192000"/>
              <a:gd name="connsiteY480" fmla="*/ 6599010 h 6858000"/>
              <a:gd name="connsiteX481" fmla="*/ 3515440 w 12192000"/>
              <a:gd name="connsiteY481" fmla="*/ 6680030 h 6858000"/>
              <a:gd name="connsiteX482" fmla="*/ 3535282 w 12192000"/>
              <a:gd name="connsiteY482" fmla="*/ 6702299 h 6858000"/>
              <a:gd name="connsiteX483" fmla="*/ 3546888 w 12192000"/>
              <a:gd name="connsiteY483" fmla="*/ 6694889 h 6858000"/>
              <a:gd name="connsiteX484" fmla="*/ 3537955 w 12192000"/>
              <a:gd name="connsiteY484" fmla="*/ 6634103 h 6858000"/>
              <a:gd name="connsiteX485" fmla="*/ 3551247 w 12192000"/>
              <a:gd name="connsiteY485" fmla="*/ 6608150 h 6858000"/>
              <a:gd name="connsiteX486" fmla="*/ 3589276 w 12192000"/>
              <a:gd name="connsiteY486" fmla="*/ 6616552 h 6858000"/>
              <a:gd name="connsiteX487" fmla="*/ 3616176 w 12192000"/>
              <a:gd name="connsiteY487" fmla="*/ 6634878 h 6858000"/>
              <a:gd name="connsiteX488" fmla="*/ 3610104 w 12192000"/>
              <a:gd name="connsiteY488" fmla="*/ 6589170 h 6858000"/>
              <a:gd name="connsiteX489" fmla="*/ 3615860 w 12192000"/>
              <a:gd name="connsiteY489" fmla="*/ 6564646 h 6858000"/>
              <a:gd name="connsiteX490" fmla="*/ 3639899 w 12192000"/>
              <a:gd name="connsiteY490" fmla="*/ 6567895 h 6858000"/>
              <a:gd name="connsiteX491" fmla="*/ 3661869 w 12192000"/>
              <a:gd name="connsiteY491" fmla="*/ 6628811 h 6858000"/>
              <a:gd name="connsiteX492" fmla="*/ 3706286 w 12192000"/>
              <a:gd name="connsiteY492" fmla="*/ 6753156 h 6858000"/>
              <a:gd name="connsiteX493" fmla="*/ 3710578 w 12192000"/>
              <a:gd name="connsiteY493" fmla="*/ 6775772 h 6858000"/>
              <a:gd name="connsiteX494" fmla="*/ 3723965 w 12192000"/>
              <a:gd name="connsiteY494" fmla="*/ 6791456 h 6858000"/>
              <a:gd name="connsiteX495" fmla="*/ 3738687 w 12192000"/>
              <a:gd name="connsiteY495" fmla="*/ 6773041 h 6858000"/>
              <a:gd name="connsiteX496" fmla="*/ 3737861 w 12192000"/>
              <a:gd name="connsiteY496" fmla="*/ 6754974 h 6858000"/>
              <a:gd name="connsiteX497" fmla="*/ 3716240 w 12192000"/>
              <a:gd name="connsiteY497" fmla="*/ 6709612 h 6858000"/>
              <a:gd name="connsiteX498" fmla="*/ 3703109 w 12192000"/>
              <a:gd name="connsiteY498" fmla="*/ 6667846 h 6858000"/>
              <a:gd name="connsiteX499" fmla="*/ 3695351 w 12192000"/>
              <a:gd name="connsiteY499" fmla="*/ 6640681 h 6858000"/>
              <a:gd name="connsiteX500" fmla="*/ 3681394 w 12192000"/>
              <a:gd name="connsiteY500" fmla="*/ 6580847 h 6858000"/>
              <a:gd name="connsiteX501" fmla="*/ 3693638 w 12192000"/>
              <a:gd name="connsiteY501" fmla="*/ 6508231 h 6858000"/>
              <a:gd name="connsiteX502" fmla="*/ 3729854 w 12192000"/>
              <a:gd name="connsiteY502" fmla="*/ 6548220 h 6858000"/>
              <a:gd name="connsiteX503" fmla="*/ 3771410 w 12192000"/>
              <a:gd name="connsiteY503" fmla="*/ 6657488 h 6858000"/>
              <a:gd name="connsiteX504" fmla="*/ 3803906 w 12192000"/>
              <a:gd name="connsiteY504" fmla="*/ 6719010 h 6858000"/>
              <a:gd name="connsiteX505" fmla="*/ 3827468 w 12192000"/>
              <a:gd name="connsiteY505" fmla="*/ 6719745 h 6858000"/>
              <a:gd name="connsiteX506" fmla="*/ 3829630 w 12192000"/>
              <a:gd name="connsiteY506" fmla="*/ 6703715 h 6858000"/>
              <a:gd name="connsiteX507" fmla="*/ 3780538 w 12192000"/>
              <a:gd name="connsiteY507" fmla="*/ 6595877 h 6858000"/>
              <a:gd name="connsiteX508" fmla="*/ 3763336 w 12192000"/>
              <a:gd name="connsiteY508" fmla="*/ 6560091 h 6858000"/>
              <a:gd name="connsiteX509" fmla="*/ 3766487 w 12192000"/>
              <a:gd name="connsiteY509" fmla="*/ 6494406 h 6858000"/>
              <a:gd name="connsiteX510" fmla="*/ 3756123 w 12192000"/>
              <a:gd name="connsiteY510" fmla="*/ 6426082 h 6858000"/>
              <a:gd name="connsiteX511" fmla="*/ 3746108 w 12192000"/>
              <a:gd name="connsiteY511" fmla="*/ 6373311 h 6858000"/>
              <a:gd name="connsiteX512" fmla="*/ 3764331 w 12192000"/>
              <a:gd name="connsiteY512" fmla="*/ 6304767 h 6858000"/>
              <a:gd name="connsiteX513" fmla="*/ 3795078 w 12192000"/>
              <a:gd name="connsiteY513" fmla="*/ 6288517 h 6858000"/>
              <a:gd name="connsiteX514" fmla="*/ 3830374 w 12192000"/>
              <a:gd name="connsiteY514" fmla="*/ 6268802 h 6858000"/>
              <a:gd name="connsiteX515" fmla="*/ 3885290 w 12192000"/>
              <a:gd name="connsiteY515" fmla="*/ 6242760 h 6858000"/>
              <a:gd name="connsiteX516" fmla="*/ 3994610 w 12192000"/>
              <a:gd name="connsiteY516" fmla="*/ 6242842 h 6858000"/>
              <a:gd name="connsiteX517" fmla="*/ 4037441 w 12192000"/>
              <a:gd name="connsiteY517" fmla="*/ 6221696 h 6858000"/>
              <a:gd name="connsiteX518" fmla="*/ 4132011 w 12192000"/>
              <a:gd name="connsiteY518" fmla="*/ 6089200 h 6858000"/>
              <a:gd name="connsiteX519" fmla="*/ 4182573 w 12192000"/>
              <a:gd name="connsiteY519" fmla="*/ 5944226 h 6858000"/>
              <a:gd name="connsiteX520" fmla="*/ 4215168 w 12192000"/>
              <a:gd name="connsiteY520" fmla="*/ 5841714 h 6858000"/>
              <a:gd name="connsiteX521" fmla="*/ 4284712 w 12192000"/>
              <a:gd name="connsiteY521" fmla="*/ 5755621 h 6858000"/>
              <a:gd name="connsiteX522" fmla="*/ 4327288 w 12192000"/>
              <a:gd name="connsiteY522" fmla="*/ 5760558 h 6858000"/>
              <a:gd name="connsiteX523" fmla="*/ 4353712 w 12192000"/>
              <a:gd name="connsiteY523" fmla="*/ 5776371 h 6858000"/>
              <a:gd name="connsiteX524" fmla="*/ 4399532 w 12192000"/>
              <a:gd name="connsiteY524" fmla="*/ 5757262 h 6858000"/>
              <a:gd name="connsiteX525" fmla="*/ 4406824 w 12192000"/>
              <a:gd name="connsiteY525" fmla="*/ 5739138 h 6858000"/>
              <a:gd name="connsiteX526" fmla="*/ 4415488 w 12192000"/>
              <a:gd name="connsiteY526" fmla="*/ 5748577 h 6858000"/>
              <a:gd name="connsiteX527" fmla="*/ 4454096 w 12192000"/>
              <a:gd name="connsiteY527" fmla="*/ 5769033 h 6858000"/>
              <a:gd name="connsiteX528" fmla="*/ 4524433 w 12192000"/>
              <a:gd name="connsiteY528" fmla="*/ 5755685 h 6858000"/>
              <a:gd name="connsiteX529" fmla="*/ 4546406 w 12192000"/>
              <a:gd name="connsiteY529" fmla="*/ 5733263 h 6858000"/>
              <a:gd name="connsiteX530" fmla="*/ 4556707 w 12192000"/>
              <a:gd name="connsiteY530" fmla="*/ 5735244 h 6858000"/>
              <a:gd name="connsiteX531" fmla="*/ 4565802 w 12192000"/>
              <a:gd name="connsiteY531" fmla="*/ 5728312 h 6858000"/>
              <a:gd name="connsiteX532" fmla="*/ 4616392 w 12192000"/>
              <a:gd name="connsiteY532" fmla="*/ 5734331 h 6858000"/>
              <a:gd name="connsiteX533" fmla="*/ 4678077 w 12192000"/>
              <a:gd name="connsiteY533" fmla="*/ 5785106 h 6858000"/>
              <a:gd name="connsiteX534" fmla="*/ 4717538 w 12192000"/>
              <a:gd name="connsiteY534" fmla="*/ 5801050 h 6858000"/>
              <a:gd name="connsiteX535" fmla="*/ 4750288 w 12192000"/>
              <a:gd name="connsiteY535" fmla="*/ 5836489 h 6858000"/>
              <a:gd name="connsiteX536" fmla="*/ 4766885 w 12192000"/>
              <a:gd name="connsiteY536" fmla="*/ 5882804 h 6858000"/>
              <a:gd name="connsiteX537" fmla="*/ 4761606 w 12192000"/>
              <a:gd name="connsiteY537" fmla="*/ 5909840 h 6858000"/>
              <a:gd name="connsiteX538" fmla="*/ 4756420 w 12192000"/>
              <a:gd name="connsiteY538" fmla="*/ 5978513 h 6858000"/>
              <a:gd name="connsiteX539" fmla="*/ 4785993 w 12192000"/>
              <a:gd name="connsiteY539" fmla="*/ 5928643 h 6858000"/>
              <a:gd name="connsiteX540" fmla="*/ 4806346 w 12192000"/>
              <a:gd name="connsiteY540" fmla="*/ 5898746 h 6858000"/>
              <a:gd name="connsiteX541" fmla="*/ 4820940 w 12192000"/>
              <a:gd name="connsiteY541" fmla="*/ 5893372 h 6858000"/>
              <a:gd name="connsiteX542" fmla="*/ 4862597 w 12192000"/>
              <a:gd name="connsiteY542" fmla="*/ 5838606 h 6858000"/>
              <a:gd name="connsiteX543" fmla="*/ 4916558 w 12192000"/>
              <a:gd name="connsiteY543" fmla="*/ 5807539 h 6858000"/>
              <a:gd name="connsiteX544" fmla="*/ 4937863 w 12192000"/>
              <a:gd name="connsiteY544" fmla="*/ 5782667 h 6858000"/>
              <a:gd name="connsiteX545" fmla="*/ 5021653 w 12192000"/>
              <a:gd name="connsiteY545" fmla="*/ 5675648 h 6858000"/>
              <a:gd name="connsiteX546" fmla="*/ 5039236 w 12192000"/>
              <a:gd name="connsiteY546" fmla="*/ 5672311 h 6858000"/>
              <a:gd name="connsiteX547" fmla="*/ 5041621 w 12192000"/>
              <a:gd name="connsiteY547" fmla="*/ 5684874 h 6858000"/>
              <a:gd name="connsiteX548" fmla="*/ 4971567 w 12192000"/>
              <a:gd name="connsiteY548" fmla="*/ 5823133 h 6858000"/>
              <a:gd name="connsiteX549" fmla="*/ 4961740 w 12192000"/>
              <a:gd name="connsiteY549" fmla="*/ 5853636 h 6858000"/>
              <a:gd name="connsiteX550" fmla="*/ 4998561 w 12192000"/>
              <a:gd name="connsiteY550" fmla="*/ 5883096 h 6858000"/>
              <a:gd name="connsiteX551" fmla="*/ 5022854 w 12192000"/>
              <a:gd name="connsiteY551" fmla="*/ 5860262 h 6858000"/>
              <a:gd name="connsiteX552" fmla="*/ 5039613 w 12192000"/>
              <a:gd name="connsiteY552" fmla="*/ 5838857 h 6858000"/>
              <a:gd name="connsiteX553" fmla="*/ 5050392 w 12192000"/>
              <a:gd name="connsiteY553" fmla="*/ 5813381 h 6858000"/>
              <a:gd name="connsiteX554" fmla="*/ 5073766 w 12192000"/>
              <a:gd name="connsiteY554" fmla="*/ 5730843 h 6858000"/>
              <a:gd name="connsiteX555" fmla="*/ 5088396 w 12192000"/>
              <a:gd name="connsiteY555" fmla="*/ 5670791 h 6858000"/>
              <a:gd name="connsiteX556" fmla="*/ 5108908 w 12192000"/>
              <a:gd name="connsiteY556" fmla="*/ 5573175 h 6858000"/>
              <a:gd name="connsiteX557" fmla="*/ 5109791 w 12192000"/>
              <a:gd name="connsiteY557" fmla="*/ 5566621 h 6858000"/>
              <a:gd name="connsiteX558" fmla="*/ 5142921 w 12192000"/>
              <a:gd name="connsiteY558" fmla="*/ 5566535 h 6858000"/>
              <a:gd name="connsiteX559" fmla="*/ 5190796 w 12192000"/>
              <a:gd name="connsiteY559" fmla="*/ 5554328 h 6858000"/>
              <a:gd name="connsiteX560" fmla="*/ 5208269 w 12192000"/>
              <a:gd name="connsiteY560" fmla="*/ 5542287 h 6858000"/>
              <a:gd name="connsiteX561" fmla="*/ 5207989 w 12192000"/>
              <a:gd name="connsiteY561" fmla="*/ 5543308 h 6858000"/>
              <a:gd name="connsiteX562" fmla="*/ 5211168 w 12192000"/>
              <a:gd name="connsiteY562" fmla="*/ 5577200 h 6858000"/>
              <a:gd name="connsiteX563" fmla="*/ 5220228 w 12192000"/>
              <a:gd name="connsiteY563" fmla="*/ 5624946 h 6858000"/>
              <a:gd name="connsiteX564" fmla="*/ 5263920 w 12192000"/>
              <a:gd name="connsiteY564" fmla="*/ 5567189 h 6858000"/>
              <a:gd name="connsiteX565" fmla="*/ 5288469 w 12192000"/>
              <a:gd name="connsiteY565" fmla="*/ 5518272 h 6858000"/>
              <a:gd name="connsiteX566" fmla="*/ 5297336 w 12192000"/>
              <a:gd name="connsiteY566" fmla="*/ 5509877 h 6858000"/>
              <a:gd name="connsiteX567" fmla="*/ 5300832 w 12192000"/>
              <a:gd name="connsiteY567" fmla="*/ 5514011 h 6858000"/>
              <a:gd name="connsiteX568" fmla="*/ 5362781 w 12192000"/>
              <a:gd name="connsiteY568" fmla="*/ 5510676 h 6858000"/>
              <a:gd name="connsiteX569" fmla="*/ 5379887 w 12192000"/>
              <a:gd name="connsiteY569" fmla="*/ 5504826 h 6858000"/>
              <a:gd name="connsiteX570" fmla="*/ 5514294 w 12192000"/>
              <a:gd name="connsiteY570" fmla="*/ 5554819 h 6858000"/>
              <a:gd name="connsiteX571" fmla="*/ 5599668 w 12192000"/>
              <a:gd name="connsiteY571" fmla="*/ 5593288 h 6858000"/>
              <a:gd name="connsiteX572" fmla="*/ 5706698 w 12192000"/>
              <a:gd name="connsiteY572" fmla="*/ 5622441 h 6858000"/>
              <a:gd name="connsiteX573" fmla="*/ 5724631 w 12192000"/>
              <a:gd name="connsiteY573" fmla="*/ 5634659 h 6858000"/>
              <a:gd name="connsiteX574" fmla="*/ 5756650 w 12192000"/>
              <a:gd name="connsiteY574" fmla="*/ 5693668 h 6858000"/>
              <a:gd name="connsiteX575" fmla="*/ 5766571 w 12192000"/>
              <a:gd name="connsiteY575" fmla="*/ 5704803 h 6858000"/>
              <a:gd name="connsiteX576" fmla="*/ 5874170 w 12192000"/>
              <a:gd name="connsiteY576" fmla="*/ 5778105 h 6858000"/>
              <a:gd name="connsiteX577" fmla="*/ 5888639 w 12192000"/>
              <a:gd name="connsiteY577" fmla="*/ 5785773 h 6858000"/>
              <a:gd name="connsiteX578" fmla="*/ 6022695 w 12192000"/>
              <a:gd name="connsiteY578" fmla="*/ 5820212 h 6858000"/>
              <a:gd name="connsiteX579" fmla="*/ 6151950 w 12192000"/>
              <a:gd name="connsiteY579" fmla="*/ 5884199 h 6858000"/>
              <a:gd name="connsiteX580" fmla="*/ 6211728 w 12192000"/>
              <a:gd name="connsiteY580" fmla="*/ 5924923 h 6858000"/>
              <a:gd name="connsiteX581" fmla="*/ 6215066 w 12192000"/>
              <a:gd name="connsiteY581" fmla="*/ 5942513 h 6858000"/>
              <a:gd name="connsiteX582" fmla="*/ 6211472 w 12192000"/>
              <a:gd name="connsiteY582" fmla="*/ 5951005 h 6858000"/>
              <a:gd name="connsiteX583" fmla="*/ 6249341 w 12192000"/>
              <a:gd name="connsiteY583" fmla="*/ 6027128 h 6858000"/>
              <a:gd name="connsiteX584" fmla="*/ 6313793 w 12192000"/>
              <a:gd name="connsiteY584" fmla="*/ 6051344 h 6858000"/>
              <a:gd name="connsiteX585" fmla="*/ 6275509 w 12192000"/>
              <a:gd name="connsiteY585" fmla="*/ 6069024 h 6858000"/>
              <a:gd name="connsiteX586" fmla="*/ 6237352 w 12192000"/>
              <a:gd name="connsiteY586" fmla="*/ 6073662 h 6858000"/>
              <a:gd name="connsiteX587" fmla="*/ 6226223 w 12192000"/>
              <a:gd name="connsiteY587" fmla="*/ 6083584 h 6858000"/>
              <a:gd name="connsiteX588" fmla="*/ 6181228 w 12192000"/>
              <a:gd name="connsiteY588" fmla="*/ 6120760 h 6858000"/>
              <a:gd name="connsiteX589" fmla="*/ 6102590 w 12192000"/>
              <a:gd name="connsiteY589" fmla="*/ 6213786 h 6858000"/>
              <a:gd name="connsiteX590" fmla="*/ 6100870 w 12192000"/>
              <a:gd name="connsiteY590" fmla="*/ 6287009 h 6858000"/>
              <a:gd name="connsiteX591" fmla="*/ 6162906 w 12192000"/>
              <a:gd name="connsiteY591" fmla="*/ 6353338 h 6858000"/>
              <a:gd name="connsiteX592" fmla="*/ 6168757 w 12192000"/>
              <a:gd name="connsiteY592" fmla="*/ 6370452 h 6858000"/>
              <a:gd name="connsiteX593" fmla="*/ 6172410 w 12192000"/>
              <a:gd name="connsiteY593" fmla="*/ 6458274 h 6858000"/>
              <a:gd name="connsiteX594" fmla="*/ 6257148 w 12192000"/>
              <a:gd name="connsiteY594" fmla="*/ 6561950 h 6858000"/>
              <a:gd name="connsiteX595" fmla="*/ 6322682 w 12192000"/>
              <a:gd name="connsiteY595" fmla="*/ 6578152 h 6858000"/>
              <a:gd name="connsiteX596" fmla="*/ 6442432 w 12192000"/>
              <a:gd name="connsiteY596" fmla="*/ 6537202 h 6858000"/>
              <a:gd name="connsiteX597" fmla="*/ 6501135 w 12192000"/>
              <a:gd name="connsiteY597" fmla="*/ 6380271 h 6858000"/>
              <a:gd name="connsiteX598" fmla="*/ 6497319 w 12192000"/>
              <a:gd name="connsiteY598" fmla="*/ 6360168 h 6858000"/>
              <a:gd name="connsiteX599" fmla="*/ 6502726 w 12192000"/>
              <a:gd name="connsiteY599" fmla="*/ 6320090 h 6858000"/>
              <a:gd name="connsiteX600" fmla="*/ 6534428 w 12192000"/>
              <a:gd name="connsiteY600" fmla="*/ 6308867 h 6858000"/>
              <a:gd name="connsiteX601" fmla="*/ 6655610 w 12192000"/>
              <a:gd name="connsiteY601" fmla="*/ 6275456 h 6858000"/>
              <a:gd name="connsiteX602" fmla="*/ 6676659 w 12192000"/>
              <a:gd name="connsiteY602" fmla="*/ 6276669 h 6858000"/>
              <a:gd name="connsiteX603" fmla="*/ 6664449 w 12192000"/>
              <a:gd name="connsiteY603" fmla="*/ 6294607 h 6858000"/>
              <a:gd name="connsiteX604" fmla="*/ 6655704 w 12192000"/>
              <a:gd name="connsiteY604" fmla="*/ 6317093 h 6858000"/>
              <a:gd name="connsiteX605" fmla="*/ 6585972 w 12192000"/>
              <a:gd name="connsiteY605" fmla="*/ 6319913 h 6858000"/>
              <a:gd name="connsiteX606" fmla="*/ 6576273 w 12192000"/>
              <a:gd name="connsiteY606" fmla="*/ 6337374 h 6858000"/>
              <a:gd name="connsiteX607" fmla="*/ 6589660 w 12192000"/>
              <a:gd name="connsiteY607" fmla="*/ 6353057 h 6858000"/>
              <a:gd name="connsiteX608" fmla="*/ 6672556 w 12192000"/>
              <a:gd name="connsiteY608" fmla="*/ 6337325 h 6858000"/>
              <a:gd name="connsiteX609" fmla="*/ 6703049 w 12192000"/>
              <a:gd name="connsiteY609" fmla="*/ 6347159 h 6858000"/>
              <a:gd name="connsiteX610" fmla="*/ 6675478 w 12192000"/>
              <a:gd name="connsiteY610" fmla="*/ 6448719 h 6858000"/>
              <a:gd name="connsiteX611" fmla="*/ 6602596 w 12192000"/>
              <a:gd name="connsiteY611" fmla="*/ 6517220 h 6858000"/>
              <a:gd name="connsiteX612" fmla="*/ 6577953 w 12192000"/>
              <a:gd name="connsiteY612" fmla="*/ 6524501 h 6858000"/>
              <a:gd name="connsiteX613" fmla="*/ 6561799 w 12192000"/>
              <a:gd name="connsiteY613" fmla="*/ 6535377 h 6858000"/>
              <a:gd name="connsiteX614" fmla="*/ 6543611 w 12192000"/>
              <a:gd name="connsiteY614" fmla="*/ 6549242 h 6858000"/>
              <a:gd name="connsiteX615" fmla="*/ 6572069 w 12192000"/>
              <a:gd name="connsiteY615" fmla="*/ 6562065 h 6858000"/>
              <a:gd name="connsiteX616" fmla="*/ 6588223 w 12192000"/>
              <a:gd name="connsiteY616" fmla="*/ 6551190 h 6858000"/>
              <a:gd name="connsiteX617" fmla="*/ 6703459 w 12192000"/>
              <a:gd name="connsiteY617" fmla="*/ 6459028 h 6858000"/>
              <a:gd name="connsiteX618" fmla="*/ 6719613 w 12192000"/>
              <a:gd name="connsiteY618" fmla="*/ 6448153 h 6858000"/>
              <a:gd name="connsiteX619" fmla="*/ 6778565 w 12192000"/>
              <a:gd name="connsiteY619" fmla="*/ 6470809 h 6858000"/>
              <a:gd name="connsiteX620" fmla="*/ 6785241 w 12192000"/>
              <a:gd name="connsiteY620" fmla="*/ 6505990 h 6858000"/>
              <a:gd name="connsiteX621" fmla="*/ 6792394 w 12192000"/>
              <a:gd name="connsiteY621" fmla="*/ 6543684 h 6858000"/>
              <a:gd name="connsiteX622" fmla="*/ 6857707 w 12192000"/>
              <a:gd name="connsiteY622" fmla="*/ 6531290 h 6858000"/>
              <a:gd name="connsiteX623" fmla="*/ 6917485 w 12192000"/>
              <a:gd name="connsiteY623" fmla="*/ 6572013 h 6858000"/>
              <a:gd name="connsiteX624" fmla="*/ 6967819 w 12192000"/>
              <a:gd name="connsiteY624" fmla="*/ 6604117 h 6858000"/>
              <a:gd name="connsiteX625" fmla="*/ 7011000 w 12192000"/>
              <a:gd name="connsiteY625" fmla="*/ 6598525 h 6858000"/>
              <a:gd name="connsiteX626" fmla="*/ 7086710 w 12192000"/>
              <a:gd name="connsiteY626" fmla="*/ 6599778 h 6858000"/>
              <a:gd name="connsiteX627" fmla="*/ 7096630 w 12192000"/>
              <a:gd name="connsiteY627" fmla="*/ 6610911 h 6858000"/>
              <a:gd name="connsiteX628" fmla="*/ 7122416 w 12192000"/>
              <a:gd name="connsiteY628" fmla="*/ 6691931 h 6858000"/>
              <a:gd name="connsiteX629" fmla="*/ 7142256 w 12192000"/>
              <a:gd name="connsiteY629" fmla="*/ 6714200 h 6858000"/>
              <a:gd name="connsiteX630" fmla="*/ 7153863 w 12192000"/>
              <a:gd name="connsiteY630" fmla="*/ 6706791 h 6858000"/>
              <a:gd name="connsiteX631" fmla="*/ 7144929 w 12192000"/>
              <a:gd name="connsiteY631" fmla="*/ 6646005 h 6858000"/>
              <a:gd name="connsiteX632" fmla="*/ 7158222 w 12192000"/>
              <a:gd name="connsiteY632" fmla="*/ 6620051 h 6858000"/>
              <a:gd name="connsiteX633" fmla="*/ 7196251 w 12192000"/>
              <a:gd name="connsiteY633" fmla="*/ 6628454 h 6858000"/>
              <a:gd name="connsiteX634" fmla="*/ 7223152 w 12192000"/>
              <a:gd name="connsiteY634" fmla="*/ 6646780 h 6858000"/>
              <a:gd name="connsiteX635" fmla="*/ 7217080 w 12192000"/>
              <a:gd name="connsiteY635" fmla="*/ 6601071 h 6858000"/>
              <a:gd name="connsiteX636" fmla="*/ 7222835 w 12192000"/>
              <a:gd name="connsiteY636" fmla="*/ 6576547 h 6858000"/>
              <a:gd name="connsiteX637" fmla="*/ 7246874 w 12192000"/>
              <a:gd name="connsiteY637" fmla="*/ 6579796 h 6858000"/>
              <a:gd name="connsiteX638" fmla="*/ 7268844 w 12192000"/>
              <a:gd name="connsiteY638" fmla="*/ 6640712 h 6858000"/>
              <a:gd name="connsiteX639" fmla="*/ 7313262 w 12192000"/>
              <a:gd name="connsiteY639" fmla="*/ 6765057 h 6858000"/>
              <a:gd name="connsiteX640" fmla="*/ 7317554 w 12192000"/>
              <a:gd name="connsiteY640" fmla="*/ 6787673 h 6858000"/>
              <a:gd name="connsiteX641" fmla="*/ 7330940 w 12192000"/>
              <a:gd name="connsiteY641" fmla="*/ 6803357 h 6858000"/>
              <a:gd name="connsiteX642" fmla="*/ 7345663 w 12192000"/>
              <a:gd name="connsiteY642" fmla="*/ 6784943 h 6858000"/>
              <a:gd name="connsiteX643" fmla="*/ 7344837 w 12192000"/>
              <a:gd name="connsiteY643" fmla="*/ 6766875 h 6858000"/>
              <a:gd name="connsiteX644" fmla="*/ 7323216 w 12192000"/>
              <a:gd name="connsiteY644" fmla="*/ 6721514 h 6858000"/>
              <a:gd name="connsiteX645" fmla="*/ 7310084 w 12192000"/>
              <a:gd name="connsiteY645" fmla="*/ 6679747 h 6858000"/>
              <a:gd name="connsiteX646" fmla="*/ 7302327 w 12192000"/>
              <a:gd name="connsiteY646" fmla="*/ 6652582 h 6858000"/>
              <a:gd name="connsiteX647" fmla="*/ 7288369 w 12192000"/>
              <a:gd name="connsiteY647" fmla="*/ 6592749 h 6858000"/>
              <a:gd name="connsiteX648" fmla="*/ 7300614 w 12192000"/>
              <a:gd name="connsiteY648" fmla="*/ 6520133 h 6858000"/>
              <a:gd name="connsiteX649" fmla="*/ 7336830 w 12192000"/>
              <a:gd name="connsiteY649" fmla="*/ 6560121 h 6858000"/>
              <a:gd name="connsiteX650" fmla="*/ 7378386 w 12192000"/>
              <a:gd name="connsiteY650" fmla="*/ 6669389 h 6858000"/>
              <a:gd name="connsiteX651" fmla="*/ 7410881 w 12192000"/>
              <a:gd name="connsiteY651" fmla="*/ 6730911 h 6858000"/>
              <a:gd name="connsiteX652" fmla="*/ 7434443 w 12192000"/>
              <a:gd name="connsiteY652" fmla="*/ 6731647 h 6858000"/>
              <a:gd name="connsiteX653" fmla="*/ 7436606 w 12192000"/>
              <a:gd name="connsiteY653" fmla="*/ 6715615 h 6858000"/>
              <a:gd name="connsiteX654" fmla="*/ 7387514 w 12192000"/>
              <a:gd name="connsiteY654" fmla="*/ 6607778 h 6858000"/>
              <a:gd name="connsiteX655" fmla="*/ 7370312 w 12192000"/>
              <a:gd name="connsiteY655" fmla="*/ 6571992 h 6858000"/>
              <a:gd name="connsiteX656" fmla="*/ 7373462 w 12192000"/>
              <a:gd name="connsiteY656" fmla="*/ 6506308 h 6858000"/>
              <a:gd name="connsiteX657" fmla="*/ 7363098 w 12192000"/>
              <a:gd name="connsiteY657" fmla="*/ 6437983 h 6858000"/>
              <a:gd name="connsiteX658" fmla="*/ 7353084 w 12192000"/>
              <a:gd name="connsiteY658" fmla="*/ 6385212 h 6858000"/>
              <a:gd name="connsiteX659" fmla="*/ 7371305 w 12192000"/>
              <a:gd name="connsiteY659" fmla="*/ 6316668 h 6858000"/>
              <a:gd name="connsiteX660" fmla="*/ 7402054 w 12192000"/>
              <a:gd name="connsiteY660" fmla="*/ 6300419 h 6858000"/>
              <a:gd name="connsiteX661" fmla="*/ 7437350 w 12192000"/>
              <a:gd name="connsiteY661" fmla="*/ 6280703 h 6858000"/>
              <a:gd name="connsiteX662" fmla="*/ 7492265 w 12192000"/>
              <a:gd name="connsiteY662" fmla="*/ 6254662 h 6858000"/>
              <a:gd name="connsiteX663" fmla="*/ 7601585 w 12192000"/>
              <a:gd name="connsiteY663" fmla="*/ 6254743 h 6858000"/>
              <a:gd name="connsiteX664" fmla="*/ 7644416 w 12192000"/>
              <a:gd name="connsiteY664" fmla="*/ 6233598 h 6858000"/>
              <a:gd name="connsiteX665" fmla="*/ 7738986 w 12192000"/>
              <a:gd name="connsiteY665" fmla="*/ 6101101 h 6858000"/>
              <a:gd name="connsiteX666" fmla="*/ 7789549 w 12192000"/>
              <a:gd name="connsiteY666" fmla="*/ 5956128 h 6858000"/>
              <a:gd name="connsiteX667" fmla="*/ 7822144 w 12192000"/>
              <a:gd name="connsiteY667" fmla="*/ 5853615 h 6858000"/>
              <a:gd name="connsiteX668" fmla="*/ 7891688 w 12192000"/>
              <a:gd name="connsiteY668" fmla="*/ 5767522 h 6858000"/>
              <a:gd name="connsiteX669" fmla="*/ 7934264 w 12192000"/>
              <a:gd name="connsiteY669" fmla="*/ 5772460 h 6858000"/>
              <a:gd name="connsiteX670" fmla="*/ 7960688 w 12192000"/>
              <a:gd name="connsiteY670" fmla="*/ 5788272 h 6858000"/>
              <a:gd name="connsiteX671" fmla="*/ 8006508 w 12192000"/>
              <a:gd name="connsiteY671" fmla="*/ 5769163 h 6858000"/>
              <a:gd name="connsiteX672" fmla="*/ 8030708 w 12192000"/>
              <a:gd name="connsiteY672" fmla="*/ 5704692 h 6858000"/>
              <a:gd name="connsiteX673" fmla="*/ 8054142 w 12192000"/>
              <a:gd name="connsiteY673" fmla="*/ 5718469 h 6858000"/>
              <a:gd name="connsiteX674" fmla="*/ 8163683 w 12192000"/>
              <a:gd name="connsiteY674" fmla="*/ 5747145 h 6858000"/>
              <a:gd name="connsiteX675" fmla="*/ 8172778 w 12192000"/>
              <a:gd name="connsiteY675" fmla="*/ 5740213 h 6858000"/>
              <a:gd name="connsiteX676" fmla="*/ 8223367 w 12192000"/>
              <a:gd name="connsiteY676" fmla="*/ 5746232 h 6858000"/>
              <a:gd name="connsiteX677" fmla="*/ 8285053 w 12192000"/>
              <a:gd name="connsiteY677" fmla="*/ 5797008 h 6858000"/>
              <a:gd name="connsiteX678" fmla="*/ 8324513 w 12192000"/>
              <a:gd name="connsiteY678" fmla="*/ 5812951 h 6858000"/>
              <a:gd name="connsiteX679" fmla="*/ 8357263 w 12192000"/>
              <a:gd name="connsiteY679" fmla="*/ 5848390 h 6858000"/>
              <a:gd name="connsiteX680" fmla="*/ 8373860 w 12192000"/>
              <a:gd name="connsiteY680" fmla="*/ 5894705 h 6858000"/>
              <a:gd name="connsiteX681" fmla="*/ 8368581 w 12192000"/>
              <a:gd name="connsiteY681" fmla="*/ 5921741 h 6858000"/>
              <a:gd name="connsiteX682" fmla="*/ 8363396 w 12192000"/>
              <a:gd name="connsiteY682" fmla="*/ 5990414 h 6858000"/>
              <a:gd name="connsiteX683" fmla="*/ 8392969 w 12192000"/>
              <a:gd name="connsiteY683" fmla="*/ 5940544 h 6858000"/>
              <a:gd name="connsiteX684" fmla="*/ 8413321 w 12192000"/>
              <a:gd name="connsiteY684" fmla="*/ 5910647 h 6858000"/>
              <a:gd name="connsiteX685" fmla="*/ 8427916 w 12192000"/>
              <a:gd name="connsiteY685" fmla="*/ 5905274 h 6858000"/>
              <a:gd name="connsiteX686" fmla="*/ 8469572 w 12192000"/>
              <a:gd name="connsiteY686" fmla="*/ 5850508 h 6858000"/>
              <a:gd name="connsiteX687" fmla="*/ 8523533 w 12192000"/>
              <a:gd name="connsiteY687" fmla="*/ 5819439 h 6858000"/>
              <a:gd name="connsiteX688" fmla="*/ 8544838 w 12192000"/>
              <a:gd name="connsiteY688" fmla="*/ 5794569 h 6858000"/>
              <a:gd name="connsiteX689" fmla="*/ 8628627 w 12192000"/>
              <a:gd name="connsiteY689" fmla="*/ 5687549 h 6858000"/>
              <a:gd name="connsiteX690" fmla="*/ 8646211 w 12192000"/>
              <a:gd name="connsiteY690" fmla="*/ 5684211 h 6858000"/>
              <a:gd name="connsiteX691" fmla="*/ 8648597 w 12192000"/>
              <a:gd name="connsiteY691" fmla="*/ 5696776 h 6858000"/>
              <a:gd name="connsiteX692" fmla="*/ 8578542 w 12192000"/>
              <a:gd name="connsiteY692" fmla="*/ 5835034 h 6858000"/>
              <a:gd name="connsiteX693" fmla="*/ 8568716 w 12192000"/>
              <a:gd name="connsiteY693" fmla="*/ 5865537 h 6858000"/>
              <a:gd name="connsiteX694" fmla="*/ 8605536 w 12192000"/>
              <a:gd name="connsiteY694" fmla="*/ 5894997 h 6858000"/>
              <a:gd name="connsiteX695" fmla="*/ 8629830 w 12192000"/>
              <a:gd name="connsiteY695" fmla="*/ 5872163 h 6858000"/>
              <a:gd name="connsiteX696" fmla="*/ 8646588 w 12192000"/>
              <a:gd name="connsiteY696" fmla="*/ 5850758 h 6858000"/>
              <a:gd name="connsiteX697" fmla="*/ 8657368 w 12192000"/>
              <a:gd name="connsiteY697" fmla="*/ 5825283 h 6858000"/>
              <a:gd name="connsiteX698" fmla="*/ 8680743 w 12192000"/>
              <a:gd name="connsiteY698" fmla="*/ 5742744 h 6858000"/>
              <a:gd name="connsiteX699" fmla="*/ 8695370 w 12192000"/>
              <a:gd name="connsiteY699" fmla="*/ 5682693 h 6858000"/>
              <a:gd name="connsiteX700" fmla="*/ 8715884 w 12192000"/>
              <a:gd name="connsiteY700" fmla="*/ 5585077 h 6858000"/>
              <a:gd name="connsiteX701" fmla="*/ 8724398 w 12192000"/>
              <a:gd name="connsiteY701" fmla="*/ 5521955 h 6858000"/>
              <a:gd name="connsiteX702" fmla="*/ 8730411 w 12192000"/>
              <a:gd name="connsiteY702" fmla="*/ 5459998 h 6858000"/>
              <a:gd name="connsiteX703" fmla="*/ 8752920 w 12192000"/>
              <a:gd name="connsiteY703" fmla="*/ 5469969 h 6858000"/>
              <a:gd name="connsiteX704" fmla="*/ 8816783 w 12192000"/>
              <a:gd name="connsiteY704" fmla="*/ 5503084 h 6858000"/>
              <a:gd name="connsiteX705" fmla="*/ 8831469 w 12192000"/>
              <a:gd name="connsiteY705" fmla="*/ 5510017 h 6858000"/>
              <a:gd name="connsiteX706" fmla="*/ 8823805 w 12192000"/>
              <a:gd name="connsiteY706" fmla="*/ 5522942 h 6858000"/>
              <a:gd name="connsiteX707" fmla="*/ 8818143 w 12192000"/>
              <a:gd name="connsiteY707" fmla="*/ 5589101 h 6858000"/>
              <a:gd name="connsiteX708" fmla="*/ 8827204 w 12192000"/>
              <a:gd name="connsiteY708" fmla="*/ 5636847 h 6858000"/>
              <a:gd name="connsiteX709" fmla="*/ 8870895 w 12192000"/>
              <a:gd name="connsiteY709" fmla="*/ 5579090 h 6858000"/>
              <a:gd name="connsiteX710" fmla="*/ 8883990 w 12192000"/>
              <a:gd name="connsiteY710" fmla="*/ 5538164 h 6858000"/>
              <a:gd name="connsiteX711" fmla="*/ 8886471 w 12192000"/>
              <a:gd name="connsiteY711" fmla="*/ 5536434 h 6858000"/>
              <a:gd name="connsiteX712" fmla="*/ 8913589 w 12192000"/>
              <a:gd name="connsiteY712" fmla="*/ 5552076 h 6858000"/>
              <a:gd name="connsiteX713" fmla="*/ 8941951 w 12192000"/>
              <a:gd name="connsiteY713" fmla="*/ 5574680 h 6858000"/>
              <a:gd name="connsiteX714" fmla="*/ 8945290 w 12192000"/>
              <a:gd name="connsiteY714" fmla="*/ 5592270 h 6858000"/>
              <a:gd name="connsiteX715" fmla="*/ 8941697 w 12192000"/>
              <a:gd name="connsiteY715" fmla="*/ 5600762 h 6858000"/>
              <a:gd name="connsiteX716" fmla="*/ 8979565 w 12192000"/>
              <a:gd name="connsiteY716" fmla="*/ 5676885 h 6858000"/>
              <a:gd name="connsiteX717" fmla="*/ 9044018 w 12192000"/>
              <a:gd name="connsiteY717" fmla="*/ 5701102 h 6858000"/>
              <a:gd name="connsiteX718" fmla="*/ 9005733 w 12192000"/>
              <a:gd name="connsiteY718" fmla="*/ 5718781 h 6858000"/>
              <a:gd name="connsiteX719" fmla="*/ 8967576 w 12192000"/>
              <a:gd name="connsiteY719" fmla="*/ 5723418 h 6858000"/>
              <a:gd name="connsiteX720" fmla="*/ 8956446 w 12192000"/>
              <a:gd name="connsiteY720" fmla="*/ 5733341 h 6858000"/>
              <a:gd name="connsiteX721" fmla="*/ 8911452 w 12192000"/>
              <a:gd name="connsiteY721" fmla="*/ 5770517 h 6858000"/>
              <a:gd name="connsiteX722" fmla="*/ 8832814 w 12192000"/>
              <a:gd name="connsiteY722" fmla="*/ 5863543 h 6858000"/>
              <a:gd name="connsiteX723" fmla="*/ 8831095 w 12192000"/>
              <a:gd name="connsiteY723" fmla="*/ 5936765 h 6858000"/>
              <a:gd name="connsiteX724" fmla="*/ 8893129 w 12192000"/>
              <a:gd name="connsiteY724" fmla="*/ 6003095 h 6858000"/>
              <a:gd name="connsiteX725" fmla="*/ 8898980 w 12192000"/>
              <a:gd name="connsiteY725" fmla="*/ 6020209 h 6858000"/>
              <a:gd name="connsiteX726" fmla="*/ 8902634 w 12192000"/>
              <a:gd name="connsiteY726" fmla="*/ 6108031 h 6858000"/>
              <a:gd name="connsiteX727" fmla="*/ 8987371 w 12192000"/>
              <a:gd name="connsiteY727" fmla="*/ 6211708 h 6858000"/>
              <a:gd name="connsiteX728" fmla="*/ 9052905 w 12192000"/>
              <a:gd name="connsiteY728" fmla="*/ 6227908 h 6858000"/>
              <a:gd name="connsiteX729" fmla="*/ 9172655 w 12192000"/>
              <a:gd name="connsiteY729" fmla="*/ 6186959 h 6858000"/>
              <a:gd name="connsiteX730" fmla="*/ 9231358 w 12192000"/>
              <a:gd name="connsiteY730" fmla="*/ 6030028 h 6858000"/>
              <a:gd name="connsiteX731" fmla="*/ 9227543 w 12192000"/>
              <a:gd name="connsiteY731" fmla="*/ 6009924 h 6858000"/>
              <a:gd name="connsiteX732" fmla="*/ 9232950 w 12192000"/>
              <a:gd name="connsiteY732" fmla="*/ 5969847 h 6858000"/>
              <a:gd name="connsiteX733" fmla="*/ 9264653 w 12192000"/>
              <a:gd name="connsiteY733" fmla="*/ 5958624 h 6858000"/>
              <a:gd name="connsiteX734" fmla="*/ 9385833 w 12192000"/>
              <a:gd name="connsiteY734" fmla="*/ 5925213 h 6858000"/>
              <a:gd name="connsiteX735" fmla="*/ 9406883 w 12192000"/>
              <a:gd name="connsiteY735" fmla="*/ 5926425 h 6858000"/>
              <a:gd name="connsiteX736" fmla="*/ 9394673 w 12192000"/>
              <a:gd name="connsiteY736" fmla="*/ 5944363 h 6858000"/>
              <a:gd name="connsiteX737" fmla="*/ 9385928 w 12192000"/>
              <a:gd name="connsiteY737" fmla="*/ 5966850 h 6858000"/>
              <a:gd name="connsiteX738" fmla="*/ 9316196 w 12192000"/>
              <a:gd name="connsiteY738" fmla="*/ 5969669 h 6858000"/>
              <a:gd name="connsiteX739" fmla="*/ 9306497 w 12192000"/>
              <a:gd name="connsiteY739" fmla="*/ 5987131 h 6858000"/>
              <a:gd name="connsiteX740" fmla="*/ 9319883 w 12192000"/>
              <a:gd name="connsiteY740" fmla="*/ 6002814 h 6858000"/>
              <a:gd name="connsiteX741" fmla="*/ 9402780 w 12192000"/>
              <a:gd name="connsiteY741" fmla="*/ 5987083 h 6858000"/>
              <a:gd name="connsiteX742" fmla="*/ 9433274 w 12192000"/>
              <a:gd name="connsiteY742" fmla="*/ 5996916 h 6858000"/>
              <a:gd name="connsiteX743" fmla="*/ 9405702 w 12192000"/>
              <a:gd name="connsiteY743" fmla="*/ 6098475 h 6858000"/>
              <a:gd name="connsiteX744" fmla="*/ 9332820 w 12192000"/>
              <a:gd name="connsiteY744" fmla="*/ 6166978 h 6858000"/>
              <a:gd name="connsiteX745" fmla="*/ 9308176 w 12192000"/>
              <a:gd name="connsiteY745" fmla="*/ 6174258 h 6858000"/>
              <a:gd name="connsiteX746" fmla="*/ 9292023 w 12192000"/>
              <a:gd name="connsiteY746" fmla="*/ 6185133 h 6858000"/>
              <a:gd name="connsiteX747" fmla="*/ 9273835 w 12192000"/>
              <a:gd name="connsiteY747" fmla="*/ 6198999 h 6858000"/>
              <a:gd name="connsiteX748" fmla="*/ 9302293 w 12192000"/>
              <a:gd name="connsiteY748" fmla="*/ 6211822 h 6858000"/>
              <a:gd name="connsiteX749" fmla="*/ 9318446 w 12192000"/>
              <a:gd name="connsiteY749" fmla="*/ 6200946 h 6858000"/>
              <a:gd name="connsiteX750" fmla="*/ 9433684 w 12192000"/>
              <a:gd name="connsiteY750" fmla="*/ 6108786 h 6858000"/>
              <a:gd name="connsiteX751" fmla="*/ 9449836 w 12192000"/>
              <a:gd name="connsiteY751" fmla="*/ 6097909 h 6858000"/>
              <a:gd name="connsiteX752" fmla="*/ 9508788 w 12192000"/>
              <a:gd name="connsiteY752" fmla="*/ 6120566 h 6858000"/>
              <a:gd name="connsiteX753" fmla="*/ 9515464 w 12192000"/>
              <a:gd name="connsiteY753" fmla="*/ 6155747 h 6858000"/>
              <a:gd name="connsiteX754" fmla="*/ 9522619 w 12192000"/>
              <a:gd name="connsiteY754" fmla="*/ 6193441 h 6858000"/>
              <a:gd name="connsiteX755" fmla="*/ 9587930 w 12192000"/>
              <a:gd name="connsiteY755" fmla="*/ 6181047 h 6858000"/>
              <a:gd name="connsiteX756" fmla="*/ 9647708 w 12192000"/>
              <a:gd name="connsiteY756" fmla="*/ 6221771 h 6858000"/>
              <a:gd name="connsiteX757" fmla="*/ 9698043 w 12192000"/>
              <a:gd name="connsiteY757" fmla="*/ 6253873 h 6858000"/>
              <a:gd name="connsiteX758" fmla="*/ 9741224 w 12192000"/>
              <a:gd name="connsiteY758" fmla="*/ 6248282 h 6858000"/>
              <a:gd name="connsiteX759" fmla="*/ 9816934 w 12192000"/>
              <a:gd name="connsiteY759" fmla="*/ 6249534 h 6858000"/>
              <a:gd name="connsiteX760" fmla="*/ 9826855 w 12192000"/>
              <a:gd name="connsiteY760" fmla="*/ 6260669 h 6858000"/>
              <a:gd name="connsiteX761" fmla="*/ 9852639 w 12192000"/>
              <a:gd name="connsiteY761" fmla="*/ 6341688 h 6858000"/>
              <a:gd name="connsiteX762" fmla="*/ 9872481 w 12192000"/>
              <a:gd name="connsiteY762" fmla="*/ 6363957 h 6858000"/>
              <a:gd name="connsiteX763" fmla="*/ 9884086 w 12192000"/>
              <a:gd name="connsiteY763" fmla="*/ 6356547 h 6858000"/>
              <a:gd name="connsiteX764" fmla="*/ 9875154 w 12192000"/>
              <a:gd name="connsiteY764" fmla="*/ 6295761 h 6858000"/>
              <a:gd name="connsiteX765" fmla="*/ 9888445 w 12192000"/>
              <a:gd name="connsiteY765" fmla="*/ 6269808 h 6858000"/>
              <a:gd name="connsiteX766" fmla="*/ 9926475 w 12192000"/>
              <a:gd name="connsiteY766" fmla="*/ 6278211 h 6858000"/>
              <a:gd name="connsiteX767" fmla="*/ 9953375 w 12192000"/>
              <a:gd name="connsiteY767" fmla="*/ 6296537 h 6858000"/>
              <a:gd name="connsiteX768" fmla="*/ 9947303 w 12192000"/>
              <a:gd name="connsiteY768" fmla="*/ 6250828 h 6858000"/>
              <a:gd name="connsiteX769" fmla="*/ 9953059 w 12192000"/>
              <a:gd name="connsiteY769" fmla="*/ 6226305 h 6858000"/>
              <a:gd name="connsiteX770" fmla="*/ 9977099 w 12192000"/>
              <a:gd name="connsiteY770" fmla="*/ 6229553 h 6858000"/>
              <a:gd name="connsiteX771" fmla="*/ 9999069 w 12192000"/>
              <a:gd name="connsiteY771" fmla="*/ 6290469 h 6858000"/>
              <a:gd name="connsiteX772" fmla="*/ 10043485 w 12192000"/>
              <a:gd name="connsiteY772" fmla="*/ 6414815 h 6858000"/>
              <a:gd name="connsiteX773" fmla="*/ 10047777 w 12192000"/>
              <a:gd name="connsiteY773" fmla="*/ 6437431 h 6858000"/>
              <a:gd name="connsiteX774" fmla="*/ 10061163 w 12192000"/>
              <a:gd name="connsiteY774" fmla="*/ 6453114 h 6858000"/>
              <a:gd name="connsiteX775" fmla="*/ 10075886 w 12192000"/>
              <a:gd name="connsiteY775" fmla="*/ 6434699 h 6858000"/>
              <a:gd name="connsiteX776" fmla="*/ 10075060 w 12192000"/>
              <a:gd name="connsiteY776" fmla="*/ 6416632 h 6858000"/>
              <a:gd name="connsiteX777" fmla="*/ 10053439 w 12192000"/>
              <a:gd name="connsiteY777" fmla="*/ 6371270 h 6858000"/>
              <a:gd name="connsiteX778" fmla="*/ 10040309 w 12192000"/>
              <a:gd name="connsiteY778" fmla="*/ 6329504 h 6858000"/>
              <a:gd name="connsiteX779" fmla="*/ 10032550 w 12192000"/>
              <a:gd name="connsiteY779" fmla="*/ 6302339 h 6858000"/>
              <a:gd name="connsiteX780" fmla="*/ 10018593 w 12192000"/>
              <a:gd name="connsiteY780" fmla="*/ 6242505 h 6858000"/>
              <a:gd name="connsiteX781" fmla="*/ 10030837 w 12192000"/>
              <a:gd name="connsiteY781" fmla="*/ 6169890 h 6858000"/>
              <a:gd name="connsiteX782" fmla="*/ 10067053 w 12192000"/>
              <a:gd name="connsiteY782" fmla="*/ 6209879 h 6858000"/>
              <a:gd name="connsiteX783" fmla="*/ 10108609 w 12192000"/>
              <a:gd name="connsiteY783" fmla="*/ 6319146 h 6858000"/>
              <a:gd name="connsiteX784" fmla="*/ 10141105 w 12192000"/>
              <a:gd name="connsiteY784" fmla="*/ 6380668 h 6858000"/>
              <a:gd name="connsiteX785" fmla="*/ 10164666 w 12192000"/>
              <a:gd name="connsiteY785" fmla="*/ 6381404 h 6858000"/>
              <a:gd name="connsiteX786" fmla="*/ 10166829 w 12192000"/>
              <a:gd name="connsiteY786" fmla="*/ 6365373 h 6858000"/>
              <a:gd name="connsiteX787" fmla="*/ 10117737 w 12192000"/>
              <a:gd name="connsiteY787" fmla="*/ 6257535 h 6858000"/>
              <a:gd name="connsiteX788" fmla="*/ 10100536 w 12192000"/>
              <a:gd name="connsiteY788" fmla="*/ 6221748 h 6858000"/>
              <a:gd name="connsiteX789" fmla="*/ 10103686 w 12192000"/>
              <a:gd name="connsiteY789" fmla="*/ 6156065 h 6858000"/>
              <a:gd name="connsiteX790" fmla="*/ 10093322 w 12192000"/>
              <a:gd name="connsiteY790" fmla="*/ 6087739 h 6858000"/>
              <a:gd name="connsiteX791" fmla="*/ 10083307 w 12192000"/>
              <a:gd name="connsiteY791" fmla="*/ 6034968 h 6858000"/>
              <a:gd name="connsiteX792" fmla="*/ 10101530 w 12192000"/>
              <a:gd name="connsiteY792" fmla="*/ 5966425 h 6858000"/>
              <a:gd name="connsiteX793" fmla="*/ 10132278 w 12192000"/>
              <a:gd name="connsiteY793" fmla="*/ 5950176 h 6858000"/>
              <a:gd name="connsiteX794" fmla="*/ 10167574 w 12192000"/>
              <a:gd name="connsiteY794" fmla="*/ 5930461 h 6858000"/>
              <a:gd name="connsiteX795" fmla="*/ 10222490 w 12192000"/>
              <a:gd name="connsiteY795" fmla="*/ 5904419 h 6858000"/>
              <a:gd name="connsiteX796" fmla="*/ 10331808 w 12192000"/>
              <a:gd name="connsiteY796" fmla="*/ 5904501 h 6858000"/>
              <a:gd name="connsiteX797" fmla="*/ 10374640 w 12192000"/>
              <a:gd name="connsiteY797" fmla="*/ 5883355 h 6858000"/>
              <a:gd name="connsiteX798" fmla="*/ 10469210 w 12192000"/>
              <a:gd name="connsiteY798" fmla="*/ 5750857 h 6858000"/>
              <a:gd name="connsiteX799" fmla="*/ 10519773 w 12192000"/>
              <a:gd name="connsiteY799" fmla="*/ 5605884 h 6858000"/>
              <a:gd name="connsiteX800" fmla="*/ 10552368 w 12192000"/>
              <a:gd name="connsiteY800" fmla="*/ 5503372 h 6858000"/>
              <a:gd name="connsiteX801" fmla="*/ 10621911 w 12192000"/>
              <a:gd name="connsiteY801" fmla="*/ 5417280 h 6858000"/>
              <a:gd name="connsiteX802" fmla="*/ 10664488 w 12192000"/>
              <a:gd name="connsiteY802" fmla="*/ 5422216 h 6858000"/>
              <a:gd name="connsiteX803" fmla="*/ 10690911 w 12192000"/>
              <a:gd name="connsiteY803" fmla="*/ 5438030 h 6858000"/>
              <a:gd name="connsiteX804" fmla="*/ 10736732 w 12192000"/>
              <a:gd name="connsiteY804" fmla="*/ 5418919 h 6858000"/>
              <a:gd name="connsiteX805" fmla="*/ 10760931 w 12192000"/>
              <a:gd name="connsiteY805" fmla="*/ 5354449 h 6858000"/>
              <a:gd name="connsiteX806" fmla="*/ 10784367 w 12192000"/>
              <a:gd name="connsiteY806" fmla="*/ 5368225 h 6858000"/>
              <a:gd name="connsiteX807" fmla="*/ 10893907 w 12192000"/>
              <a:gd name="connsiteY807" fmla="*/ 5396903 h 6858000"/>
              <a:gd name="connsiteX808" fmla="*/ 10903001 w 12192000"/>
              <a:gd name="connsiteY808" fmla="*/ 5389969 h 6858000"/>
              <a:gd name="connsiteX809" fmla="*/ 10953591 w 12192000"/>
              <a:gd name="connsiteY809" fmla="*/ 5395990 h 6858000"/>
              <a:gd name="connsiteX810" fmla="*/ 11015277 w 12192000"/>
              <a:gd name="connsiteY810" fmla="*/ 5446765 h 6858000"/>
              <a:gd name="connsiteX811" fmla="*/ 11054737 w 12192000"/>
              <a:gd name="connsiteY811" fmla="*/ 5462707 h 6858000"/>
              <a:gd name="connsiteX812" fmla="*/ 11087487 w 12192000"/>
              <a:gd name="connsiteY812" fmla="*/ 5498147 h 6858000"/>
              <a:gd name="connsiteX813" fmla="*/ 11104085 w 12192000"/>
              <a:gd name="connsiteY813" fmla="*/ 5544462 h 6858000"/>
              <a:gd name="connsiteX814" fmla="*/ 11098805 w 12192000"/>
              <a:gd name="connsiteY814" fmla="*/ 5571498 h 6858000"/>
              <a:gd name="connsiteX815" fmla="*/ 11093620 w 12192000"/>
              <a:gd name="connsiteY815" fmla="*/ 5640172 h 6858000"/>
              <a:gd name="connsiteX816" fmla="*/ 11123193 w 12192000"/>
              <a:gd name="connsiteY816" fmla="*/ 5590300 h 6858000"/>
              <a:gd name="connsiteX817" fmla="*/ 11143544 w 12192000"/>
              <a:gd name="connsiteY817" fmla="*/ 5560404 h 6858000"/>
              <a:gd name="connsiteX818" fmla="*/ 11158139 w 12192000"/>
              <a:gd name="connsiteY818" fmla="*/ 5555031 h 6858000"/>
              <a:gd name="connsiteX819" fmla="*/ 11199797 w 12192000"/>
              <a:gd name="connsiteY819" fmla="*/ 5500264 h 6858000"/>
              <a:gd name="connsiteX820" fmla="*/ 11253757 w 12192000"/>
              <a:gd name="connsiteY820" fmla="*/ 5469197 h 6858000"/>
              <a:gd name="connsiteX821" fmla="*/ 11275063 w 12192000"/>
              <a:gd name="connsiteY821" fmla="*/ 5444326 h 6858000"/>
              <a:gd name="connsiteX822" fmla="*/ 11358852 w 12192000"/>
              <a:gd name="connsiteY822" fmla="*/ 5337305 h 6858000"/>
              <a:gd name="connsiteX823" fmla="*/ 11376435 w 12192000"/>
              <a:gd name="connsiteY823" fmla="*/ 5333969 h 6858000"/>
              <a:gd name="connsiteX824" fmla="*/ 11378820 w 12192000"/>
              <a:gd name="connsiteY824" fmla="*/ 5346533 h 6858000"/>
              <a:gd name="connsiteX825" fmla="*/ 11308767 w 12192000"/>
              <a:gd name="connsiteY825" fmla="*/ 5484792 h 6858000"/>
              <a:gd name="connsiteX826" fmla="*/ 11298940 w 12192000"/>
              <a:gd name="connsiteY826" fmla="*/ 5515294 h 6858000"/>
              <a:gd name="connsiteX827" fmla="*/ 11335761 w 12192000"/>
              <a:gd name="connsiteY827" fmla="*/ 5544754 h 6858000"/>
              <a:gd name="connsiteX828" fmla="*/ 11360054 w 12192000"/>
              <a:gd name="connsiteY828" fmla="*/ 5521920 h 6858000"/>
              <a:gd name="connsiteX829" fmla="*/ 11376812 w 12192000"/>
              <a:gd name="connsiteY829" fmla="*/ 5500516 h 6858000"/>
              <a:gd name="connsiteX830" fmla="*/ 11387592 w 12192000"/>
              <a:gd name="connsiteY830" fmla="*/ 5475039 h 6858000"/>
              <a:gd name="connsiteX831" fmla="*/ 11410966 w 12192000"/>
              <a:gd name="connsiteY831" fmla="*/ 5392501 h 6858000"/>
              <a:gd name="connsiteX832" fmla="*/ 11425594 w 12192000"/>
              <a:gd name="connsiteY832" fmla="*/ 5332449 h 6858000"/>
              <a:gd name="connsiteX833" fmla="*/ 11446107 w 12192000"/>
              <a:gd name="connsiteY833" fmla="*/ 5234834 h 6858000"/>
              <a:gd name="connsiteX834" fmla="*/ 11460896 w 12192000"/>
              <a:gd name="connsiteY834" fmla="*/ 5107063 h 6858000"/>
              <a:gd name="connsiteX835" fmla="*/ 11484842 w 12192000"/>
              <a:gd name="connsiteY835" fmla="*/ 5068675 h 6858000"/>
              <a:gd name="connsiteX836" fmla="*/ 11501122 w 12192000"/>
              <a:gd name="connsiteY836" fmla="*/ 5044758 h 6858000"/>
              <a:gd name="connsiteX837" fmla="*/ 11518612 w 12192000"/>
              <a:gd name="connsiteY837" fmla="*/ 4999784 h 6858000"/>
              <a:gd name="connsiteX838" fmla="*/ 11569484 w 12192000"/>
              <a:gd name="connsiteY838" fmla="*/ 5130714 h 6858000"/>
              <a:gd name="connsiteX839" fmla="*/ 11554030 w 12192000"/>
              <a:gd name="connsiteY839" fmla="*/ 5172699 h 6858000"/>
              <a:gd name="connsiteX840" fmla="*/ 11548368 w 12192000"/>
              <a:gd name="connsiteY840" fmla="*/ 5238859 h 6858000"/>
              <a:gd name="connsiteX841" fmla="*/ 11557429 w 12192000"/>
              <a:gd name="connsiteY841" fmla="*/ 5286604 h 6858000"/>
              <a:gd name="connsiteX842" fmla="*/ 11601119 w 12192000"/>
              <a:gd name="connsiteY842" fmla="*/ 5228848 h 6858000"/>
              <a:gd name="connsiteX843" fmla="*/ 11625669 w 12192000"/>
              <a:gd name="connsiteY843" fmla="*/ 5179931 h 6858000"/>
              <a:gd name="connsiteX844" fmla="*/ 11640997 w 12192000"/>
              <a:gd name="connsiteY844" fmla="*/ 5150987 h 6858000"/>
              <a:gd name="connsiteX845" fmla="*/ 11655148 w 12192000"/>
              <a:gd name="connsiteY845" fmla="*/ 5088423 h 6858000"/>
              <a:gd name="connsiteX846" fmla="*/ 11661286 w 12192000"/>
              <a:gd name="connsiteY846" fmla="*/ 5024777 h 6858000"/>
              <a:gd name="connsiteX847" fmla="*/ 11680685 w 12192000"/>
              <a:gd name="connsiteY847" fmla="*/ 4989854 h 6858000"/>
              <a:gd name="connsiteX848" fmla="*/ 11694836 w 12192000"/>
              <a:gd name="connsiteY848" fmla="*/ 4927290 h 6858000"/>
              <a:gd name="connsiteX849" fmla="*/ 11656203 w 12192000"/>
              <a:gd name="connsiteY849" fmla="*/ 4929415 h 6858000"/>
              <a:gd name="connsiteX850" fmla="*/ 11627999 w 12192000"/>
              <a:gd name="connsiteY850" fmla="*/ 4890509 h 6858000"/>
              <a:gd name="connsiteX851" fmla="*/ 11609717 w 12192000"/>
              <a:gd name="connsiteY851" fmla="*/ 4862737 h 6858000"/>
              <a:gd name="connsiteX852" fmla="*/ 11590224 w 12192000"/>
              <a:gd name="connsiteY852" fmla="*/ 4856023 h 6858000"/>
              <a:gd name="connsiteX853" fmla="*/ 11606378 w 12192000"/>
              <a:gd name="connsiteY853" fmla="*/ 4845147 h 6858000"/>
              <a:gd name="connsiteX854" fmla="*/ 11614170 w 12192000"/>
              <a:gd name="connsiteY854" fmla="*/ 4817635 h 6858000"/>
              <a:gd name="connsiteX855" fmla="*/ 11592294 w 12192000"/>
              <a:gd name="connsiteY855" fmla="*/ 4798355 h 6858000"/>
              <a:gd name="connsiteX856" fmla="*/ 11541006 w 12192000"/>
              <a:gd name="connsiteY856" fmla="*/ 4761227 h 6858000"/>
              <a:gd name="connsiteX857" fmla="*/ 11531213 w 12192000"/>
              <a:gd name="connsiteY857" fmla="*/ 4737052 h 6858000"/>
              <a:gd name="connsiteX858" fmla="*/ 11627588 w 12192000"/>
              <a:gd name="connsiteY858" fmla="*/ 4778640 h 6858000"/>
              <a:gd name="connsiteX859" fmla="*/ 11639544 w 12192000"/>
              <a:gd name="connsiteY859" fmla="*/ 4786785 h 6858000"/>
              <a:gd name="connsiteX860" fmla="*/ 11657128 w 12192000"/>
              <a:gd name="connsiteY860" fmla="*/ 4783448 h 6858000"/>
              <a:gd name="connsiteX861" fmla="*/ 11654268 w 12192000"/>
              <a:gd name="connsiteY861" fmla="*/ 4768371 h 6858000"/>
              <a:gd name="connsiteX862" fmla="*/ 11594967 w 12192000"/>
              <a:gd name="connsiteY862" fmla="*/ 4730159 h 6858000"/>
              <a:gd name="connsiteX863" fmla="*/ 11565460 w 12192000"/>
              <a:gd name="connsiteY863" fmla="*/ 4670674 h 6858000"/>
              <a:gd name="connsiteX864" fmla="*/ 11590009 w 12192000"/>
              <a:gd name="connsiteY864" fmla="*/ 4621757 h 6858000"/>
              <a:gd name="connsiteX865" fmla="*/ 11623874 w 12192000"/>
              <a:gd name="connsiteY865" fmla="*/ 4594503 h 6858000"/>
              <a:gd name="connsiteX866" fmla="*/ 11642351 w 12192000"/>
              <a:gd name="connsiteY866" fmla="*/ 4499877 h 6858000"/>
              <a:gd name="connsiteX867" fmla="*/ 11628172 w 12192000"/>
              <a:gd name="connsiteY867" fmla="*/ 4411448 h 6858000"/>
              <a:gd name="connsiteX868" fmla="*/ 11665410 w 12192000"/>
              <a:gd name="connsiteY868" fmla="*/ 4347106 h 6858000"/>
              <a:gd name="connsiteX869" fmla="*/ 11705507 w 12192000"/>
              <a:gd name="connsiteY869" fmla="*/ 4297842 h 6858000"/>
              <a:gd name="connsiteX870" fmla="*/ 11710181 w 12192000"/>
              <a:gd name="connsiteY870" fmla="*/ 4281334 h 6858000"/>
              <a:gd name="connsiteX871" fmla="*/ 11674476 w 12192000"/>
              <a:gd name="connsiteY871" fmla="*/ 4189180 h 6858000"/>
              <a:gd name="connsiteX872" fmla="*/ 11660647 w 12192000"/>
              <a:gd name="connsiteY872" fmla="*/ 4116306 h 6858000"/>
              <a:gd name="connsiteX873" fmla="*/ 11698709 w 12192000"/>
              <a:gd name="connsiteY873" fmla="*/ 4070032 h 6858000"/>
              <a:gd name="connsiteX874" fmla="*/ 11755311 w 12192000"/>
              <a:gd name="connsiteY874" fmla="*/ 4025445 h 6858000"/>
              <a:gd name="connsiteX875" fmla="*/ 11739794 w 12192000"/>
              <a:gd name="connsiteY875" fmla="*/ 3971114 h 6858000"/>
              <a:gd name="connsiteX876" fmla="*/ 11694356 w 12192000"/>
              <a:gd name="connsiteY876" fmla="*/ 3951100 h 6858000"/>
              <a:gd name="connsiteX877" fmla="*/ 11645836 w 12192000"/>
              <a:gd name="connsiteY877" fmla="*/ 3887413 h 6858000"/>
              <a:gd name="connsiteX878" fmla="*/ 11640113 w 12192000"/>
              <a:gd name="connsiteY878" fmla="*/ 3857258 h 6858000"/>
              <a:gd name="connsiteX879" fmla="*/ 11654009 w 12192000"/>
              <a:gd name="connsiteY879" fmla="*/ 3820776 h 6858000"/>
              <a:gd name="connsiteX880" fmla="*/ 11679861 w 12192000"/>
              <a:gd name="connsiteY880" fmla="*/ 3792439 h 6858000"/>
              <a:gd name="connsiteX881" fmla="*/ 11654808 w 12192000"/>
              <a:gd name="connsiteY881" fmla="*/ 3687850 h 6858000"/>
              <a:gd name="connsiteX882" fmla="*/ 11601102 w 12192000"/>
              <a:gd name="connsiteY882" fmla="*/ 3692835 h 6858000"/>
              <a:gd name="connsiteX883" fmla="*/ 11599799 w 12192000"/>
              <a:gd name="connsiteY883" fmla="*/ 3672255 h 6858000"/>
              <a:gd name="connsiteX884" fmla="*/ 11594204 w 12192000"/>
              <a:gd name="connsiteY884" fmla="*/ 3629059 h 6858000"/>
              <a:gd name="connsiteX885" fmla="*/ 11579165 w 12192000"/>
              <a:gd name="connsiteY885" fmla="*/ 3577241 h 6858000"/>
              <a:gd name="connsiteX886" fmla="*/ 11623334 w 12192000"/>
              <a:gd name="connsiteY886" fmla="*/ 3521997 h 6858000"/>
              <a:gd name="connsiteX887" fmla="*/ 11746328 w 12192000"/>
              <a:gd name="connsiteY887" fmla="*/ 3457002 h 6858000"/>
              <a:gd name="connsiteX888" fmla="*/ 11782706 w 12192000"/>
              <a:gd name="connsiteY888" fmla="*/ 3429271 h 6858000"/>
              <a:gd name="connsiteX889" fmla="*/ 11787032 w 12192000"/>
              <a:gd name="connsiteY889" fmla="*/ 3397209 h 6858000"/>
              <a:gd name="connsiteX890" fmla="*/ 11758096 w 12192000"/>
              <a:gd name="connsiteY890" fmla="*/ 3381872 h 6858000"/>
              <a:gd name="connsiteX891" fmla="*/ 11714310 w 12192000"/>
              <a:gd name="connsiteY891" fmla="*/ 3397993 h 6858000"/>
              <a:gd name="connsiteX892" fmla="*/ 11658569 w 12192000"/>
              <a:gd name="connsiteY892" fmla="*/ 3405967 h 6858000"/>
              <a:gd name="connsiteX893" fmla="*/ 11633926 w 12192000"/>
              <a:gd name="connsiteY893" fmla="*/ 3413248 h 6858000"/>
              <a:gd name="connsiteX894" fmla="*/ 11596467 w 12192000"/>
              <a:gd name="connsiteY894" fmla="*/ 3448993 h 6858000"/>
              <a:gd name="connsiteX895" fmla="*/ 11564288 w 12192000"/>
              <a:gd name="connsiteY895" fmla="*/ 3457704 h 6858000"/>
              <a:gd name="connsiteX896" fmla="*/ 11614818 w 12192000"/>
              <a:gd name="connsiteY896" fmla="*/ 3367408 h 6858000"/>
              <a:gd name="connsiteX897" fmla="*/ 11623212 w 12192000"/>
              <a:gd name="connsiteY897" fmla="*/ 3329367 h 6858000"/>
              <a:gd name="connsiteX898" fmla="*/ 11621305 w 12192000"/>
              <a:gd name="connsiteY898" fmla="*/ 3319316 h 6858000"/>
              <a:gd name="connsiteX899" fmla="*/ 11626638 w 12192000"/>
              <a:gd name="connsiteY899" fmla="*/ 3229137 h 6858000"/>
              <a:gd name="connsiteX900" fmla="*/ 11625521 w 12192000"/>
              <a:gd name="connsiteY900" fmla="*/ 3224951 h 6858000"/>
              <a:gd name="connsiteX901" fmla="*/ 11626480 w 12192000"/>
              <a:gd name="connsiteY901" fmla="*/ 3223266 h 6858000"/>
              <a:gd name="connsiteX902" fmla="*/ 11644378 w 12192000"/>
              <a:gd name="connsiteY902" fmla="*/ 3161879 h 6858000"/>
              <a:gd name="connsiteX903" fmla="*/ 11669947 w 12192000"/>
              <a:gd name="connsiteY903" fmla="*/ 3131186 h 6858000"/>
              <a:gd name="connsiteX904" fmla="*/ 11695516 w 12192000"/>
              <a:gd name="connsiteY904" fmla="*/ 3072358 h 6858000"/>
              <a:gd name="connsiteX905" fmla="*/ 11657162 w 12192000"/>
              <a:gd name="connsiteY905" fmla="*/ 3067242 h 6858000"/>
              <a:gd name="connsiteX906" fmla="*/ 11636708 w 12192000"/>
              <a:gd name="connsiteY906" fmla="*/ 3023760 h 6858000"/>
              <a:gd name="connsiteX907" fmla="*/ 11623925 w 12192000"/>
              <a:gd name="connsiteY907" fmla="*/ 2993067 h 6858000"/>
              <a:gd name="connsiteX908" fmla="*/ 11606028 w 12192000"/>
              <a:gd name="connsiteY908" fmla="*/ 2982836 h 6858000"/>
              <a:gd name="connsiteX909" fmla="*/ 11623924 w 12192000"/>
              <a:gd name="connsiteY909" fmla="*/ 2975163 h 6858000"/>
              <a:gd name="connsiteX910" fmla="*/ 11636708 w 12192000"/>
              <a:gd name="connsiteY910" fmla="*/ 2949585 h 6858000"/>
              <a:gd name="connsiteX911" fmla="*/ 11618810 w 12192000"/>
              <a:gd name="connsiteY911" fmla="*/ 2926565 h 6858000"/>
              <a:gd name="connsiteX912" fmla="*/ 11591281 w 12192000"/>
              <a:gd name="connsiteY912" fmla="*/ 2916750 h 6858000"/>
              <a:gd name="connsiteX913" fmla="*/ 11609966 w 12192000"/>
              <a:gd name="connsiteY913" fmla="*/ 2889301 h 6858000"/>
              <a:gd name="connsiteX914" fmla="*/ 11615397 w 12192000"/>
              <a:gd name="connsiteY914" fmla="*/ 2881324 h 6858000"/>
              <a:gd name="connsiteX915" fmla="*/ 11615614 w 12192000"/>
              <a:gd name="connsiteY915" fmla="*/ 2881484 h 6858000"/>
              <a:gd name="connsiteX916" fmla="*/ 11657162 w 12192000"/>
              <a:gd name="connsiteY916" fmla="*/ 2913776 h 6858000"/>
              <a:gd name="connsiteX917" fmla="*/ 11667390 w 12192000"/>
              <a:gd name="connsiteY917" fmla="*/ 2924008 h 6858000"/>
              <a:gd name="connsiteX918" fmla="*/ 11685288 w 12192000"/>
              <a:gd name="connsiteY918" fmla="*/ 2924008 h 6858000"/>
              <a:gd name="connsiteX919" fmla="*/ 11685288 w 12192000"/>
              <a:gd name="connsiteY919" fmla="*/ 2908661 h 6858000"/>
              <a:gd name="connsiteX920" fmla="*/ 11659720 w 12192000"/>
              <a:gd name="connsiteY920" fmla="*/ 2883403 h 6858000"/>
              <a:gd name="connsiteX921" fmla="*/ 11640829 w 12192000"/>
              <a:gd name="connsiteY921" fmla="*/ 2866158 h 6858000"/>
              <a:gd name="connsiteX922" fmla="*/ 11645791 w 12192000"/>
              <a:gd name="connsiteY922" fmla="*/ 2860373 h 6858000"/>
              <a:gd name="connsiteX923" fmla="*/ 11670160 w 12192000"/>
              <a:gd name="connsiteY923" fmla="*/ 2836223 h 6858000"/>
              <a:gd name="connsiteX924" fmla="*/ 11668381 w 12192000"/>
              <a:gd name="connsiteY924" fmla="*/ 2813130 h 6858000"/>
              <a:gd name="connsiteX925" fmla="*/ 11648412 w 12192000"/>
              <a:gd name="connsiteY925" fmla="*/ 2803902 h 6858000"/>
              <a:gd name="connsiteX926" fmla="*/ 11656552 w 12192000"/>
              <a:gd name="connsiteY926" fmla="*/ 2791944 h 6858000"/>
              <a:gd name="connsiteX927" fmla="*/ 11668892 w 12192000"/>
              <a:gd name="connsiteY927" fmla="*/ 2760965 h 6858000"/>
              <a:gd name="connsiteX928" fmla="*/ 11661593 w 12192000"/>
              <a:gd name="connsiteY928" fmla="*/ 2747392 h 6858000"/>
              <a:gd name="connsiteX929" fmla="*/ 11668668 w 12192000"/>
              <a:gd name="connsiteY929" fmla="*/ 2744325 h 6858000"/>
              <a:gd name="connsiteX930" fmla="*/ 11687845 w 12192000"/>
              <a:gd name="connsiteY930" fmla="*/ 2732175 h 6858000"/>
              <a:gd name="connsiteX931" fmla="*/ 11723641 w 12192000"/>
              <a:gd name="connsiteY931" fmla="*/ 2642654 h 6858000"/>
              <a:gd name="connsiteX932" fmla="*/ 11726198 w 12192000"/>
              <a:gd name="connsiteY932" fmla="*/ 2553131 h 6858000"/>
              <a:gd name="connsiteX933" fmla="*/ 11774777 w 12192000"/>
              <a:gd name="connsiteY933" fmla="*/ 2496861 h 6858000"/>
              <a:gd name="connsiteX934" fmla="*/ 11823358 w 12192000"/>
              <a:gd name="connsiteY934" fmla="*/ 2455936 h 6858000"/>
              <a:gd name="connsiteX935" fmla="*/ 11831028 w 12192000"/>
              <a:gd name="connsiteY935" fmla="*/ 2440589 h 6858000"/>
              <a:gd name="connsiteX936" fmla="*/ 11813131 w 12192000"/>
              <a:gd name="connsiteY936" fmla="*/ 2343394 h 6858000"/>
              <a:gd name="connsiteX937" fmla="*/ 11813130 w 12192000"/>
              <a:gd name="connsiteY937" fmla="*/ 2269220 h 6858000"/>
              <a:gd name="connsiteX938" fmla="*/ 11859154 w 12192000"/>
              <a:gd name="connsiteY938" fmla="*/ 2230853 h 6858000"/>
              <a:gd name="connsiteX939" fmla="*/ 11923075 w 12192000"/>
              <a:gd name="connsiteY939" fmla="*/ 2197602 h 6858000"/>
              <a:gd name="connsiteX940" fmla="*/ 11917961 w 12192000"/>
              <a:gd name="connsiteY940" fmla="*/ 2141331 h 6858000"/>
              <a:gd name="connsiteX941" fmla="*/ 11877052 w 12192000"/>
              <a:gd name="connsiteY941" fmla="*/ 2113197 h 6858000"/>
              <a:gd name="connsiteX942" fmla="*/ 11841256 w 12192000"/>
              <a:gd name="connsiteY942" fmla="*/ 2041578 h 6858000"/>
              <a:gd name="connsiteX943" fmla="*/ 11841257 w 12192000"/>
              <a:gd name="connsiteY943" fmla="*/ 2010885 h 6858000"/>
              <a:gd name="connsiteX944" fmla="*/ 11861710 w 12192000"/>
              <a:gd name="connsiteY944" fmla="*/ 1977634 h 6858000"/>
              <a:gd name="connsiteX945" fmla="*/ 11892392 w 12192000"/>
              <a:gd name="connsiteY945" fmla="*/ 1954614 h 6858000"/>
              <a:gd name="connsiteX946" fmla="*/ 11887279 w 12192000"/>
              <a:gd name="connsiteY946" fmla="*/ 1847188 h 6858000"/>
              <a:gd name="connsiteX947" fmla="*/ 11833586 w 12192000"/>
              <a:gd name="connsiteY947" fmla="*/ 1842073 h 6858000"/>
              <a:gd name="connsiteX948" fmla="*/ 11836142 w 12192000"/>
              <a:gd name="connsiteY948" fmla="*/ 1821610 h 6858000"/>
              <a:gd name="connsiteX949" fmla="*/ 11838699 w 12192000"/>
              <a:gd name="connsiteY949" fmla="*/ 1778128 h 6858000"/>
              <a:gd name="connsiteX950" fmla="*/ 11833585 w 12192000"/>
              <a:gd name="connsiteY950" fmla="*/ 1724416 h 6858000"/>
              <a:gd name="connsiteX951" fmla="*/ 11887279 w 12192000"/>
              <a:gd name="connsiteY951" fmla="*/ 1678375 h 6858000"/>
              <a:gd name="connsiteX952" fmla="*/ 12020236 w 12192000"/>
              <a:gd name="connsiteY952" fmla="*/ 1637451 h 6858000"/>
              <a:gd name="connsiteX953" fmla="*/ 12061144 w 12192000"/>
              <a:gd name="connsiteY953" fmla="*/ 1616989 h 6858000"/>
              <a:gd name="connsiteX954" fmla="*/ 12071373 w 12192000"/>
              <a:gd name="connsiteY954" fmla="*/ 1586296 h 6858000"/>
              <a:gd name="connsiteX955" fmla="*/ 12045803 w 12192000"/>
              <a:gd name="connsiteY955" fmla="*/ 1565834 h 6858000"/>
              <a:gd name="connsiteX956" fmla="*/ 11999780 w 12192000"/>
              <a:gd name="connsiteY956" fmla="*/ 1573507 h 6858000"/>
              <a:gd name="connsiteX957" fmla="*/ 11943530 w 12192000"/>
              <a:gd name="connsiteY957" fmla="*/ 1570949 h 6858000"/>
              <a:gd name="connsiteX958" fmla="*/ 11917961 w 12192000"/>
              <a:gd name="connsiteY958" fmla="*/ 1573507 h 6858000"/>
              <a:gd name="connsiteX959" fmla="*/ 11874495 w 12192000"/>
              <a:gd name="connsiteY959" fmla="*/ 1601642 h 6858000"/>
              <a:gd name="connsiteX960" fmla="*/ 11841256 w 12192000"/>
              <a:gd name="connsiteY960" fmla="*/ 1604200 h 6858000"/>
              <a:gd name="connsiteX961" fmla="*/ 11907734 w 12192000"/>
              <a:gd name="connsiteY961" fmla="*/ 1524909 h 6858000"/>
              <a:gd name="connsiteX962" fmla="*/ 11923076 w 12192000"/>
              <a:gd name="connsiteY962" fmla="*/ 1489101 h 6858000"/>
              <a:gd name="connsiteX963" fmla="*/ 11923075 w 12192000"/>
              <a:gd name="connsiteY963" fmla="*/ 1478870 h 6858000"/>
              <a:gd name="connsiteX964" fmla="*/ 11938416 w 12192000"/>
              <a:gd name="connsiteY964" fmla="*/ 1299826 h 6858000"/>
              <a:gd name="connsiteX965" fmla="*/ 11935859 w 12192000"/>
              <a:gd name="connsiteY965" fmla="*/ 1294710 h 6858000"/>
              <a:gd name="connsiteX966" fmla="*/ 11930745 w 12192000"/>
              <a:gd name="connsiteY966" fmla="*/ 1215420 h 6858000"/>
              <a:gd name="connsiteX967" fmla="*/ 11923075 w 12192000"/>
              <a:gd name="connsiteY967" fmla="*/ 1125898 h 6858000"/>
              <a:gd name="connsiteX968" fmla="*/ 11958870 w 12192000"/>
              <a:gd name="connsiteY968" fmla="*/ 1087532 h 6858000"/>
              <a:gd name="connsiteX969" fmla="*/ 11992110 w 12192000"/>
              <a:gd name="connsiteY969" fmla="*/ 1054280 h 6858000"/>
              <a:gd name="connsiteX970" fmla="*/ 12002337 w 12192000"/>
              <a:gd name="connsiteY970" fmla="*/ 1044049 h 6858000"/>
              <a:gd name="connsiteX971" fmla="*/ 12061145 w 12192000"/>
              <a:gd name="connsiteY971" fmla="*/ 1013357 h 6858000"/>
              <a:gd name="connsiteX972" fmla="*/ 12063702 w 12192000"/>
              <a:gd name="connsiteY972" fmla="*/ 990336 h 6858000"/>
              <a:gd name="connsiteX973" fmla="*/ 12045803 w 12192000"/>
              <a:gd name="connsiteY973" fmla="*/ 977548 h 6858000"/>
              <a:gd name="connsiteX974" fmla="*/ 12056031 w 12192000"/>
              <a:gd name="connsiteY974" fmla="*/ 967317 h 6858000"/>
              <a:gd name="connsiteX975" fmla="*/ 12073929 w 12192000"/>
              <a:gd name="connsiteY975" fmla="*/ 939181 h 6858000"/>
              <a:gd name="connsiteX976" fmla="*/ 12058588 w 12192000"/>
              <a:gd name="connsiteY976" fmla="*/ 890583 h 6858000"/>
              <a:gd name="connsiteX977" fmla="*/ 12004894 w 12192000"/>
              <a:gd name="connsiteY977" fmla="*/ 857332 h 6858000"/>
              <a:gd name="connsiteX978" fmla="*/ 11958870 w 12192000"/>
              <a:gd name="connsiteY978" fmla="*/ 862448 h 6858000"/>
              <a:gd name="connsiteX979" fmla="*/ 11912849 w 12192000"/>
              <a:gd name="connsiteY979" fmla="*/ 918718 h 6858000"/>
              <a:gd name="connsiteX980" fmla="*/ 11915404 w 12192000"/>
              <a:gd name="connsiteY980" fmla="*/ 941739 h 6858000"/>
              <a:gd name="connsiteX981" fmla="*/ 11940973 w 12192000"/>
              <a:gd name="connsiteY981" fmla="*/ 987779 h 6858000"/>
              <a:gd name="connsiteX982" fmla="*/ 11871938 w 12192000"/>
              <a:gd name="connsiteY982" fmla="*/ 1054281 h 6858000"/>
              <a:gd name="connsiteX983" fmla="*/ 11813131 w 12192000"/>
              <a:gd name="connsiteY983" fmla="*/ 1013356 h 6858000"/>
              <a:gd name="connsiteX984" fmla="*/ 11731311 w 12192000"/>
              <a:gd name="connsiteY984" fmla="*/ 944297 h 6858000"/>
              <a:gd name="connsiteX985" fmla="*/ 11705743 w 12192000"/>
              <a:gd name="connsiteY985" fmla="*/ 934065 h 6858000"/>
              <a:gd name="connsiteX986" fmla="*/ 11662276 w 12192000"/>
              <a:gd name="connsiteY986" fmla="*/ 951970 h 6858000"/>
              <a:gd name="connsiteX987" fmla="*/ 11644378 w 12192000"/>
              <a:gd name="connsiteY987" fmla="*/ 969875 h 6858000"/>
              <a:gd name="connsiteX988" fmla="*/ 11583014 w 12192000"/>
              <a:gd name="connsiteY988" fmla="*/ 1051723 h 6858000"/>
              <a:gd name="connsiteX989" fmla="*/ 11565116 w 12192000"/>
              <a:gd name="connsiteY989" fmla="*/ 1051723 h 6858000"/>
              <a:gd name="connsiteX990" fmla="*/ 11526763 w 12192000"/>
              <a:gd name="connsiteY990" fmla="*/ 1003126 h 6858000"/>
              <a:gd name="connsiteX991" fmla="*/ 11462842 w 12192000"/>
              <a:gd name="connsiteY991" fmla="*/ 1072185 h 6858000"/>
              <a:gd name="connsiteX992" fmla="*/ 11442387 w 12192000"/>
              <a:gd name="connsiteY992" fmla="*/ 1100321 h 6858000"/>
              <a:gd name="connsiteX993" fmla="*/ 11434717 w 12192000"/>
              <a:gd name="connsiteY993" fmla="*/ 1105436 h 6858000"/>
              <a:gd name="connsiteX994" fmla="*/ 11352899 w 12192000"/>
              <a:gd name="connsiteY994" fmla="*/ 1084973 h 6858000"/>
              <a:gd name="connsiteX995" fmla="*/ 11242953 w 12192000"/>
              <a:gd name="connsiteY995" fmla="*/ 964759 h 6858000"/>
              <a:gd name="connsiteX996" fmla="*/ 11237842 w 12192000"/>
              <a:gd name="connsiteY996" fmla="*/ 939181 h 6858000"/>
              <a:gd name="connsiteX997" fmla="*/ 11248069 w 12192000"/>
              <a:gd name="connsiteY997" fmla="*/ 880352 h 6858000"/>
              <a:gd name="connsiteX998" fmla="*/ 11240396 w 12192000"/>
              <a:gd name="connsiteY998" fmla="*/ 857332 h 6858000"/>
              <a:gd name="connsiteX999" fmla="*/ 11196930 w 12192000"/>
              <a:gd name="connsiteY999" fmla="*/ 742233 h 6858000"/>
              <a:gd name="connsiteX1000" fmla="*/ 11191816 w 12192000"/>
              <a:gd name="connsiteY1000" fmla="*/ 729444 h 6858000"/>
              <a:gd name="connsiteX1001" fmla="*/ 11166248 w 12192000"/>
              <a:gd name="connsiteY1001" fmla="*/ 778041 h 6858000"/>
              <a:gd name="connsiteX1002" fmla="*/ 11104885 w 12192000"/>
              <a:gd name="connsiteY1002" fmla="*/ 911046 h 6858000"/>
              <a:gd name="connsiteX1003" fmla="*/ 11058860 w 12192000"/>
              <a:gd name="connsiteY1003" fmla="*/ 941739 h 6858000"/>
              <a:gd name="connsiteX1004" fmla="*/ 10920790 w 12192000"/>
              <a:gd name="connsiteY1004" fmla="*/ 911045 h 6858000"/>
              <a:gd name="connsiteX1005" fmla="*/ 10900336 w 12192000"/>
              <a:gd name="connsiteY1005" fmla="*/ 867564 h 6858000"/>
              <a:gd name="connsiteX1006" fmla="*/ 10887552 w 12192000"/>
              <a:gd name="connsiteY1006" fmla="*/ 737118 h 6858000"/>
              <a:gd name="connsiteX1007" fmla="*/ 10879881 w 12192000"/>
              <a:gd name="connsiteY1007" fmla="*/ 693636 h 6858000"/>
              <a:gd name="connsiteX1008" fmla="*/ 10877324 w 12192000"/>
              <a:gd name="connsiteY1008" fmla="*/ 422512 h 6858000"/>
              <a:gd name="connsiteX1009" fmla="*/ 10890108 w 12192000"/>
              <a:gd name="connsiteY1009" fmla="*/ 356011 h 6858000"/>
              <a:gd name="connsiteX1010" fmla="*/ 10890108 w 12192000"/>
              <a:gd name="connsiteY1010" fmla="*/ 289508 h 6858000"/>
              <a:gd name="connsiteX1011" fmla="*/ 10897779 w 12192000"/>
              <a:gd name="connsiteY1011" fmla="*/ 274162 h 6858000"/>
              <a:gd name="connsiteX1012" fmla="*/ 10892665 w 12192000"/>
              <a:gd name="connsiteY1012" fmla="*/ 248584 h 6858000"/>
              <a:gd name="connsiteX1013" fmla="*/ 10869655 w 12192000"/>
              <a:gd name="connsiteY1013" fmla="*/ 263930 h 6858000"/>
              <a:gd name="connsiteX1014" fmla="*/ 10859426 w 12192000"/>
              <a:gd name="connsiteY1014" fmla="*/ 294625 h 6858000"/>
              <a:gd name="connsiteX1015" fmla="*/ 10849199 w 12192000"/>
              <a:gd name="connsiteY1015" fmla="*/ 402050 h 6858000"/>
              <a:gd name="connsiteX1016" fmla="*/ 10849199 w 12192000"/>
              <a:gd name="connsiteY1016" fmla="*/ 673173 h 6858000"/>
              <a:gd name="connsiteX1017" fmla="*/ 10833859 w 12192000"/>
              <a:gd name="connsiteY1017" fmla="*/ 719214 h 6858000"/>
              <a:gd name="connsiteX1018" fmla="*/ 10813403 w 12192000"/>
              <a:gd name="connsiteY1018" fmla="*/ 844544 h 6858000"/>
              <a:gd name="connsiteX1019" fmla="*/ 10746926 w 12192000"/>
              <a:gd name="connsiteY1019" fmla="*/ 931508 h 6858000"/>
              <a:gd name="connsiteX1020" fmla="*/ 10619082 w 12192000"/>
              <a:gd name="connsiteY1020" fmla="*/ 931508 h 6858000"/>
              <a:gd name="connsiteX1021" fmla="*/ 10562832 w 12192000"/>
              <a:gd name="connsiteY1021" fmla="*/ 888026 h 6858000"/>
              <a:gd name="connsiteX1022" fmla="*/ 10529593 w 12192000"/>
              <a:gd name="connsiteY1022" fmla="*/ 813850 h 6858000"/>
              <a:gd name="connsiteX1023" fmla="*/ 10447774 w 12192000"/>
              <a:gd name="connsiteY1023" fmla="*/ 770369 h 6858000"/>
              <a:gd name="connsiteX1024" fmla="*/ 10458001 w 12192000"/>
              <a:gd name="connsiteY1024" fmla="*/ 882910 h 6858000"/>
              <a:gd name="connsiteX1025" fmla="*/ 10468228 w 12192000"/>
              <a:gd name="connsiteY1025" fmla="*/ 949413 h 6858000"/>
              <a:gd name="connsiteX1026" fmla="*/ 10460559 w 12192000"/>
              <a:gd name="connsiteY1026" fmla="*/ 967317 h 6858000"/>
              <a:gd name="connsiteX1027" fmla="*/ 10373625 w 12192000"/>
              <a:gd name="connsiteY1027" fmla="*/ 1023588 h 6858000"/>
              <a:gd name="connsiteX1028" fmla="*/ 10299477 w 12192000"/>
              <a:gd name="connsiteY1028" fmla="*/ 1046607 h 6858000"/>
              <a:gd name="connsiteX1029" fmla="*/ 10212544 w 12192000"/>
              <a:gd name="connsiteY1029" fmla="*/ 1028703 h 6858000"/>
              <a:gd name="connsiteX1030" fmla="*/ 10158851 w 12192000"/>
              <a:gd name="connsiteY1030" fmla="*/ 985221 h 6858000"/>
              <a:gd name="connsiteX1031" fmla="*/ 10130725 w 12192000"/>
              <a:gd name="connsiteY1031" fmla="*/ 998010 h 6858000"/>
              <a:gd name="connsiteX1032" fmla="*/ 10128168 w 12192000"/>
              <a:gd name="connsiteY1032" fmla="*/ 1044049 h 6858000"/>
              <a:gd name="connsiteX1033" fmla="*/ 10151180 w 12192000"/>
              <a:gd name="connsiteY1033" fmla="*/ 1120782 h 6858000"/>
              <a:gd name="connsiteX1034" fmla="*/ 10117940 w 12192000"/>
              <a:gd name="connsiteY1034" fmla="*/ 1187285 h 6858000"/>
              <a:gd name="connsiteX1035" fmla="*/ 10089815 w 12192000"/>
              <a:gd name="connsiteY1035" fmla="*/ 1182169 h 6858000"/>
              <a:gd name="connsiteX1036" fmla="*/ 10036121 w 12192000"/>
              <a:gd name="connsiteY1036" fmla="*/ 1125898 h 6858000"/>
              <a:gd name="connsiteX1037" fmla="*/ 9982428 w 12192000"/>
              <a:gd name="connsiteY1037" fmla="*/ 1128456 h 6858000"/>
              <a:gd name="connsiteX1038" fmla="*/ 9972201 w 12192000"/>
              <a:gd name="connsiteY1038" fmla="*/ 1166823 h 6858000"/>
              <a:gd name="connsiteX1039" fmla="*/ 10002882 w 12192000"/>
              <a:gd name="connsiteY1039" fmla="*/ 1246113 h 6858000"/>
              <a:gd name="connsiteX1040" fmla="*/ 9995213 w 12192000"/>
              <a:gd name="connsiteY1040" fmla="*/ 1289595 h 6858000"/>
              <a:gd name="connsiteX1041" fmla="*/ 9875040 w 12192000"/>
              <a:gd name="connsiteY1041" fmla="*/ 1391906 h 6858000"/>
              <a:gd name="connsiteX1042" fmla="*/ 9869926 w 12192000"/>
              <a:gd name="connsiteY1042" fmla="*/ 1391906 h 6858000"/>
              <a:gd name="connsiteX1043" fmla="*/ 9780437 w 12192000"/>
              <a:gd name="connsiteY1043" fmla="*/ 1330520 h 6858000"/>
              <a:gd name="connsiteX1044" fmla="*/ 9670492 w 12192000"/>
              <a:gd name="connsiteY1044" fmla="*/ 1246113 h 6858000"/>
              <a:gd name="connsiteX1045" fmla="*/ 9578447 w 12192000"/>
              <a:gd name="connsiteY1045" fmla="*/ 1151475 h 6858000"/>
              <a:gd name="connsiteX1046" fmla="*/ 9529866 w 12192000"/>
              <a:gd name="connsiteY1046" fmla="*/ 1092648 h 6858000"/>
              <a:gd name="connsiteX1047" fmla="*/ 9430148 w 12192000"/>
              <a:gd name="connsiteY1047" fmla="*/ 982663 h 6858000"/>
              <a:gd name="connsiteX1048" fmla="*/ 9399466 w 12192000"/>
              <a:gd name="connsiteY1048" fmla="*/ 941739 h 6858000"/>
              <a:gd name="connsiteX1049" fmla="*/ 9412251 w 12192000"/>
              <a:gd name="connsiteY1049" fmla="*/ 911046 h 6858000"/>
              <a:gd name="connsiteX1050" fmla="*/ 9417364 w 12192000"/>
              <a:gd name="connsiteY1050" fmla="*/ 903372 h 6858000"/>
              <a:gd name="connsiteX1051" fmla="*/ 9402023 w 12192000"/>
              <a:gd name="connsiteY1051" fmla="*/ 852217 h 6858000"/>
              <a:gd name="connsiteX1052" fmla="*/ 9353443 w 12192000"/>
              <a:gd name="connsiteY1052" fmla="*/ 739676 h 6858000"/>
              <a:gd name="connsiteX1053" fmla="*/ 9356002 w 12192000"/>
              <a:gd name="connsiteY1053" fmla="*/ 629691 h 6858000"/>
              <a:gd name="connsiteX1054" fmla="*/ 9384125 w 12192000"/>
              <a:gd name="connsiteY1054" fmla="*/ 591325 h 6858000"/>
              <a:gd name="connsiteX1055" fmla="*/ 9407137 w 12192000"/>
              <a:gd name="connsiteY1055" fmla="*/ 527381 h 6858000"/>
              <a:gd name="connsiteX1056" fmla="*/ 9430148 w 12192000"/>
              <a:gd name="connsiteY1056" fmla="*/ 491572 h 6858000"/>
              <a:gd name="connsiteX1057" fmla="*/ 9476172 w 12192000"/>
              <a:gd name="connsiteY1057" fmla="*/ 448090 h 6858000"/>
              <a:gd name="connsiteX1058" fmla="*/ 9499184 w 12192000"/>
              <a:gd name="connsiteY1058" fmla="*/ 396935 h 6858000"/>
              <a:gd name="connsiteX1059" fmla="*/ 9458274 w 12192000"/>
              <a:gd name="connsiteY1059" fmla="*/ 338107 h 6858000"/>
              <a:gd name="connsiteX1060" fmla="*/ 9432708 w 12192000"/>
              <a:gd name="connsiteY1060" fmla="*/ 338106 h 6858000"/>
              <a:gd name="connsiteX1061" fmla="*/ 9425035 w 12192000"/>
              <a:gd name="connsiteY1061" fmla="*/ 356011 h 6858000"/>
              <a:gd name="connsiteX1062" fmla="*/ 9396910 w 12192000"/>
              <a:gd name="connsiteY1062" fmla="*/ 450648 h 6858000"/>
              <a:gd name="connsiteX1063" fmla="*/ 9386683 w 12192000"/>
              <a:gd name="connsiteY1063" fmla="*/ 476226 h 6858000"/>
              <a:gd name="connsiteX1064" fmla="*/ 9345772 w 12192000"/>
              <a:gd name="connsiteY1064" fmla="*/ 542727 h 6858000"/>
              <a:gd name="connsiteX1065" fmla="*/ 9284408 w 12192000"/>
              <a:gd name="connsiteY1065" fmla="*/ 655269 h 6858000"/>
              <a:gd name="connsiteX1066" fmla="*/ 9243499 w 12192000"/>
              <a:gd name="connsiteY1066" fmla="*/ 698752 h 6858000"/>
              <a:gd name="connsiteX1067" fmla="*/ 9207703 w 12192000"/>
              <a:gd name="connsiteY1067" fmla="*/ 696194 h 6858000"/>
              <a:gd name="connsiteX1068" fmla="*/ 9171908 w 12192000"/>
              <a:gd name="connsiteY1068" fmla="*/ 645038 h 6858000"/>
              <a:gd name="connsiteX1069" fmla="*/ 9115656 w 12192000"/>
              <a:gd name="connsiteY1069" fmla="*/ 637365 h 6858000"/>
              <a:gd name="connsiteX1070" fmla="*/ 9008269 w 12192000"/>
              <a:gd name="connsiteY1070" fmla="*/ 655269 h 6858000"/>
              <a:gd name="connsiteX1071" fmla="*/ 8977586 w 12192000"/>
              <a:gd name="connsiteY1071" fmla="*/ 627133 h 6858000"/>
              <a:gd name="connsiteX1072" fmla="*/ 8969916 w 12192000"/>
              <a:gd name="connsiteY1072" fmla="*/ 575978 h 6858000"/>
              <a:gd name="connsiteX1073" fmla="*/ 8969917 w 12192000"/>
              <a:gd name="connsiteY1073" fmla="*/ 542727 h 6858000"/>
              <a:gd name="connsiteX1074" fmla="*/ 8921337 w 12192000"/>
              <a:gd name="connsiteY1074" fmla="*/ 524823 h 6858000"/>
              <a:gd name="connsiteX1075" fmla="*/ 8882983 w 12192000"/>
              <a:gd name="connsiteY1075" fmla="*/ 563189 h 6858000"/>
              <a:gd name="connsiteX1076" fmla="*/ 8859973 w 12192000"/>
              <a:gd name="connsiteY1076" fmla="*/ 583651 h 6858000"/>
              <a:gd name="connsiteX1077" fmla="*/ 8834403 w 12192000"/>
              <a:gd name="connsiteY1077" fmla="*/ 565747 h 6858000"/>
              <a:gd name="connsiteX1078" fmla="*/ 8813949 w 12192000"/>
              <a:gd name="connsiteY1078" fmla="*/ 499245 h 6858000"/>
              <a:gd name="connsiteX1079" fmla="*/ 8798607 w 12192000"/>
              <a:gd name="connsiteY1079" fmla="*/ 478783 h 6858000"/>
              <a:gd name="connsiteX1080" fmla="*/ 8773039 w 12192000"/>
              <a:gd name="connsiteY1080" fmla="*/ 481341 h 6858000"/>
              <a:gd name="connsiteX1081" fmla="*/ 8744914 w 12192000"/>
              <a:gd name="connsiteY1081" fmla="*/ 506919 h 6858000"/>
              <a:gd name="connsiteX1082" fmla="*/ 8704005 w 12192000"/>
              <a:gd name="connsiteY1082" fmla="*/ 542727 h 6858000"/>
              <a:gd name="connsiteX1083" fmla="*/ 8640083 w 12192000"/>
              <a:gd name="connsiteY1083" fmla="*/ 504361 h 6858000"/>
              <a:gd name="connsiteX1084" fmla="*/ 8599173 w 12192000"/>
              <a:gd name="connsiteY1084" fmla="*/ 435301 h 6858000"/>
              <a:gd name="connsiteX1085" fmla="*/ 8568491 w 12192000"/>
              <a:gd name="connsiteY1085" fmla="*/ 425070 h 6858000"/>
              <a:gd name="connsiteX1086" fmla="*/ 8540367 w 12192000"/>
              <a:gd name="connsiteY1086" fmla="*/ 512034 h 6858000"/>
              <a:gd name="connsiteX1087" fmla="*/ 8545480 w 12192000"/>
              <a:gd name="connsiteY1087" fmla="*/ 519707 h 6858000"/>
              <a:gd name="connsiteX1088" fmla="*/ 8494342 w 12192000"/>
              <a:gd name="connsiteY1088" fmla="*/ 535054 h 6858000"/>
              <a:gd name="connsiteX1089" fmla="*/ 8450877 w 12192000"/>
              <a:gd name="connsiteY1089" fmla="*/ 514592 h 6858000"/>
              <a:gd name="connsiteX1090" fmla="*/ 8443206 w 12192000"/>
              <a:gd name="connsiteY1090" fmla="*/ 506918 h 6858000"/>
              <a:gd name="connsiteX1091" fmla="*/ 8358830 w 12192000"/>
              <a:gd name="connsiteY1091" fmla="*/ 501803 h 6858000"/>
              <a:gd name="connsiteX1092" fmla="*/ 8310250 w 12192000"/>
              <a:gd name="connsiteY1092" fmla="*/ 496687 h 6858000"/>
              <a:gd name="connsiteX1093" fmla="*/ 8292945 w 12192000"/>
              <a:gd name="connsiteY1093" fmla="*/ 466394 h 6858000"/>
              <a:gd name="connsiteX1094" fmla="*/ 8293573 w 12192000"/>
              <a:gd name="connsiteY1094" fmla="*/ 462995 h 6858000"/>
              <a:gd name="connsiteX1095" fmla="*/ 8293394 w 12192000"/>
              <a:gd name="connsiteY1095" fmla="*/ 448357 h 6858000"/>
              <a:gd name="connsiteX1096" fmla="*/ 8285333 w 12192000"/>
              <a:gd name="connsiteY1096" fmla="*/ 441218 h 6858000"/>
              <a:gd name="connsiteX1097" fmla="*/ 8282125 w 12192000"/>
              <a:gd name="connsiteY1097" fmla="*/ 430186 h 6858000"/>
              <a:gd name="connsiteX1098" fmla="*/ 8238658 w 12192000"/>
              <a:gd name="connsiteY1098" fmla="*/ 294624 h 6858000"/>
              <a:gd name="connsiteX1099" fmla="*/ 8200305 w 12192000"/>
              <a:gd name="connsiteY1099" fmla="*/ 235795 h 6858000"/>
              <a:gd name="connsiteX1100" fmla="*/ 8172820 w 12192000"/>
              <a:gd name="connsiteY1100" fmla="*/ 217571 h 6858000"/>
              <a:gd name="connsiteX1101" fmla="*/ 0 w 12192000"/>
              <a:gd name="connsiteY1101" fmla="*/ 0 h 6858000"/>
              <a:gd name="connsiteX1102" fmla="*/ 12192000 w 12192000"/>
              <a:gd name="connsiteY1102" fmla="*/ 0 h 6858000"/>
              <a:gd name="connsiteX1103" fmla="*/ 12192000 w 12192000"/>
              <a:gd name="connsiteY1103" fmla="*/ 6858000 h 6858000"/>
              <a:gd name="connsiteX1104" fmla="*/ 0 w 12192000"/>
              <a:gd name="connsiteY110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Lst>
            <a:rect l="l" t="t" r="r" b="b"/>
            <a:pathLst>
              <a:path w="12192000" h="6858000">
                <a:moveTo>
                  <a:pt x="7768088" y="791795"/>
                </a:moveTo>
                <a:lnTo>
                  <a:pt x="7770756" y="795947"/>
                </a:lnTo>
                <a:cubicBezTo>
                  <a:pt x="7772034" y="801062"/>
                  <a:pt x="7772034" y="806817"/>
                  <a:pt x="7770755" y="811293"/>
                </a:cubicBezTo>
                <a:lnTo>
                  <a:pt x="7763398" y="818653"/>
                </a:lnTo>
                <a:close/>
                <a:moveTo>
                  <a:pt x="8172820" y="217571"/>
                </a:moveTo>
                <a:cubicBezTo>
                  <a:pt x="8161953" y="214694"/>
                  <a:pt x="8149169" y="215334"/>
                  <a:pt x="8133827" y="220449"/>
                </a:cubicBezTo>
                <a:cubicBezTo>
                  <a:pt x="8161953" y="246027"/>
                  <a:pt x="8136385" y="281835"/>
                  <a:pt x="8159396" y="307413"/>
                </a:cubicBezTo>
                <a:cubicBezTo>
                  <a:pt x="8156839" y="345779"/>
                  <a:pt x="8177294" y="376473"/>
                  <a:pt x="8184965" y="409723"/>
                </a:cubicBezTo>
                <a:cubicBezTo>
                  <a:pt x="8190078" y="442974"/>
                  <a:pt x="8200306" y="478783"/>
                  <a:pt x="8213090" y="509477"/>
                </a:cubicBezTo>
                <a:cubicBezTo>
                  <a:pt x="8236102" y="560631"/>
                  <a:pt x="8190078" y="591325"/>
                  <a:pt x="8149168" y="583651"/>
                </a:cubicBezTo>
                <a:cubicBezTo>
                  <a:pt x="8141498" y="583651"/>
                  <a:pt x="8136384" y="578536"/>
                  <a:pt x="8133828" y="573421"/>
                </a:cubicBezTo>
                <a:cubicBezTo>
                  <a:pt x="8128713" y="568305"/>
                  <a:pt x="8128714" y="560631"/>
                  <a:pt x="8126157" y="555516"/>
                </a:cubicBezTo>
                <a:cubicBezTo>
                  <a:pt x="8110816" y="540170"/>
                  <a:pt x="8092918" y="529938"/>
                  <a:pt x="8075020" y="535054"/>
                </a:cubicBezTo>
                <a:cubicBezTo>
                  <a:pt x="8054565" y="540169"/>
                  <a:pt x="8052009" y="560632"/>
                  <a:pt x="8046894" y="575978"/>
                </a:cubicBezTo>
                <a:cubicBezTo>
                  <a:pt x="8044337" y="583652"/>
                  <a:pt x="8046895" y="591325"/>
                  <a:pt x="8046894" y="596440"/>
                </a:cubicBezTo>
                <a:cubicBezTo>
                  <a:pt x="8044337" y="647596"/>
                  <a:pt x="8016212" y="685962"/>
                  <a:pt x="7970189" y="696194"/>
                </a:cubicBezTo>
                <a:cubicBezTo>
                  <a:pt x="7959962" y="698752"/>
                  <a:pt x="7947177" y="698751"/>
                  <a:pt x="7934393" y="693636"/>
                </a:cubicBezTo>
                <a:cubicBezTo>
                  <a:pt x="7901154" y="678289"/>
                  <a:pt x="7862801" y="683405"/>
                  <a:pt x="7827006" y="668058"/>
                </a:cubicBezTo>
                <a:cubicBezTo>
                  <a:pt x="7821892" y="665500"/>
                  <a:pt x="7809108" y="673173"/>
                  <a:pt x="7803994" y="678289"/>
                </a:cubicBezTo>
                <a:cubicBezTo>
                  <a:pt x="7798880" y="683406"/>
                  <a:pt x="7793767" y="688521"/>
                  <a:pt x="7788973" y="694275"/>
                </a:cubicBezTo>
                <a:lnTo>
                  <a:pt x="7780206" y="707536"/>
                </a:lnTo>
                <a:lnTo>
                  <a:pt x="7778081" y="697004"/>
                </a:lnTo>
                <a:cubicBezTo>
                  <a:pt x="7772380" y="696572"/>
                  <a:pt x="7769753" y="700962"/>
                  <a:pt x="7767126" y="705352"/>
                </a:cubicBezTo>
                <a:lnTo>
                  <a:pt x="7753961" y="722432"/>
                </a:lnTo>
                <a:lnTo>
                  <a:pt x="7745187" y="719213"/>
                </a:lnTo>
                <a:cubicBezTo>
                  <a:pt x="7742630" y="716655"/>
                  <a:pt x="7740073" y="711540"/>
                  <a:pt x="7734960" y="708982"/>
                </a:cubicBezTo>
                <a:cubicBezTo>
                  <a:pt x="7727289" y="706425"/>
                  <a:pt x="7717061" y="703867"/>
                  <a:pt x="7711947" y="708982"/>
                </a:cubicBezTo>
                <a:cubicBezTo>
                  <a:pt x="7704277" y="719214"/>
                  <a:pt x="7711948" y="724329"/>
                  <a:pt x="7717062" y="732002"/>
                </a:cubicBezTo>
                <a:lnTo>
                  <a:pt x="7734360" y="747864"/>
                </a:lnTo>
                <a:lnTo>
                  <a:pt x="7728802" y="755074"/>
                </a:lnTo>
                <a:cubicBezTo>
                  <a:pt x="7713028" y="768362"/>
                  <a:pt x="7693962" y="777817"/>
                  <a:pt x="7670723" y="781795"/>
                </a:cubicBezTo>
                <a:cubicBezTo>
                  <a:pt x="7662394" y="785752"/>
                  <a:pt x="7657574" y="788829"/>
                  <a:pt x="7652320" y="797609"/>
                </a:cubicBezTo>
                <a:cubicBezTo>
                  <a:pt x="7647513" y="815598"/>
                  <a:pt x="7626035" y="826590"/>
                  <a:pt x="7630886" y="853340"/>
                </a:cubicBezTo>
                <a:cubicBezTo>
                  <a:pt x="7633960" y="858160"/>
                  <a:pt x="7626080" y="871330"/>
                  <a:pt x="7613363" y="872662"/>
                </a:cubicBezTo>
                <a:cubicBezTo>
                  <a:pt x="7557678" y="881067"/>
                  <a:pt x="7512095" y="907443"/>
                  <a:pt x="7457289" y="919356"/>
                </a:cubicBezTo>
                <a:cubicBezTo>
                  <a:pt x="7425722" y="927293"/>
                  <a:pt x="7406828" y="889158"/>
                  <a:pt x="7376575" y="894898"/>
                </a:cubicBezTo>
                <a:cubicBezTo>
                  <a:pt x="7376575" y="894898"/>
                  <a:pt x="7373500" y="890078"/>
                  <a:pt x="7372620" y="886571"/>
                </a:cubicBezTo>
                <a:cubicBezTo>
                  <a:pt x="7371292" y="873852"/>
                  <a:pt x="7368650" y="863329"/>
                  <a:pt x="7369517" y="851924"/>
                </a:cubicBezTo>
                <a:cubicBezTo>
                  <a:pt x="7365979" y="822980"/>
                  <a:pt x="7372084" y="787883"/>
                  <a:pt x="7350130" y="759840"/>
                </a:cubicBezTo>
                <a:cubicBezTo>
                  <a:pt x="7331280" y="766444"/>
                  <a:pt x="7309788" y="762524"/>
                  <a:pt x="7292264" y="781846"/>
                </a:cubicBezTo>
                <a:cubicBezTo>
                  <a:pt x="7287444" y="784923"/>
                  <a:pt x="7275161" y="780552"/>
                  <a:pt x="7276907" y="772655"/>
                </a:cubicBezTo>
                <a:cubicBezTo>
                  <a:pt x="7285206" y="738871"/>
                  <a:pt x="7260178" y="706008"/>
                  <a:pt x="7266283" y="670911"/>
                </a:cubicBezTo>
                <a:cubicBezTo>
                  <a:pt x="7268029" y="663013"/>
                  <a:pt x="7260567" y="655567"/>
                  <a:pt x="7260119" y="646357"/>
                </a:cubicBezTo>
                <a:cubicBezTo>
                  <a:pt x="7260538" y="625741"/>
                  <a:pt x="7236419" y="626211"/>
                  <a:pt x="7232016" y="608673"/>
                </a:cubicBezTo>
                <a:cubicBezTo>
                  <a:pt x="7231568" y="599462"/>
                  <a:pt x="7216225" y="605184"/>
                  <a:pt x="7204822" y="604322"/>
                </a:cubicBezTo>
                <a:cubicBezTo>
                  <a:pt x="7167539" y="596913"/>
                  <a:pt x="7134226" y="612747"/>
                  <a:pt x="7099152" y="621564"/>
                </a:cubicBezTo>
                <a:cubicBezTo>
                  <a:pt x="7074599" y="627737"/>
                  <a:pt x="7050928" y="637416"/>
                  <a:pt x="7027675" y="626482"/>
                </a:cubicBezTo>
                <a:cubicBezTo>
                  <a:pt x="7019751" y="594912"/>
                  <a:pt x="7011825" y="563342"/>
                  <a:pt x="7002588" y="533967"/>
                </a:cubicBezTo>
                <a:cubicBezTo>
                  <a:pt x="7017050" y="524737"/>
                  <a:pt x="7031513" y="515507"/>
                  <a:pt x="7048169" y="507591"/>
                </a:cubicBezTo>
                <a:cubicBezTo>
                  <a:pt x="7056498" y="503633"/>
                  <a:pt x="7060439" y="497048"/>
                  <a:pt x="7062185" y="489151"/>
                </a:cubicBezTo>
                <a:cubicBezTo>
                  <a:pt x="7068737" y="463265"/>
                  <a:pt x="7062574" y="438710"/>
                  <a:pt x="7051589" y="417233"/>
                </a:cubicBezTo>
                <a:cubicBezTo>
                  <a:pt x="7045874" y="401888"/>
                  <a:pt x="7027890" y="397087"/>
                  <a:pt x="7014725" y="389209"/>
                </a:cubicBezTo>
                <a:cubicBezTo>
                  <a:pt x="7002442" y="384839"/>
                  <a:pt x="6991368" y="383428"/>
                  <a:pt x="6981007" y="383935"/>
                </a:cubicBezTo>
                <a:cubicBezTo>
                  <a:pt x="6970648" y="384441"/>
                  <a:pt x="6961002" y="386866"/>
                  <a:pt x="6951576" y="390168"/>
                </a:cubicBezTo>
                <a:cubicBezTo>
                  <a:pt x="6934920" y="398084"/>
                  <a:pt x="6923531" y="412135"/>
                  <a:pt x="6913457" y="423990"/>
                </a:cubicBezTo>
                <a:cubicBezTo>
                  <a:pt x="6901189" y="434533"/>
                  <a:pt x="6913919" y="448113"/>
                  <a:pt x="6914367" y="457323"/>
                </a:cubicBezTo>
                <a:cubicBezTo>
                  <a:pt x="6913933" y="463026"/>
                  <a:pt x="6917008" y="467847"/>
                  <a:pt x="6917889" y="471355"/>
                </a:cubicBezTo>
                <a:cubicBezTo>
                  <a:pt x="6910441" y="478821"/>
                  <a:pt x="6901218" y="464358"/>
                  <a:pt x="6895964" y="473138"/>
                </a:cubicBezTo>
                <a:cubicBezTo>
                  <a:pt x="6889829" y="478409"/>
                  <a:pt x="6881069" y="488070"/>
                  <a:pt x="6886336" y="494203"/>
                </a:cubicBezTo>
                <a:cubicBezTo>
                  <a:pt x="6906962" y="509528"/>
                  <a:pt x="6892962" y="542880"/>
                  <a:pt x="6921036" y="550740"/>
                </a:cubicBezTo>
                <a:cubicBezTo>
                  <a:pt x="6925424" y="553366"/>
                  <a:pt x="6924991" y="559068"/>
                  <a:pt x="6924559" y="564770"/>
                </a:cubicBezTo>
                <a:cubicBezTo>
                  <a:pt x="6921065" y="580565"/>
                  <a:pt x="6924587" y="594596"/>
                  <a:pt x="6936005" y="610372"/>
                </a:cubicBezTo>
                <a:cubicBezTo>
                  <a:pt x="6945229" y="624834"/>
                  <a:pt x="6956213" y="646311"/>
                  <a:pt x="6947018" y="661675"/>
                </a:cubicBezTo>
                <a:cubicBezTo>
                  <a:pt x="6931257" y="688011"/>
                  <a:pt x="6921196" y="714780"/>
                  <a:pt x="6894465" y="734552"/>
                </a:cubicBezTo>
                <a:cubicBezTo>
                  <a:pt x="6875181" y="746858"/>
                  <a:pt x="6844062" y="764004"/>
                  <a:pt x="6849360" y="799964"/>
                </a:cubicBezTo>
                <a:cubicBezTo>
                  <a:pt x="6851553" y="801277"/>
                  <a:pt x="6845852" y="800845"/>
                  <a:pt x="6844539" y="803041"/>
                </a:cubicBezTo>
                <a:lnTo>
                  <a:pt x="6812156" y="849121"/>
                </a:lnTo>
                <a:lnTo>
                  <a:pt x="6806639" y="850395"/>
                </a:lnTo>
                <a:cubicBezTo>
                  <a:pt x="6801525" y="852954"/>
                  <a:pt x="6798968" y="858069"/>
                  <a:pt x="6796412" y="860626"/>
                </a:cubicBezTo>
                <a:cubicBezTo>
                  <a:pt x="6781070" y="870857"/>
                  <a:pt x="6770843" y="870857"/>
                  <a:pt x="6765729" y="855511"/>
                </a:cubicBezTo>
                <a:cubicBezTo>
                  <a:pt x="6758058" y="840165"/>
                  <a:pt x="6747831" y="829933"/>
                  <a:pt x="6737604" y="819702"/>
                </a:cubicBezTo>
                <a:cubicBezTo>
                  <a:pt x="6732490" y="814586"/>
                  <a:pt x="6719706" y="806913"/>
                  <a:pt x="6714593" y="809471"/>
                </a:cubicBezTo>
                <a:cubicBezTo>
                  <a:pt x="6678796" y="824818"/>
                  <a:pt x="6640444" y="819703"/>
                  <a:pt x="6607204" y="835049"/>
                </a:cubicBezTo>
                <a:cubicBezTo>
                  <a:pt x="6594421" y="840164"/>
                  <a:pt x="6581637" y="840164"/>
                  <a:pt x="6571409" y="837607"/>
                </a:cubicBezTo>
                <a:cubicBezTo>
                  <a:pt x="6525386" y="827375"/>
                  <a:pt x="6497261" y="789009"/>
                  <a:pt x="6494704" y="737854"/>
                </a:cubicBezTo>
                <a:cubicBezTo>
                  <a:pt x="6494703" y="732738"/>
                  <a:pt x="6497260" y="725065"/>
                  <a:pt x="6494704" y="717391"/>
                </a:cubicBezTo>
                <a:cubicBezTo>
                  <a:pt x="6489590" y="702045"/>
                  <a:pt x="6487033" y="681583"/>
                  <a:pt x="6466578" y="676468"/>
                </a:cubicBezTo>
                <a:cubicBezTo>
                  <a:pt x="6448680" y="671352"/>
                  <a:pt x="6430783" y="681583"/>
                  <a:pt x="6415441" y="696930"/>
                </a:cubicBezTo>
                <a:cubicBezTo>
                  <a:pt x="6412885" y="702045"/>
                  <a:pt x="6412885" y="709719"/>
                  <a:pt x="6407771" y="714834"/>
                </a:cubicBezTo>
                <a:cubicBezTo>
                  <a:pt x="6405214" y="719949"/>
                  <a:pt x="6400100" y="725065"/>
                  <a:pt x="6392429" y="725064"/>
                </a:cubicBezTo>
                <a:cubicBezTo>
                  <a:pt x="6351520" y="732738"/>
                  <a:pt x="6305497" y="702045"/>
                  <a:pt x="6328509" y="650890"/>
                </a:cubicBezTo>
                <a:cubicBezTo>
                  <a:pt x="6341292" y="620197"/>
                  <a:pt x="6351520" y="584388"/>
                  <a:pt x="6356633" y="551137"/>
                </a:cubicBezTo>
                <a:cubicBezTo>
                  <a:pt x="6364304" y="517885"/>
                  <a:pt x="6384759" y="487192"/>
                  <a:pt x="6382202" y="448826"/>
                </a:cubicBezTo>
                <a:cubicBezTo>
                  <a:pt x="6405214" y="423249"/>
                  <a:pt x="6379645" y="387440"/>
                  <a:pt x="6407770" y="361862"/>
                </a:cubicBezTo>
                <a:cubicBezTo>
                  <a:pt x="6377089" y="351631"/>
                  <a:pt x="6356634" y="359304"/>
                  <a:pt x="6341292" y="377208"/>
                </a:cubicBezTo>
                <a:cubicBezTo>
                  <a:pt x="6323394" y="392555"/>
                  <a:pt x="6310610" y="415575"/>
                  <a:pt x="6302940" y="436037"/>
                </a:cubicBezTo>
                <a:cubicBezTo>
                  <a:pt x="6285042" y="482077"/>
                  <a:pt x="6274815" y="528117"/>
                  <a:pt x="6259474" y="571599"/>
                </a:cubicBezTo>
                <a:cubicBezTo>
                  <a:pt x="6251802" y="594619"/>
                  <a:pt x="6249246" y="620197"/>
                  <a:pt x="6231347" y="638101"/>
                </a:cubicBezTo>
                <a:cubicBezTo>
                  <a:pt x="6210894" y="658563"/>
                  <a:pt x="6205779" y="658563"/>
                  <a:pt x="6182768" y="643216"/>
                </a:cubicBezTo>
                <a:cubicBezTo>
                  <a:pt x="6144415" y="615081"/>
                  <a:pt x="6131631" y="617639"/>
                  <a:pt x="6098392" y="648332"/>
                </a:cubicBezTo>
                <a:cubicBezTo>
                  <a:pt x="6095836" y="650890"/>
                  <a:pt x="6093279" y="653447"/>
                  <a:pt x="6090722" y="656005"/>
                </a:cubicBezTo>
                <a:lnTo>
                  <a:pt x="6087754" y="658371"/>
                </a:lnTo>
                <a:lnTo>
                  <a:pt x="6089140" y="649692"/>
                </a:lnTo>
                <a:cubicBezTo>
                  <a:pt x="6107914" y="604617"/>
                  <a:pt x="6122934" y="552031"/>
                  <a:pt x="6130443" y="503200"/>
                </a:cubicBezTo>
                <a:cubicBezTo>
                  <a:pt x="6141708" y="454370"/>
                  <a:pt x="6171747" y="409296"/>
                  <a:pt x="6167993" y="352953"/>
                </a:cubicBezTo>
                <a:cubicBezTo>
                  <a:pt x="6201785" y="315391"/>
                  <a:pt x="6164237" y="262804"/>
                  <a:pt x="6205540" y="225243"/>
                </a:cubicBezTo>
                <a:cubicBezTo>
                  <a:pt x="6194276" y="221486"/>
                  <a:pt x="6183950" y="219374"/>
                  <a:pt x="6174445" y="218728"/>
                </a:cubicBezTo>
                <a:cubicBezTo>
                  <a:pt x="6145932" y="216791"/>
                  <a:pt x="6124812" y="228060"/>
                  <a:pt x="6107914" y="247780"/>
                </a:cubicBezTo>
                <a:cubicBezTo>
                  <a:pt x="6081631" y="270317"/>
                  <a:pt x="6062856" y="304123"/>
                  <a:pt x="6051592" y="334172"/>
                </a:cubicBezTo>
                <a:cubicBezTo>
                  <a:pt x="6025308" y="401783"/>
                  <a:pt x="6010289" y="469395"/>
                  <a:pt x="5987760" y="533250"/>
                </a:cubicBezTo>
                <a:lnTo>
                  <a:pt x="5976689" y="571320"/>
                </a:lnTo>
                <a:lnTo>
                  <a:pt x="5973106" y="566483"/>
                </a:lnTo>
                <a:cubicBezTo>
                  <a:pt x="5962879" y="558810"/>
                  <a:pt x="5950095" y="561368"/>
                  <a:pt x="5942426" y="576715"/>
                </a:cubicBezTo>
                <a:cubicBezTo>
                  <a:pt x="5929640" y="599734"/>
                  <a:pt x="5914299" y="622754"/>
                  <a:pt x="5901515" y="645774"/>
                </a:cubicBezTo>
                <a:lnTo>
                  <a:pt x="5897212" y="651179"/>
                </a:lnTo>
                <a:lnTo>
                  <a:pt x="5896294" y="650983"/>
                </a:lnTo>
                <a:cubicBezTo>
                  <a:pt x="5890370" y="648283"/>
                  <a:pt x="5883564" y="644057"/>
                  <a:pt x="5875115" y="638423"/>
                </a:cubicBezTo>
                <a:cubicBezTo>
                  <a:pt x="5832873" y="607434"/>
                  <a:pt x="5811752" y="601800"/>
                  <a:pt x="5783239" y="619935"/>
                </a:cubicBezTo>
                <a:lnTo>
                  <a:pt x="5775361" y="626329"/>
                </a:lnTo>
                <a:lnTo>
                  <a:pt x="5768558" y="622754"/>
                </a:lnTo>
                <a:cubicBezTo>
                  <a:pt x="5760890" y="622754"/>
                  <a:pt x="5755775" y="607407"/>
                  <a:pt x="5742990" y="620196"/>
                </a:cubicBezTo>
                <a:cubicBezTo>
                  <a:pt x="5737877" y="627870"/>
                  <a:pt x="5730207" y="625312"/>
                  <a:pt x="5727649" y="640658"/>
                </a:cubicBezTo>
                <a:lnTo>
                  <a:pt x="5719716" y="673321"/>
                </a:lnTo>
                <a:lnTo>
                  <a:pt x="5712250" y="679271"/>
                </a:lnTo>
                <a:cubicBezTo>
                  <a:pt x="5701454" y="683497"/>
                  <a:pt x="5689250" y="685376"/>
                  <a:pt x="5676109" y="687254"/>
                </a:cubicBezTo>
                <a:cubicBezTo>
                  <a:pt x="5673292" y="688192"/>
                  <a:pt x="5667191" y="687723"/>
                  <a:pt x="5659623" y="686373"/>
                </a:cubicBezTo>
                <a:lnTo>
                  <a:pt x="5652882" y="684730"/>
                </a:lnTo>
                <a:lnTo>
                  <a:pt x="5646150" y="677746"/>
                </a:lnTo>
                <a:cubicBezTo>
                  <a:pt x="5638159" y="672631"/>
                  <a:pt x="5627932" y="670073"/>
                  <a:pt x="5620262" y="666236"/>
                </a:cubicBezTo>
                <a:cubicBezTo>
                  <a:pt x="5616427" y="664318"/>
                  <a:pt x="5612431" y="663678"/>
                  <a:pt x="5608356" y="663998"/>
                </a:cubicBezTo>
                <a:lnTo>
                  <a:pt x="5602386" y="665694"/>
                </a:lnTo>
                <a:lnTo>
                  <a:pt x="5601012" y="664716"/>
                </a:lnTo>
                <a:cubicBezTo>
                  <a:pt x="5601013" y="660960"/>
                  <a:pt x="5608521" y="657204"/>
                  <a:pt x="5608522" y="653447"/>
                </a:cubicBezTo>
                <a:cubicBezTo>
                  <a:pt x="5619786" y="597105"/>
                  <a:pt x="5604768" y="552031"/>
                  <a:pt x="5567218" y="525738"/>
                </a:cubicBezTo>
                <a:cubicBezTo>
                  <a:pt x="5552199" y="514469"/>
                  <a:pt x="5533425" y="518225"/>
                  <a:pt x="5522161" y="540762"/>
                </a:cubicBezTo>
                <a:cubicBezTo>
                  <a:pt x="5503386" y="574568"/>
                  <a:pt x="5480857" y="608374"/>
                  <a:pt x="5462083" y="642180"/>
                </a:cubicBezTo>
                <a:cubicBezTo>
                  <a:pt x="5443309" y="683497"/>
                  <a:pt x="5398251" y="675985"/>
                  <a:pt x="5368213" y="698521"/>
                </a:cubicBezTo>
                <a:cubicBezTo>
                  <a:pt x="5345684" y="683497"/>
                  <a:pt x="5315644" y="679741"/>
                  <a:pt x="5308135" y="645936"/>
                </a:cubicBezTo>
                <a:cubicBezTo>
                  <a:pt x="5304380" y="630910"/>
                  <a:pt x="5289361" y="612130"/>
                  <a:pt x="5266832" y="608374"/>
                </a:cubicBezTo>
                <a:cubicBezTo>
                  <a:pt x="5255568" y="608374"/>
                  <a:pt x="5248057" y="585837"/>
                  <a:pt x="5229284" y="604618"/>
                </a:cubicBezTo>
                <a:cubicBezTo>
                  <a:pt x="5221774" y="615885"/>
                  <a:pt x="5210509" y="612130"/>
                  <a:pt x="5206754" y="634667"/>
                </a:cubicBezTo>
                <a:lnTo>
                  <a:pt x="5195121" y="682560"/>
                </a:lnTo>
                <a:lnTo>
                  <a:pt x="5180164" y="648972"/>
                </a:lnTo>
                <a:cubicBezTo>
                  <a:pt x="5174093" y="637462"/>
                  <a:pt x="5166421" y="626590"/>
                  <a:pt x="5154915" y="617639"/>
                </a:cubicBezTo>
                <a:cubicBezTo>
                  <a:pt x="5144688" y="612523"/>
                  <a:pt x="5144688" y="602293"/>
                  <a:pt x="5144688" y="592061"/>
                </a:cubicBezTo>
                <a:cubicBezTo>
                  <a:pt x="5152358" y="556252"/>
                  <a:pt x="5134461" y="525559"/>
                  <a:pt x="5116562" y="497424"/>
                </a:cubicBezTo>
                <a:cubicBezTo>
                  <a:pt x="5114006" y="492309"/>
                  <a:pt x="5116563" y="482077"/>
                  <a:pt x="5108893" y="479520"/>
                </a:cubicBezTo>
                <a:cubicBezTo>
                  <a:pt x="5098665" y="479520"/>
                  <a:pt x="5090995" y="479520"/>
                  <a:pt x="5083324" y="479519"/>
                </a:cubicBezTo>
                <a:cubicBezTo>
                  <a:pt x="5062868" y="484635"/>
                  <a:pt x="5042414" y="517886"/>
                  <a:pt x="5042414" y="538348"/>
                </a:cubicBezTo>
                <a:cubicBezTo>
                  <a:pt x="5042414" y="558810"/>
                  <a:pt x="5052642" y="576715"/>
                  <a:pt x="5065425" y="589503"/>
                </a:cubicBezTo>
                <a:cubicBezTo>
                  <a:pt x="5080767" y="604850"/>
                  <a:pt x="5093551" y="620197"/>
                  <a:pt x="5111448" y="632985"/>
                </a:cubicBezTo>
                <a:cubicBezTo>
                  <a:pt x="5124234" y="643217"/>
                  <a:pt x="5124234" y="661120"/>
                  <a:pt x="5134460" y="668794"/>
                </a:cubicBezTo>
                <a:cubicBezTo>
                  <a:pt x="5124234" y="696930"/>
                  <a:pt x="5149802" y="712275"/>
                  <a:pt x="5157473" y="732738"/>
                </a:cubicBezTo>
                <a:lnTo>
                  <a:pt x="5166315" y="749420"/>
                </a:lnTo>
                <a:lnTo>
                  <a:pt x="5163574" y="753926"/>
                </a:lnTo>
                <a:cubicBezTo>
                  <a:pt x="5157003" y="758620"/>
                  <a:pt x="5148554" y="760499"/>
                  <a:pt x="5139168" y="758621"/>
                </a:cubicBezTo>
                <a:cubicBezTo>
                  <a:pt x="5116639" y="758621"/>
                  <a:pt x="5101619" y="747352"/>
                  <a:pt x="5105374" y="728572"/>
                </a:cubicBezTo>
                <a:cubicBezTo>
                  <a:pt x="5109129" y="687253"/>
                  <a:pt x="5071580" y="683497"/>
                  <a:pt x="5049051" y="672229"/>
                </a:cubicBezTo>
                <a:cubicBezTo>
                  <a:pt x="5026523" y="660961"/>
                  <a:pt x="5000239" y="679741"/>
                  <a:pt x="4977709" y="698522"/>
                </a:cubicBezTo>
                <a:cubicBezTo>
                  <a:pt x="4958935" y="709790"/>
                  <a:pt x="4962690" y="728572"/>
                  <a:pt x="4977710" y="747353"/>
                </a:cubicBezTo>
                <a:cubicBezTo>
                  <a:pt x="5000240" y="777402"/>
                  <a:pt x="4966445" y="796183"/>
                  <a:pt x="4966445" y="822476"/>
                </a:cubicBezTo>
                <a:cubicBezTo>
                  <a:pt x="4966445" y="841257"/>
                  <a:pt x="4943916" y="856281"/>
                  <a:pt x="4921387" y="863793"/>
                </a:cubicBezTo>
                <a:cubicBezTo>
                  <a:pt x="4865064" y="882575"/>
                  <a:pt x="4808742" y="897599"/>
                  <a:pt x="4763684" y="837501"/>
                </a:cubicBezTo>
                <a:cubicBezTo>
                  <a:pt x="4741155" y="803695"/>
                  <a:pt x="4703606" y="814964"/>
                  <a:pt x="4681077" y="848769"/>
                </a:cubicBezTo>
                <a:cubicBezTo>
                  <a:pt x="4666058" y="875062"/>
                  <a:pt x="4651039" y="901356"/>
                  <a:pt x="4628510" y="923893"/>
                </a:cubicBezTo>
                <a:cubicBezTo>
                  <a:pt x="4609736" y="946430"/>
                  <a:pt x="4590961" y="946430"/>
                  <a:pt x="4575942" y="927649"/>
                </a:cubicBezTo>
                <a:cubicBezTo>
                  <a:pt x="4553414" y="908868"/>
                  <a:pt x="4530884" y="890087"/>
                  <a:pt x="4515865" y="863793"/>
                </a:cubicBezTo>
                <a:cubicBezTo>
                  <a:pt x="4482072" y="807451"/>
                  <a:pt x="4452033" y="754865"/>
                  <a:pt x="4425749" y="698522"/>
                </a:cubicBezTo>
                <a:cubicBezTo>
                  <a:pt x="4410729" y="664716"/>
                  <a:pt x="4399465" y="627154"/>
                  <a:pt x="4365672" y="600861"/>
                </a:cubicBezTo>
                <a:cubicBezTo>
                  <a:pt x="4350654" y="593348"/>
                  <a:pt x="4350653" y="578324"/>
                  <a:pt x="4350652" y="563300"/>
                </a:cubicBezTo>
                <a:cubicBezTo>
                  <a:pt x="4361918" y="510712"/>
                  <a:pt x="4335632" y="465639"/>
                  <a:pt x="4309349" y="424321"/>
                </a:cubicBezTo>
                <a:cubicBezTo>
                  <a:pt x="4305594" y="416808"/>
                  <a:pt x="4309349" y="401783"/>
                  <a:pt x="4298084" y="398028"/>
                </a:cubicBezTo>
                <a:cubicBezTo>
                  <a:pt x="4283066" y="398027"/>
                  <a:pt x="4271800" y="398027"/>
                  <a:pt x="4260537" y="398027"/>
                </a:cubicBezTo>
                <a:cubicBezTo>
                  <a:pt x="4230498" y="405540"/>
                  <a:pt x="4200458" y="454370"/>
                  <a:pt x="4200459" y="484420"/>
                </a:cubicBezTo>
                <a:cubicBezTo>
                  <a:pt x="4200458" y="514469"/>
                  <a:pt x="4215479" y="540762"/>
                  <a:pt x="4234254" y="559543"/>
                </a:cubicBezTo>
                <a:cubicBezTo>
                  <a:pt x="4256783" y="582080"/>
                  <a:pt x="4275556" y="604618"/>
                  <a:pt x="4301840" y="623398"/>
                </a:cubicBezTo>
                <a:cubicBezTo>
                  <a:pt x="4320613" y="638423"/>
                  <a:pt x="4320613" y="664717"/>
                  <a:pt x="4335633" y="675985"/>
                </a:cubicBezTo>
                <a:cubicBezTo>
                  <a:pt x="4320613" y="717303"/>
                  <a:pt x="4358163" y="739840"/>
                  <a:pt x="4369427" y="769890"/>
                </a:cubicBezTo>
                <a:cubicBezTo>
                  <a:pt x="4380691" y="788670"/>
                  <a:pt x="4388201" y="814964"/>
                  <a:pt x="4410730" y="826232"/>
                </a:cubicBezTo>
                <a:cubicBezTo>
                  <a:pt x="4399465" y="878818"/>
                  <a:pt x="4444523" y="927649"/>
                  <a:pt x="4414484" y="987748"/>
                </a:cubicBezTo>
                <a:cubicBezTo>
                  <a:pt x="4388200" y="1040335"/>
                  <a:pt x="4388201" y="1104189"/>
                  <a:pt x="4343143" y="1153021"/>
                </a:cubicBezTo>
                <a:lnTo>
                  <a:pt x="4342350" y="1155928"/>
                </a:lnTo>
                <a:lnTo>
                  <a:pt x="4329055" y="1170116"/>
                </a:lnTo>
                <a:cubicBezTo>
                  <a:pt x="4303486" y="1200809"/>
                  <a:pt x="4275360" y="1208483"/>
                  <a:pt x="4242121" y="1188020"/>
                </a:cubicBezTo>
                <a:cubicBezTo>
                  <a:pt x="4213996" y="1193136"/>
                  <a:pt x="4196098" y="1159885"/>
                  <a:pt x="4167973" y="1165000"/>
                </a:cubicBezTo>
                <a:cubicBezTo>
                  <a:pt x="4139848" y="1147096"/>
                  <a:pt x="4106608" y="1131750"/>
                  <a:pt x="4081040" y="1108730"/>
                </a:cubicBezTo>
                <a:cubicBezTo>
                  <a:pt x="4075926" y="1103614"/>
                  <a:pt x="4068256" y="1095940"/>
                  <a:pt x="4073370" y="1090825"/>
                </a:cubicBezTo>
                <a:cubicBezTo>
                  <a:pt x="4088710" y="1070363"/>
                  <a:pt x="4073370" y="1042228"/>
                  <a:pt x="4083597" y="1024323"/>
                </a:cubicBezTo>
                <a:cubicBezTo>
                  <a:pt x="4098938" y="985957"/>
                  <a:pt x="4086154" y="947590"/>
                  <a:pt x="4093824" y="911782"/>
                </a:cubicBezTo>
                <a:cubicBezTo>
                  <a:pt x="4042687" y="911781"/>
                  <a:pt x="4029903" y="916898"/>
                  <a:pt x="4012005" y="955263"/>
                </a:cubicBezTo>
                <a:cubicBezTo>
                  <a:pt x="3999220" y="978284"/>
                  <a:pt x="3996664" y="1006419"/>
                  <a:pt x="3978766" y="1029439"/>
                </a:cubicBezTo>
                <a:cubicBezTo>
                  <a:pt x="3968538" y="1044785"/>
                  <a:pt x="3935299" y="1072921"/>
                  <a:pt x="3922515" y="1072920"/>
                </a:cubicBezTo>
                <a:cubicBezTo>
                  <a:pt x="3879049" y="1072921"/>
                  <a:pt x="3835583" y="1078036"/>
                  <a:pt x="3794673" y="1072921"/>
                </a:cubicBezTo>
                <a:cubicBezTo>
                  <a:pt x="3751206" y="1067806"/>
                  <a:pt x="3707740" y="1031997"/>
                  <a:pt x="3728195" y="985957"/>
                </a:cubicBezTo>
                <a:cubicBezTo>
                  <a:pt x="3746093" y="937360"/>
                  <a:pt x="3728196" y="898993"/>
                  <a:pt x="3707741" y="860627"/>
                </a:cubicBezTo>
                <a:cubicBezTo>
                  <a:pt x="3700070" y="845280"/>
                  <a:pt x="3692399" y="832491"/>
                  <a:pt x="3692398" y="814587"/>
                </a:cubicBezTo>
                <a:cubicBezTo>
                  <a:pt x="3692398" y="725065"/>
                  <a:pt x="3692398" y="635544"/>
                  <a:pt x="3692399" y="543464"/>
                </a:cubicBezTo>
                <a:cubicBezTo>
                  <a:pt x="3694956" y="507655"/>
                  <a:pt x="3677058" y="474404"/>
                  <a:pt x="3682171" y="436037"/>
                </a:cubicBezTo>
                <a:cubicBezTo>
                  <a:pt x="3682172" y="428364"/>
                  <a:pt x="3674501" y="415575"/>
                  <a:pt x="3671944" y="405345"/>
                </a:cubicBezTo>
                <a:cubicBezTo>
                  <a:pt x="3669388" y="397671"/>
                  <a:pt x="3661716" y="384882"/>
                  <a:pt x="3648933" y="389998"/>
                </a:cubicBezTo>
                <a:cubicBezTo>
                  <a:pt x="3636148" y="392555"/>
                  <a:pt x="3641262" y="405344"/>
                  <a:pt x="3643819" y="415575"/>
                </a:cubicBezTo>
                <a:cubicBezTo>
                  <a:pt x="3643818" y="420691"/>
                  <a:pt x="3651490" y="423248"/>
                  <a:pt x="3651489" y="430922"/>
                </a:cubicBezTo>
                <a:cubicBezTo>
                  <a:pt x="3651489" y="453941"/>
                  <a:pt x="3654046" y="474404"/>
                  <a:pt x="3651489" y="497424"/>
                </a:cubicBezTo>
                <a:cubicBezTo>
                  <a:pt x="3648933" y="520443"/>
                  <a:pt x="3664274" y="540906"/>
                  <a:pt x="3664274" y="563926"/>
                </a:cubicBezTo>
                <a:cubicBezTo>
                  <a:pt x="3661716" y="656005"/>
                  <a:pt x="3661716" y="745527"/>
                  <a:pt x="3661716" y="835048"/>
                </a:cubicBezTo>
                <a:cubicBezTo>
                  <a:pt x="3661717" y="850395"/>
                  <a:pt x="3661716" y="863185"/>
                  <a:pt x="3654046" y="878531"/>
                </a:cubicBezTo>
                <a:cubicBezTo>
                  <a:pt x="3625921" y="932244"/>
                  <a:pt x="3625920" y="937359"/>
                  <a:pt x="3641262" y="1008977"/>
                </a:cubicBezTo>
                <a:cubicBezTo>
                  <a:pt x="3643819" y="1021765"/>
                  <a:pt x="3633591" y="1047344"/>
                  <a:pt x="3620807" y="1052459"/>
                </a:cubicBezTo>
                <a:cubicBezTo>
                  <a:pt x="3579898" y="1080595"/>
                  <a:pt x="3531318" y="1090826"/>
                  <a:pt x="3482737" y="1083152"/>
                </a:cubicBezTo>
                <a:cubicBezTo>
                  <a:pt x="3464840" y="1080594"/>
                  <a:pt x="3449499" y="1070363"/>
                  <a:pt x="3436715" y="1052458"/>
                </a:cubicBezTo>
                <a:cubicBezTo>
                  <a:pt x="3411146" y="1008977"/>
                  <a:pt x="3388135" y="965495"/>
                  <a:pt x="3375351" y="919455"/>
                </a:cubicBezTo>
                <a:cubicBezTo>
                  <a:pt x="3370237" y="904109"/>
                  <a:pt x="3372793" y="878530"/>
                  <a:pt x="3349781" y="870857"/>
                </a:cubicBezTo>
                <a:cubicBezTo>
                  <a:pt x="3344668" y="873416"/>
                  <a:pt x="3344667" y="878530"/>
                  <a:pt x="3344668" y="883646"/>
                </a:cubicBezTo>
                <a:cubicBezTo>
                  <a:pt x="3347225" y="927128"/>
                  <a:pt x="3336997" y="968052"/>
                  <a:pt x="3301202" y="998745"/>
                </a:cubicBezTo>
                <a:cubicBezTo>
                  <a:pt x="3296088" y="1006419"/>
                  <a:pt x="3293531" y="1011535"/>
                  <a:pt x="3293531" y="1021765"/>
                </a:cubicBezTo>
                <a:cubicBezTo>
                  <a:pt x="3298645" y="1039670"/>
                  <a:pt x="3285861" y="1060132"/>
                  <a:pt x="3303759" y="1080594"/>
                </a:cubicBezTo>
                <a:cubicBezTo>
                  <a:pt x="3308872" y="1083153"/>
                  <a:pt x="3308872" y="1098499"/>
                  <a:pt x="3298645" y="1106172"/>
                </a:cubicBezTo>
                <a:cubicBezTo>
                  <a:pt x="3255178" y="1141981"/>
                  <a:pt x="3229610" y="1188020"/>
                  <a:pt x="3188700" y="1226387"/>
                </a:cubicBezTo>
                <a:cubicBezTo>
                  <a:pt x="3165688" y="1249407"/>
                  <a:pt x="3129893" y="1226387"/>
                  <a:pt x="3106881" y="1246849"/>
                </a:cubicBezTo>
                <a:cubicBezTo>
                  <a:pt x="3106881" y="1246849"/>
                  <a:pt x="3101767" y="1244292"/>
                  <a:pt x="3099210" y="1241734"/>
                </a:cubicBezTo>
                <a:cubicBezTo>
                  <a:pt x="3091540" y="1231502"/>
                  <a:pt x="3083870" y="1223829"/>
                  <a:pt x="3078756" y="1213598"/>
                </a:cubicBezTo>
                <a:cubicBezTo>
                  <a:pt x="3060858" y="1190578"/>
                  <a:pt x="3048073" y="1157327"/>
                  <a:pt x="3014835" y="1144538"/>
                </a:cubicBezTo>
                <a:cubicBezTo>
                  <a:pt x="3002050" y="1159886"/>
                  <a:pt x="2981595" y="1167558"/>
                  <a:pt x="2976481" y="1193136"/>
                </a:cubicBezTo>
                <a:cubicBezTo>
                  <a:pt x="2973925" y="1198251"/>
                  <a:pt x="2961141" y="1200810"/>
                  <a:pt x="2958583" y="1193136"/>
                </a:cubicBezTo>
                <a:cubicBezTo>
                  <a:pt x="2948356" y="1159886"/>
                  <a:pt x="2910004" y="1144538"/>
                  <a:pt x="2897220" y="1111288"/>
                </a:cubicBezTo>
                <a:cubicBezTo>
                  <a:pt x="2894663" y="1103614"/>
                  <a:pt x="2884435" y="1101056"/>
                  <a:pt x="2879322" y="1093383"/>
                </a:cubicBezTo>
                <a:cubicBezTo>
                  <a:pt x="2869094" y="1075479"/>
                  <a:pt x="2848639" y="1088268"/>
                  <a:pt x="2835855" y="1075479"/>
                </a:cubicBezTo>
                <a:cubicBezTo>
                  <a:pt x="2830741" y="1067806"/>
                  <a:pt x="2820514" y="1080594"/>
                  <a:pt x="2810287" y="1085710"/>
                </a:cubicBezTo>
                <a:lnTo>
                  <a:pt x="2803754" y="1090051"/>
                </a:lnTo>
                <a:lnTo>
                  <a:pt x="2803485" y="1072908"/>
                </a:lnTo>
                <a:cubicBezTo>
                  <a:pt x="2803661" y="1059351"/>
                  <a:pt x="2804599" y="1045969"/>
                  <a:pt x="2807416" y="1032823"/>
                </a:cubicBezTo>
                <a:cubicBezTo>
                  <a:pt x="2732319" y="1032822"/>
                  <a:pt x="2713546" y="1040335"/>
                  <a:pt x="2687262" y="1096678"/>
                </a:cubicBezTo>
                <a:cubicBezTo>
                  <a:pt x="2677874" y="1113580"/>
                  <a:pt x="2672242" y="1132362"/>
                  <a:pt x="2665671" y="1151142"/>
                </a:cubicBezTo>
                <a:lnTo>
                  <a:pt x="2651937" y="1178621"/>
                </a:lnTo>
                <a:lnTo>
                  <a:pt x="2600625" y="1129192"/>
                </a:lnTo>
                <a:cubicBezTo>
                  <a:pt x="2608296" y="1113845"/>
                  <a:pt x="2615966" y="1098498"/>
                  <a:pt x="2626194" y="1083152"/>
                </a:cubicBezTo>
                <a:cubicBezTo>
                  <a:pt x="2631308" y="1075479"/>
                  <a:pt x="2631307" y="1067806"/>
                  <a:pt x="2628751" y="1060132"/>
                </a:cubicBezTo>
                <a:cubicBezTo>
                  <a:pt x="2621080" y="1034554"/>
                  <a:pt x="2603182" y="1016650"/>
                  <a:pt x="2582727" y="1003861"/>
                </a:cubicBezTo>
                <a:cubicBezTo>
                  <a:pt x="2569944" y="993630"/>
                  <a:pt x="2552045" y="998746"/>
                  <a:pt x="2536704" y="998746"/>
                </a:cubicBezTo>
                <a:cubicBezTo>
                  <a:pt x="2511136" y="1003861"/>
                  <a:pt x="2495794" y="1016651"/>
                  <a:pt x="2483011" y="1031997"/>
                </a:cubicBezTo>
                <a:cubicBezTo>
                  <a:pt x="2472782" y="1047343"/>
                  <a:pt x="2470226" y="1065248"/>
                  <a:pt x="2467669" y="1080595"/>
                </a:cubicBezTo>
                <a:cubicBezTo>
                  <a:pt x="2462556" y="1095941"/>
                  <a:pt x="2480453" y="1101056"/>
                  <a:pt x="2485567" y="1108730"/>
                </a:cubicBezTo>
                <a:cubicBezTo>
                  <a:pt x="2488124" y="1113845"/>
                  <a:pt x="2493238" y="1116403"/>
                  <a:pt x="2495795" y="1118961"/>
                </a:cubicBezTo>
                <a:cubicBezTo>
                  <a:pt x="2493237" y="1129192"/>
                  <a:pt x="2477896" y="1121519"/>
                  <a:pt x="2477896" y="1131750"/>
                </a:cubicBezTo>
                <a:cubicBezTo>
                  <a:pt x="2475340" y="1139423"/>
                  <a:pt x="2472783" y="1152212"/>
                  <a:pt x="2480453" y="1154770"/>
                </a:cubicBezTo>
                <a:cubicBezTo>
                  <a:pt x="2506021" y="1157328"/>
                  <a:pt x="2511135" y="1193136"/>
                  <a:pt x="2539261" y="1185463"/>
                </a:cubicBezTo>
                <a:cubicBezTo>
                  <a:pt x="2544375" y="1185463"/>
                  <a:pt x="2546931" y="1190578"/>
                  <a:pt x="2549488" y="1195694"/>
                </a:cubicBezTo>
                <a:cubicBezTo>
                  <a:pt x="2554602" y="1211041"/>
                  <a:pt x="2564830" y="1221271"/>
                  <a:pt x="2582727" y="1228945"/>
                </a:cubicBezTo>
                <a:lnTo>
                  <a:pt x="2602934" y="1242056"/>
                </a:lnTo>
                <a:lnTo>
                  <a:pt x="2598554" y="1245986"/>
                </a:lnTo>
                <a:cubicBezTo>
                  <a:pt x="2582126" y="1259132"/>
                  <a:pt x="2565230" y="1269462"/>
                  <a:pt x="2555842" y="1269462"/>
                </a:cubicBezTo>
                <a:cubicBezTo>
                  <a:pt x="2492010" y="1269462"/>
                  <a:pt x="2428177" y="1276974"/>
                  <a:pt x="2368100" y="1269462"/>
                </a:cubicBezTo>
                <a:cubicBezTo>
                  <a:pt x="2304268" y="1261949"/>
                  <a:pt x="2240436" y="1209363"/>
                  <a:pt x="2270474" y="1141751"/>
                </a:cubicBezTo>
                <a:cubicBezTo>
                  <a:pt x="2296759" y="1070384"/>
                  <a:pt x="2270475" y="1014042"/>
                  <a:pt x="2240436" y="957698"/>
                </a:cubicBezTo>
                <a:cubicBezTo>
                  <a:pt x="2229172" y="935162"/>
                  <a:pt x="2217907" y="916380"/>
                  <a:pt x="2217906" y="890088"/>
                </a:cubicBezTo>
                <a:cubicBezTo>
                  <a:pt x="2217907" y="758621"/>
                  <a:pt x="2217907" y="627155"/>
                  <a:pt x="2217907" y="491932"/>
                </a:cubicBezTo>
                <a:cubicBezTo>
                  <a:pt x="2221662" y="439346"/>
                  <a:pt x="2195378" y="390515"/>
                  <a:pt x="2202888" y="334172"/>
                </a:cubicBezTo>
                <a:cubicBezTo>
                  <a:pt x="2202888" y="322903"/>
                  <a:pt x="2191623" y="304123"/>
                  <a:pt x="2187868" y="289098"/>
                </a:cubicBezTo>
                <a:cubicBezTo>
                  <a:pt x="2184114" y="277829"/>
                  <a:pt x="2172848" y="259048"/>
                  <a:pt x="2154075" y="266561"/>
                </a:cubicBezTo>
                <a:cubicBezTo>
                  <a:pt x="2135300" y="270318"/>
                  <a:pt x="2142810" y="289098"/>
                  <a:pt x="2146565" y="304123"/>
                </a:cubicBezTo>
                <a:cubicBezTo>
                  <a:pt x="2146565" y="311635"/>
                  <a:pt x="2157830" y="315391"/>
                  <a:pt x="2157830" y="326660"/>
                </a:cubicBezTo>
                <a:cubicBezTo>
                  <a:pt x="2157830" y="360466"/>
                  <a:pt x="2161584" y="390515"/>
                  <a:pt x="2157830" y="424320"/>
                </a:cubicBezTo>
                <a:cubicBezTo>
                  <a:pt x="2154074" y="458126"/>
                  <a:pt x="2176604" y="488176"/>
                  <a:pt x="2176604" y="521981"/>
                </a:cubicBezTo>
                <a:cubicBezTo>
                  <a:pt x="2172849" y="657204"/>
                  <a:pt x="2172849" y="788670"/>
                  <a:pt x="2172849" y="920137"/>
                </a:cubicBezTo>
                <a:cubicBezTo>
                  <a:pt x="2172849" y="942673"/>
                  <a:pt x="2172849" y="961455"/>
                  <a:pt x="2161585" y="983992"/>
                </a:cubicBezTo>
                <a:cubicBezTo>
                  <a:pt x="2120281" y="1062872"/>
                  <a:pt x="2120281" y="1070384"/>
                  <a:pt x="2142811" y="1175557"/>
                </a:cubicBezTo>
                <a:cubicBezTo>
                  <a:pt x="2146565" y="1194338"/>
                  <a:pt x="2131546" y="1231900"/>
                  <a:pt x="2112771" y="1239412"/>
                </a:cubicBezTo>
                <a:cubicBezTo>
                  <a:pt x="2052694" y="1280731"/>
                  <a:pt x="1981353" y="1295755"/>
                  <a:pt x="1910011" y="1284486"/>
                </a:cubicBezTo>
                <a:cubicBezTo>
                  <a:pt x="1883727" y="1280731"/>
                  <a:pt x="1861197" y="1265706"/>
                  <a:pt x="1842424" y="1239412"/>
                </a:cubicBezTo>
                <a:cubicBezTo>
                  <a:pt x="1804875" y="1175557"/>
                  <a:pt x="1771082" y="1111702"/>
                  <a:pt x="1752308" y="1044091"/>
                </a:cubicBezTo>
                <a:cubicBezTo>
                  <a:pt x="1744798" y="1021554"/>
                  <a:pt x="1748552" y="983991"/>
                  <a:pt x="1714759" y="972723"/>
                </a:cubicBezTo>
                <a:cubicBezTo>
                  <a:pt x="1707249" y="976479"/>
                  <a:pt x="1707249" y="983992"/>
                  <a:pt x="1707250" y="991504"/>
                </a:cubicBezTo>
                <a:cubicBezTo>
                  <a:pt x="1711004" y="1055360"/>
                  <a:pt x="1695985" y="1115459"/>
                  <a:pt x="1643417" y="1160532"/>
                </a:cubicBezTo>
                <a:cubicBezTo>
                  <a:pt x="1635907" y="1171801"/>
                  <a:pt x="1632152" y="1179314"/>
                  <a:pt x="1632153" y="1194338"/>
                </a:cubicBezTo>
                <a:cubicBezTo>
                  <a:pt x="1639663" y="1220631"/>
                  <a:pt x="1620888" y="1250681"/>
                  <a:pt x="1647172" y="1280731"/>
                </a:cubicBezTo>
                <a:cubicBezTo>
                  <a:pt x="1654682" y="1284486"/>
                  <a:pt x="1654682" y="1307024"/>
                  <a:pt x="1639662" y="1318293"/>
                </a:cubicBezTo>
                <a:cubicBezTo>
                  <a:pt x="1575830" y="1370879"/>
                  <a:pt x="1538282" y="1438490"/>
                  <a:pt x="1478204" y="1494833"/>
                </a:cubicBezTo>
                <a:cubicBezTo>
                  <a:pt x="1444411" y="1528639"/>
                  <a:pt x="1391843" y="1494833"/>
                  <a:pt x="1358050" y="1524883"/>
                </a:cubicBezTo>
                <a:cubicBezTo>
                  <a:pt x="1358050" y="1524883"/>
                  <a:pt x="1350540" y="1521126"/>
                  <a:pt x="1346785" y="1517370"/>
                </a:cubicBezTo>
                <a:cubicBezTo>
                  <a:pt x="1335521" y="1502345"/>
                  <a:pt x="1324256" y="1491077"/>
                  <a:pt x="1316747" y="1476052"/>
                </a:cubicBezTo>
                <a:cubicBezTo>
                  <a:pt x="1290463" y="1442246"/>
                  <a:pt x="1271688" y="1393416"/>
                  <a:pt x="1222876" y="1374635"/>
                </a:cubicBezTo>
                <a:cubicBezTo>
                  <a:pt x="1204102" y="1397172"/>
                  <a:pt x="1174063" y="1408441"/>
                  <a:pt x="1166553" y="1446002"/>
                </a:cubicBezTo>
                <a:cubicBezTo>
                  <a:pt x="1162798" y="1453515"/>
                  <a:pt x="1144024" y="1457271"/>
                  <a:pt x="1140269" y="1446003"/>
                </a:cubicBezTo>
                <a:cubicBezTo>
                  <a:pt x="1125250" y="1397172"/>
                  <a:pt x="1068927" y="1374635"/>
                  <a:pt x="1050154" y="1325805"/>
                </a:cubicBezTo>
                <a:cubicBezTo>
                  <a:pt x="1046398" y="1314536"/>
                  <a:pt x="1031379" y="1310780"/>
                  <a:pt x="1023870" y="1299511"/>
                </a:cubicBezTo>
                <a:cubicBezTo>
                  <a:pt x="1008850" y="1273218"/>
                  <a:pt x="978812" y="1291999"/>
                  <a:pt x="960037" y="1273218"/>
                </a:cubicBezTo>
                <a:cubicBezTo>
                  <a:pt x="952527" y="1261949"/>
                  <a:pt x="937509" y="1280731"/>
                  <a:pt x="922489" y="1288243"/>
                </a:cubicBezTo>
                <a:cubicBezTo>
                  <a:pt x="869921" y="1307023"/>
                  <a:pt x="839883" y="1352098"/>
                  <a:pt x="802334" y="1389660"/>
                </a:cubicBezTo>
                <a:cubicBezTo>
                  <a:pt x="776050" y="1415953"/>
                  <a:pt x="753522" y="1446003"/>
                  <a:pt x="715973" y="1449758"/>
                </a:cubicBezTo>
                <a:cubicBezTo>
                  <a:pt x="682179" y="1415953"/>
                  <a:pt x="648386" y="1382148"/>
                  <a:pt x="614593" y="1352098"/>
                </a:cubicBezTo>
                <a:cubicBezTo>
                  <a:pt x="625857" y="1329561"/>
                  <a:pt x="637122" y="1307024"/>
                  <a:pt x="652141" y="1284486"/>
                </a:cubicBezTo>
                <a:cubicBezTo>
                  <a:pt x="659651" y="1273218"/>
                  <a:pt x="659651" y="1261949"/>
                  <a:pt x="655896" y="1250680"/>
                </a:cubicBezTo>
                <a:cubicBezTo>
                  <a:pt x="644631" y="1213119"/>
                  <a:pt x="618347" y="1186826"/>
                  <a:pt x="588309" y="1168045"/>
                </a:cubicBezTo>
                <a:cubicBezTo>
                  <a:pt x="569534" y="1153020"/>
                  <a:pt x="543251" y="1160532"/>
                  <a:pt x="520722" y="1160532"/>
                </a:cubicBezTo>
                <a:cubicBezTo>
                  <a:pt x="483173" y="1168045"/>
                  <a:pt x="460645" y="1186826"/>
                  <a:pt x="441871" y="1209363"/>
                </a:cubicBezTo>
                <a:cubicBezTo>
                  <a:pt x="426851" y="1231900"/>
                  <a:pt x="423096" y="1258193"/>
                  <a:pt x="419342" y="1280730"/>
                </a:cubicBezTo>
                <a:cubicBezTo>
                  <a:pt x="411832" y="1303268"/>
                  <a:pt x="438116" y="1310780"/>
                  <a:pt x="445625" y="1322048"/>
                </a:cubicBezTo>
                <a:cubicBezTo>
                  <a:pt x="449380" y="1329561"/>
                  <a:pt x="456890" y="1333317"/>
                  <a:pt x="460644" y="1337073"/>
                </a:cubicBezTo>
                <a:cubicBezTo>
                  <a:pt x="456889" y="1352098"/>
                  <a:pt x="434360" y="1340830"/>
                  <a:pt x="434360" y="1355854"/>
                </a:cubicBezTo>
                <a:cubicBezTo>
                  <a:pt x="430606" y="1367123"/>
                  <a:pt x="426850" y="1385903"/>
                  <a:pt x="438115" y="1389660"/>
                </a:cubicBezTo>
                <a:cubicBezTo>
                  <a:pt x="475664" y="1393416"/>
                  <a:pt x="483173" y="1446003"/>
                  <a:pt x="524477" y="1434734"/>
                </a:cubicBezTo>
                <a:cubicBezTo>
                  <a:pt x="531986" y="1434734"/>
                  <a:pt x="535741" y="1442246"/>
                  <a:pt x="539495" y="1449759"/>
                </a:cubicBezTo>
                <a:cubicBezTo>
                  <a:pt x="547006" y="1472296"/>
                  <a:pt x="562024" y="1487320"/>
                  <a:pt x="588308" y="1498589"/>
                </a:cubicBezTo>
                <a:cubicBezTo>
                  <a:pt x="610837" y="1509857"/>
                  <a:pt x="640877" y="1528639"/>
                  <a:pt x="640876" y="1554932"/>
                </a:cubicBezTo>
                <a:cubicBezTo>
                  <a:pt x="640876" y="1600006"/>
                  <a:pt x="648386" y="1641325"/>
                  <a:pt x="629612" y="1686398"/>
                </a:cubicBezTo>
                <a:cubicBezTo>
                  <a:pt x="614592" y="1716448"/>
                  <a:pt x="588308" y="1761522"/>
                  <a:pt x="622103" y="1802840"/>
                </a:cubicBezTo>
                <a:cubicBezTo>
                  <a:pt x="625857" y="1802840"/>
                  <a:pt x="618348" y="1806596"/>
                  <a:pt x="618347" y="1810352"/>
                </a:cubicBezTo>
                <a:cubicBezTo>
                  <a:pt x="614592" y="1900501"/>
                  <a:pt x="588308" y="1990649"/>
                  <a:pt x="640876" y="2073285"/>
                </a:cubicBezTo>
                <a:cubicBezTo>
                  <a:pt x="644631" y="2077041"/>
                  <a:pt x="644631" y="2084554"/>
                  <a:pt x="640876" y="2088309"/>
                </a:cubicBezTo>
                <a:cubicBezTo>
                  <a:pt x="637122" y="2110848"/>
                  <a:pt x="652141" y="2125871"/>
                  <a:pt x="663405" y="2140897"/>
                </a:cubicBezTo>
                <a:cubicBezTo>
                  <a:pt x="685934" y="2189727"/>
                  <a:pt x="730993" y="2216021"/>
                  <a:pt x="761031" y="2257338"/>
                </a:cubicBezTo>
                <a:cubicBezTo>
                  <a:pt x="746011" y="2264850"/>
                  <a:pt x="730992" y="2257338"/>
                  <a:pt x="712218" y="2253581"/>
                </a:cubicBezTo>
                <a:cubicBezTo>
                  <a:pt x="685934" y="2246069"/>
                  <a:pt x="678425" y="2216020"/>
                  <a:pt x="648386" y="2212264"/>
                </a:cubicBezTo>
                <a:cubicBezTo>
                  <a:pt x="637121" y="2212263"/>
                  <a:pt x="629612" y="2200995"/>
                  <a:pt x="610838" y="2208508"/>
                </a:cubicBezTo>
                <a:cubicBezTo>
                  <a:pt x="584554" y="2223532"/>
                  <a:pt x="550760" y="2223533"/>
                  <a:pt x="528231" y="2212263"/>
                </a:cubicBezTo>
                <a:cubicBezTo>
                  <a:pt x="501948" y="2197239"/>
                  <a:pt x="483173" y="2208507"/>
                  <a:pt x="460644" y="2200995"/>
                </a:cubicBezTo>
                <a:cubicBezTo>
                  <a:pt x="430605" y="2193483"/>
                  <a:pt x="434361" y="2219776"/>
                  <a:pt x="423096" y="2231045"/>
                </a:cubicBezTo>
                <a:cubicBezTo>
                  <a:pt x="404322" y="2253581"/>
                  <a:pt x="426850" y="2261094"/>
                  <a:pt x="438116" y="2276120"/>
                </a:cubicBezTo>
                <a:cubicBezTo>
                  <a:pt x="453134" y="2294900"/>
                  <a:pt x="475664" y="2298656"/>
                  <a:pt x="498193" y="2306170"/>
                </a:cubicBezTo>
                <a:cubicBezTo>
                  <a:pt x="562025" y="2328705"/>
                  <a:pt x="629612" y="2339974"/>
                  <a:pt x="693444" y="2366267"/>
                </a:cubicBezTo>
                <a:cubicBezTo>
                  <a:pt x="730992" y="2381292"/>
                  <a:pt x="753521" y="2407585"/>
                  <a:pt x="772296" y="2433878"/>
                </a:cubicBezTo>
                <a:cubicBezTo>
                  <a:pt x="787315" y="2452659"/>
                  <a:pt x="783560" y="2486465"/>
                  <a:pt x="764786" y="2512759"/>
                </a:cubicBezTo>
                <a:cubicBezTo>
                  <a:pt x="753521" y="2524027"/>
                  <a:pt x="753521" y="2554078"/>
                  <a:pt x="768541" y="2576613"/>
                </a:cubicBezTo>
                <a:cubicBezTo>
                  <a:pt x="776050" y="2587882"/>
                  <a:pt x="783561" y="2595395"/>
                  <a:pt x="772296" y="2606663"/>
                </a:cubicBezTo>
                <a:cubicBezTo>
                  <a:pt x="746012" y="2606663"/>
                  <a:pt x="712218" y="2602907"/>
                  <a:pt x="693444" y="2614176"/>
                </a:cubicBezTo>
                <a:cubicBezTo>
                  <a:pt x="625857" y="2647982"/>
                  <a:pt x="618347" y="2741885"/>
                  <a:pt x="685935" y="2771935"/>
                </a:cubicBezTo>
                <a:cubicBezTo>
                  <a:pt x="704709" y="2779447"/>
                  <a:pt x="712218" y="2801984"/>
                  <a:pt x="730992" y="2805741"/>
                </a:cubicBezTo>
                <a:cubicBezTo>
                  <a:pt x="757276" y="2809497"/>
                  <a:pt x="764786" y="2832034"/>
                  <a:pt x="761031" y="2854571"/>
                </a:cubicBezTo>
                <a:cubicBezTo>
                  <a:pt x="761031" y="2869596"/>
                  <a:pt x="761032" y="2884620"/>
                  <a:pt x="761031" y="2899645"/>
                </a:cubicBezTo>
                <a:cubicBezTo>
                  <a:pt x="764786" y="2944719"/>
                  <a:pt x="742257" y="2974769"/>
                  <a:pt x="708463" y="3004819"/>
                </a:cubicBezTo>
                <a:cubicBezTo>
                  <a:pt x="689689" y="3019844"/>
                  <a:pt x="667160" y="3027356"/>
                  <a:pt x="648387" y="3046137"/>
                </a:cubicBezTo>
                <a:cubicBezTo>
                  <a:pt x="622102" y="3072431"/>
                  <a:pt x="622102" y="3098723"/>
                  <a:pt x="640876" y="3128772"/>
                </a:cubicBezTo>
                <a:cubicBezTo>
                  <a:pt x="667160" y="3158822"/>
                  <a:pt x="700954" y="3170090"/>
                  <a:pt x="734747" y="3177604"/>
                </a:cubicBezTo>
                <a:cubicBezTo>
                  <a:pt x="772295" y="3185115"/>
                  <a:pt x="798579" y="3211409"/>
                  <a:pt x="802334" y="3233946"/>
                </a:cubicBezTo>
                <a:cubicBezTo>
                  <a:pt x="813599" y="3267752"/>
                  <a:pt x="809844" y="3305313"/>
                  <a:pt x="802335" y="3342875"/>
                </a:cubicBezTo>
                <a:cubicBezTo>
                  <a:pt x="791069" y="3391706"/>
                  <a:pt x="772295" y="3436779"/>
                  <a:pt x="776050" y="3485610"/>
                </a:cubicBezTo>
                <a:cubicBezTo>
                  <a:pt x="776051" y="3493122"/>
                  <a:pt x="776051" y="3504391"/>
                  <a:pt x="787315" y="3508147"/>
                </a:cubicBezTo>
                <a:cubicBezTo>
                  <a:pt x="821108" y="3519415"/>
                  <a:pt x="836128" y="3549465"/>
                  <a:pt x="858657" y="3568246"/>
                </a:cubicBezTo>
                <a:cubicBezTo>
                  <a:pt x="884940" y="3587027"/>
                  <a:pt x="911225" y="3628344"/>
                  <a:pt x="929999" y="3650882"/>
                </a:cubicBezTo>
                <a:cubicBezTo>
                  <a:pt x="960038" y="3695956"/>
                  <a:pt x="948773" y="3737274"/>
                  <a:pt x="933753" y="3782348"/>
                </a:cubicBezTo>
                <a:cubicBezTo>
                  <a:pt x="914979" y="3838691"/>
                  <a:pt x="933753" y="3883765"/>
                  <a:pt x="986321" y="3913815"/>
                </a:cubicBezTo>
                <a:lnTo>
                  <a:pt x="1000997" y="3923113"/>
                </a:lnTo>
                <a:lnTo>
                  <a:pt x="976046" y="3964620"/>
                </a:lnTo>
                <a:cubicBezTo>
                  <a:pt x="965628" y="3985147"/>
                  <a:pt x="956016" y="4006496"/>
                  <a:pt x="945778" y="4027965"/>
                </a:cubicBezTo>
                <a:cubicBezTo>
                  <a:pt x="932485" y="4053919"/>
                  <a:pt x="905806" y="4064188"/>
                  <a:pt x="873755" y="4059857"/>
                </a:cubicBezTo>
                <a:cubicBezTo>
                  <a:pt x="833690" y="4054443"/>
                  <a:pt x="834167" y="4056956"/>
                  <a:pt x="822783" y="4092961"/>
                </a:cubicBezTo>
                <a:cubicBezTo>
                  <a:pt x="818108" y="4109469"/>
                  <a:pt x="814514" y="4117961"/>
                  <a:pt x="839507" y="4126235"/>
                </a:cubicBezTo>
                <a:cubicBezTo>
                  <a:pt x="875501" y="4137628"/>
                  <a:pt x="894261" y="4167912"/>
                  <a:pt x="901891" y="4208119"/>
                </a:cubicBezTo>
                <a:cubicBezTo>
                  <a:pt x="911429" y="4258377"/>
                  <a:pt x="901475" y="4301921"/>
                  <a:pt x="878484" y="4345335"/>
                </a:cubicBezTo>
                <a:cubicBezTo>
                  <a:pt x="874890" y="4353828"/>
                  <a:pt x="870821" y="4359807"/>
                  <a:pt x="856829" y="4354652"/>
                </a:cubicBezTo>
                <a:cubicBezTo>
                  <a:pt x="834350" y="4345901"/>
                  <a:pt x="812695" y="4355218"/>
                  <a:pt x="793075" y="4361544"/>
                </a:cubicBezTo>
                <a:cubicBezTo>
                  <a:pt x="765920" y="4369301"/>
                  <a:pt x="750942" y="4413797"/>
                  <a:pt x="768749" y="4439055"/>
                </a:cubicBezTo>
                <a:cubicBezTo>
                  <a:pt x="786554" y="4464314"/>
                  <a:pt x="801848" y="4490049"/>
                  <a:pt x="826236" y="4508852"/>
                </a:cubicBezTo>
                <a:cubicBezTo>
                  <a:pt x="835203" y="4514961"/>
                  <a:pt x="841180" y="4519033"/>
                  <a:pt x="849321" y="4507075"/>
                </a:cubicBezTo>
                <a:cubicBezTo>
                  <a:pt x="855426" y="4498106"/>
                  <a:pt x="867382" y="4506251"/>
                  <a:pt x="871324" y="4513313"/>
                </a:cubicBezTo>
                <a:cubicBezTo>
                  <a:pt x="878256" y="4522411"/>
                  <a:pt x="890211" y="4530556"/>
                  <a:pt x="897143" y="4539654"/>
                </a:cubicBezTo>
                <a:cubicBezTo>
                  <a:pt x="901563" y="4549229"/>
                  <a:pt x="896411" y="4563223"/>
                  <a:pt x="896284" y="4576265"/>
                </a:cubicBezTo>
                <a:cubicBezTo>
                  <a:pt x="896854" y="4620415"/>
                  <a:pt x="897426" y="4664564"/>
                  <a:pt x="864991" y="4699358"/>
                </a:cubicBezTo>
                <a:cubicBezTo>
                  <a:pt x="858886" y="4708326"/>
                  <a:pt x="852304" y="4714782"/>
                  <a:pt x="841779" y="4714175"/>
                </a:cubicBezTo>
                <a:cubicBezTo>
                  <a:pt x="831731" y="4716083"/>
                  <a:pt x="831127" y="4726611"/>
                  <a:pt x="824544" y="4733067"/>
                </a:cubicBezTo>
                <a:cubicBezTo>
                  <a:pt x="847373" y="4757373"/>
                  <a:pt x="876914" y="4762180"/>
                  <a:pt x="908488" y="4763998"/>
                </a:cubicBezTo>
                <a:cubicBezTo>
                  <a:pt x="935039" y="4766770"/>
                  <a:pt x="944959" y="4777904"/>
                  <a:pt x="952241" y="4802557"/>
                </a:cubicBezTo>
                <a:cubicBezTo>
                  <a:pt x="952717" y="4805070"/>
                  <a:pt x="952717" y="4805070"/>
                  <a:pt x="953194" y="4807583"/>
                </a:cubicBezTo>
                <a:cubicBezTo>
                  <a:pt x="961301" y="4850302"/>
                  <a:pt x="961778" y="4852815"/>
                  <a:pt x="917516" y="4866422"/>
                </a:cubicBezTo>
                <a:cubicBezTo>
                  <a:pt x="888325" y="4877168"/>
                  <a:pt x="874079" y="4898095"/>
                  <a:pt x="871789" y="4927168"/>
                </a:cubicBezTo>
                <a:cubicBezTo>
                  <a:pt x="870707" y="4935183"/>
                  <a:pt x="872615" y="4945235"/>
                  <a:pt x="876558" y="4952296"/>
                </a:cubicBezTo>
                <a:cubicBezTo>
                  <a:pt x="880978" y="4961872"/>
                  <a:pt x="892107" y="4951949"/>
                  <a:pt x="897608" y="4953509"/>
                </a:cubicBezTo>
                <a:cubicBezTo>
                  <a:pt x="925112" y="4961307"/>
                  <a:pt x="952140" y="4966591"/>
                  <a:pt x="979295" y="4958834"/>
                </a:cubicBezTo>
                <a:cubicBezTo>
                  <a:pt x="986832" y="4957404"/>
                  <a:pt x="988262" y="4964943"/>
                  <a:pt x="994239" y="4969015"/>
                </a:cubicBezTo>
                <a:cubicBezTo>
                  <a:pt x="1018628" y="4987818"/>
                  <a:pt x="1031887" y="5016542"/>
                  <a:pt x="1056274" y="5035345"/>
                </a:cubicBezTo>
                <a:cubicBezTo>
                  <a:pt x="1065718" y="5043966"/>
                  <a:pt x="1076115" y="5057613"/>
                  <a:pt x="1084605" y="5061209"/>
                </a:cubicBezTo>
                <a:cubicBezTo>
                  <a:pt x="1112110" y="5069007"/>
                  <a:pt x="1103365" y="5091494"/>
                  <a:pt x="1100249" y="5102499"/>
                </a:cubicBezTo>
                <a:cubicBezTo>
                  <a:pt x="1094492" y="5127022"/>
                  <a:pt x="1080723" y="5150462"/>
                  <a:pt x="1054522" y="5163245"/>
                </a:cubicBezTo>
                <a:cubicBezTo>
                  <a:pt x="1030832" y="5175551"/>
                  <a:pt x="1007620" y="5190370"/>
                  <a:pt x="983930" y="5202676"/>
                </a:cubicBezTo>
                <a:cubicBezTo>
                  <a:pt x="960241" y="5214982"/>
                  <a:pt x="938586" y="5224298"/>
                  <a:pt x="911687" y="5205972"/>
                </a:cubicBezTo>
                <a:cubicBezTo>
                  <a:pt x="900207" y="5200340"/>
                  <a:pt x="888252" y="5192196"/>
                  <a:pt x="875215" y="5192066"/>
                </a:cubicBezTo>
                <a:cubicBezTo>
                  <a:pt x="845198" y="5184745"/>
                  <a:pt x="828346" y="5164512"/>
                  <a:pt x="808982" y="5144757"/>
                </a:cubicBezTo>
                <a:cubicBezTo>
                  <a:pt x="778744" y="5108840"/>
                  <a:pt x="743959" y="5076391"/>
                  <a:pt x="697440" y="5064391"/>
                </a:cubicBezTo>
                <a:cubicBezTo>
                  <a:pt x="654386" y="5056941"/>
                  <a:pt x="610379" y="5044466"/>
                  <a:pt x="567802" y="5039528"/>
                </a:cubicBezTo>
                <a:cubicBezTo>
                  <a:pt x="506211" y="5030389"/>
                  <a:pt x="495209" y="5027270"/>
                  <a:pt x="459342" y="5002836"/>
                </a:cubicBezTo>
                <a:cubicBezTo>
                  <a:pt x="456353" y="5000799"/>
                  <a:pt x="452887" y="4996251"/>
                  <a:pt x="450375" y="4996728"/>
                </a:cubicBezTo>
                <a:cubicBezTo>
                  <a:pt x="409101" y="5012370"/>
                  <a:pt x="376829" y="4979444"/>
                  <a:pt x="341788" y="4973077"/>
                </a:cubicBezTo>
                <a:cubicBezTo>
                  <a:pt x="295745" y="4963591"/>
                  <a:pt x="253169" y="4958652"/>
                  <a:pt x="211418" y="4971783"/>
                </a:cubicBezTo>
                <a:cubicBezTo>
                  <a:pt x="184263" y="4979540"/>
                  <a:pt x="164039" y="4996395"/>
                  <a:pt x="147758" y="5020312"/>
                </a:cubicBezTo>
                <a:cubicBezTo>
                  <a:pt x="145723" y="5023301"/>
                  <a:pt x="141653" y="5029281"/>
                  <a:pt x="142607" y="5034307"/>
                </a:cubicBezTo>
                <a:cubicBezTo>
                  <a:pt x="143305" y="5065415"/>
                  <a:pt x="154052" y="5094616"/>
                  <a:pt x="171857" y="5119875"/>
                </a:cubicBezTo>
                <a:cubicBezTo>
                  <a:pt x="186675" y="5143097"/>
                  <a:pt x="209632" y="5154361"/>
                  <a:pt x="239649" y="5161682"/>
                </a:cubicBezTo>
                <a:cubicBezTo>
                  <a:pt x="259140" y="5168396"/>
                  <a:pt x="272654" y="5171039"/>
                  <a:pt x="293354" y="5156697"/>
                </a:cubicBezTo>
                <a:cubicBezTo>
                  <a:pt x="311543" y="5142831"/>
                  <a:pt x="337617" y="5143089"/>
                  <a:pt x="360702" y="5141312"/>
                </a:cubicBezTo>
                <a:cubicBezTo>
                  <a:pt x="368238" y="5139882"/>
                  <a:pt x="374216" y="5143955"/>
                  <a:pt x="377681" y="5148503"/>
                </a:cubicBezTo>
                <a:cubicBezTo>
                  <a:pt x="398604" y="5162758"/>
                  <a:pt x="418095" y="5169472"/>
                  <a:pt x="443693" y="5167218"/>
                </a:cubicBezTo>
                <a:cubicBezTo>
                  <a:pt x="463789" y="5163403"/>
                  <a:pt x="481722" y="5175621"/>
                  <a:pt x="503249" y="5179347"/>
                </a:cubicBezTo>
                <a:cubicBezTo>
                  <a:pt x="533743" y="5189180"/>
                  <a:pt x="607416" y="5193422"/>
                  <a:pt x="635526" y="5190691"/>
                </a:cubicBezTo>
                <a:cubicBezTo>
                  <a:pt x="681696" y="5187136"/>
                  <a:pt x="721633" y="5205591"/>
                  <a:pt x="765640" y="5218068"/>
                </a:cubicBezTo>
                <a:cubicBezTo>
                  <a:pt x="796134" y="5227901"/>
                  <a:pt x="821476" y="5251730"/>
                  <a:pt x="851969" y="5261563"/>
                </a:cubicBezTo>
                <a:cubicBezTo>
                  <a:pt x="865960" y="5266719"/>
                  <a:pt x="880427" y="5274387"/>
                  <a:pt x="891429" y="5277505"/>
                </a:cubicBezTo>
                <a:cubicBezTo>
                  <a:pt x="948473" y="5290111"/>
                  <a:pt x="999413" y="5311684"/>
                  <a:pt x="1050351" y="5333259"/>
                </a:cubicBezTo>
                <a:cubicBezTo>
                  <a:pt x="1067808" y="5342963"/>
                  <a:pt x="1118397" y="5348983"/>
                  <a:pt x="1133469" y="5346123"/>
                </a:cubicBezTo>
                <a:cubicBezTo>
                  <a:pt x="1146507" y="5346251"/>
                  <a:pt x="1156078" y="5341832"/>
                  <a:pt x="1161706" y="5330351"/>
                </a:cubicBezTo>
                <a:cubicBezTo>
                  <a:pt x="1169370" y="5315879"/>
                  <a:pt x="1178336" y="5321987"/>
                  <a:pt x="1188862" y="5322594"/>
                </a:cubicBezTo>
                <a:cubicBezTo>
                  <a:pt x="1207399" y="5324282"/>
                  <a:pt x="1208830" y="5331821"/>
                  <a:pt x="1211215" y="5344386"/>
                </a:cubicBezTo>
                <a:cubicBezTo>
                  <a:pt x="1213122" y="5354438"/>
                  <a:pt x="1215030" y="5364489"/>
                  <a:pt x="1199958" y="5367349"/>
                </a:cubicBezTo>
                <a:cubicBezTo>
                  <a:pt x="1192421" y="5368780"/>
                  <a:pt x="1189304" y="5379785"/>
                  <a:pt x="1181292" y="5378702"/>
                </a:cubicBezTo>
                <a:cubicBezTo>
                  <a:pt x="1161196" y="5382515"/>
                  <a:pt x="1159511" y="5401059"/>
                  <a:pt x="1150892" y="5410504"/>
                </a:cubicBezTo>
                <a:cubicBezTo>
                  <a:pt x="1162593" y="5444732"/>
                  <a:pt x="1132449" y="5450452"/>
                  <a:pt x="1114260" y="5464318"/>
                </a:cubicBezTo>
                <a:cubicBezTo>
                  <a:pt x="1057660" y="5508904"/>
                  <a:pt x="995685" y="5538889"/>
                  <a:pt x="934188" y="5571387"/>
                </a:cubicBezTo>
                <a:cubicBezTo>
                  <a:pt x="922581" y="5578796"/>
                  <a:pt x="908463" y="5586683"/>
                  <a:pt x="894345" y="5594568"/>
                </a:cubicBezTo>
                <a:cubicBezTo>
                  <a:pt x="875679" y="5605921"/>
                  <a:pt x="854025" y="5615237"/>
                  <a:pt x="835138" y="5597994"/>
                </a:cubicBezTo>
                <a:cubicBezTo>
                  <a:pt x="823182" y="5589849"/>
                  <a:pt x="811099" y="5594746"/>
                  <a:pt x="801529" y="5599166"/>
                </a:cubicBezTo>
                <a:cubicBezTo>
                  <a:pt x="788968" y="5601550"/>
                  <a:pt x="781304" y="5616020"/>
                  <a:pt x="768268" y="5615892"/>
                </a:cubicBezTo>
                <a:cubicBezTo>
                  <a:pt x="763244" y="5616845"/>
                  <a:pt x="755103" y="5628803"/>
                  <a:pt x="756534" y="5636342"/>
                </a:cubicBezTo>
                <a:cubicBezTo>
                  <a:pt x="756628" y="5677979"/>
                  <a:pt x="789123" y="5739501"/>
                  <a:pt x="847121" y="5757131"/>
                </a:cubicBezTo>
                <a:cubicBezTo>
                  <a:pt x="877614" y="5766965"/>
                  <a:pt x="896152" y="5768655"/>
                  <a:pt x="917457" y="5743783"/>
                </a:cubicBezTo>
                <a:cubicBezTo>
                  <a:pt x="932180" y="5725370"/>
                  <a:pt x="952881" y="5711027"/>
                  <a:pt x="967603" y="5692613"/>
                </a:cubicBezTo>
                <a:cubicBezTo>
                  <a:pt x="982803" y="5676711"/>
                  <a:pt x="996572" y="5653271"/>
                  <a:pt x="1028019" y="5668130"/>
                </a:cubicBezTo>
                <a:cubicBezTo>
                  <a:pt x="1047511" y="5674846"/>
                  <a:pt x="1075875" y="5646031"/>
                  <a:pt x="1087132" y="5623067"/>
                </a:cubicBezTo>
                <a:cubicBezTo>
                  <a:pt x="1095877" y="5600581"/>
                  <a:pt x="1096132" y="5574499"/>
                  <a:pt x="1113367" y="5555607"/>
                </a:cubicBezTo>
                <a:cubicBezTo>
                  <a:pt x="1127613" y="5534680"/>
                  <a:pt x="1139824" y="5516742"/>
                  <a:pt x="1168410" y="5516524"/>
                </a:cubicBezTo>
                <a:cubicBezTo>
                  <a:pt x="1173911" y="5518084"/>
                  <a:pt x="1183958" y="5516177"/>
                  <a:pt x="1185517" y="5510674"/>
                </a:cubicBezTo>
                <a:cubicBezTo>
                  <a:pt x="1212450" y="5474322"/>
                  <a:pt x="1242340" y="5494683"/>
                  <a:pt x="1269844" y="5502481"/>
                </a:cubicBezTo>
                <a:cubicBezTo>
                  <a:pt x="1295314" y="5513268"/>
                  <a:pt x="1315886" y="5511967"/>
                  <a:pt x="1332644" y="5490563"/>
                </a:cubicBezTo>
                <a:cubicBezTo>
                  <a:pt x="1345809" y="5477652"/>
                  <a:pt x="1367940" y="5470849"/>
                  <a:pt x="1374650" y="5451351"/>
                </a:cubicBezTo>
                <a:cubicBezTo>
                  <a:pt x="1380756" y="5442382"/>
                  <a:pt x="1388768" y="5443465"/>
                  <a:pt x="1398816" y="5441557"/>
                </a:cubicBezTo>
                <a:cubicBezTo>
                  <a:pt x="1409341" y="5442164"/>
                  <a:pt x="1410899" y="5436662"/>
                  <a:pt x="1414016" y="5425656"/>
                </a:cubicBezTo>
                <a:cubicBezTo>
                  <a:pt x="1419772" y="5401133"/>
                  <a:pt x="1437833" y="5400308"/>
                  <a:pt x="1457802" y="5409537"/>
                </a:cubicBezTo>
                <a:cubicBezTo>
                  <a:pt x="1483748" y="5422837"/>
                  <a:pt x="1498565" y="5446059"/>
                  <a:pt x="1515894" y="5468804"/>
                </a:cubicBezTo>
                <a:cubicBezTo>
                  <a:pt x="1533700" y="5494063"/>
                  <a:pt x="1536211" y="5493587"/>
                  <a:pt x="1558471" y="5473742"/>
                </a:cubicBezTo>
                <a:cubicBezTo>
                  <a:pt x="1560983" y="5473265"/>
                  <a:pt x="1566006" y="5472312"/>
                  <a:pt x="1565529" y="5469798"/>
                </a:cubicBezTo>
                <a:cubicBezTo>
                  <a:pt x="1570204" y="5453290"/>
                  <a:pt x="1586358" y="5442415"/>
                  <a:pt x="1596406" y="5440508"/>
                </a:cubicBezTo>
                <a:cubicBezTo>
                  <a:pt x="1608489" y="5435611"/>
                  <a:pt x="1626423" y="5447829"/>
                  <a:pt x="1638378" y="5455974"/>
                </a:cubicBezTo>
                <a:cubicBezTo>
                  <a:pt x="1652846" y="5463643"/>
                  <a:pt x="1669825" y="5470833"/>
                  <a:pt x="1677234" y="5482444"/>
                </a:cubicBezTo>
                <a:cubicBezTo>
                  <a:pt x="1697424" y="5520267"/>
                  <a:pt x="1726137" y="5507008"/>
                  <a:pt x="1755805" y="5498774"/>
                </a:cubicBezTo>
                <a:cubicBezTo>
                  <a:pt x="1760828" y="5497821"/>
                  <a:pt x="1761433" y="5487293"/>
                  <a:pt x="1772911" y="5492924"/>
                </a:cubicBezTo>
                <a:cubicBezTo>
                  <a:pt x="1816315" y="5515929"/>
                  <a:pt x="1853612" y="5547902"/>
                  <a:pt x="1907318" y="5542917"/>
                </a:cubicBezTo>
                <a:cubicBezTo>
                  <a:pt x="1932183" y="5564232"/>
                  <a:pt x="1965316" y="5560548"/>
                  <a:pt x="1992694" y="5581387"/>
                </a:cubicBezTo>
                <a:cubicBezTo>
                  <a:pt x="2038003" y="5614443"/>
                  <a:pt x="2038003" y="5614443"/>
                  <a:pt x="2099722" y="5610540"/>
                </a:cubicBezTo>
                <a:cubicBezTo>
                  <a:pt x="2112760" y="5610670"/>
                  <a:pt x="2115748" y="5612706"/>
                  <a:pt x="2117656" y="5622758"/>
                </a:cubicBezTo>
                <a:cubicBezTo>
                  <a:pt x="2119436" y="5645851"/>
                  <a:pt x="2135811" y="5663570"/>
                  <a:pt x="2149674" y="5681767"/>
                </a:cubicBezTo>
                <a:cubicBezTo>
                  <a:pt x="2153140" y="5686316"/>
                  <a:pt x="2151582" y="5691818"/>
                  <a:pt x="2159595" y="5692901"/>
                </a:cubicBezTo>
                <a:cubicBezTo>
                  <a:pt x="2207672" y="5699397"/>
                  <a:pt x="2237911" y="5735314"/>
                  <a:pt x="2267195" y="5766204"/>
                </a:cubicBezTo>
                <a:cubicBezTo>
                  <a:pt x="2273173" y="5770277"/>
                  <a:pt x="2274603" y="5777816"/>
                  <a:pt x="2281663" y="5773872"/>
                </a:cubicBezTo>
                <a:cubicBezTo>
                  <a:pt x="2331426" y="5761825"/>
                  <a:pt x="2373271" y="5790332"/>
                  <a:pt x="2415721" y="5808310"/>
                </a:cubicBezTo>
                <a:cubicBezTo>
                  <a:pt x="2458645" y="5828801"/>
                  <a:pt x="2500014" y="5854796"/>
                  <a:pt x="2544974" y="5872297"/>
                </a:cubicBezTo>
                <a:cubicBezTo>
                  <a:pt x="2567455" y="5881048"/>
                  <a:pt x="2586343" y="5898291"/>
                  <a:pt x="2604753" y="5913022"/>
                </a:cubicBezTo>
                <a:cubicBezTo>
                  <a:pt x="2613242" y="5916617"/>
                  <a:pt x="2612161" y="5924632"/>
                  <a:pt x="2608090" y="5930612"/>
                </a:cubicBezTo>
                <a:cubicBezTo>
                  <a:pt x="2606055" y="5933601"/>
                  <a:pt x="2604020" y="5936591"/>
                  <a:pt x="2604498" y="5939104"/>
                </a:cubicBezTo>
                <a:cubicBezTo>
                  <a:pt x="2600999" y="5989233"/>
                  <a:pt x="2600999" y="5989233"/>
                  <a:pt x="2642365" y="6015226"/>
                </a:cubicBezTo>
                <a:cubicBezTo>
                  <a:pt x="2660299" y="6027444"/>
                  <a:pt x="2675593" y="6053180"/>
                  <a:pt x="2706819" y="6039443"/>
                </a:cubicBezTo>
                <a:cubicBezTo>
                  <a:pt x="2694131" y="6054868"/>
                  <a:pt x="2677152" y="6047677"/>
                  <a:pt x="2668534" y="6057123"/>
                </a:cubicBezTo>
                <a:cubicBezTo>
                  <a:pt x="2654415" y="6065009"/>
                  <a:pt x="2646274" y="6076967"/>
                  <a:pt x="2630376" y="6061761"/>
                </a:cubicBezTo>
                <a:cubicBezTo>
                  <a:pt x="2627865" y="6062236"/>
                  <a:pt x="2620806" y="6066181"/>
                  <a:pt x="2619247" y="6071683"/>
                </a:cubicBezTo>
                <a:cubicBezTo>
                  <a:pt x="2606560" y="6087108"/>
                  <a:pt x="2590406" y="6097983"/>
                  <a:pt x="2574253" y="6108859"/>
                </a:cubicBezTo>
                <a:cubicBezTo>
                  <a:pt x="2536445" y="6129052"/>
                  <a:pt x="2517525" y="6166486"/>
                  <a:pt x="2495615" y="6201884"/>
                </a:cubicBezTo>
                <a:cubicBezTo>
                  <a:pt x="2481369" y="6222813"/>
                  <a:pt x="2478602" y="6249371"/>
                  <a:pt x="2493896" y="6275107"/>
                </a:cubicBezTo>
                <a:cubicBezTo>
                  <a:pt x="2509189" y="6300843"/>
                  <a:pt x="2524960" y="6329091"/>
                  <a:pt x="2555931" y="6341437"/>
                </a:cubicBezTo>
                <a:cubicBezTo>
                  <a:pt x="2561909" y="6345509"/>
                  <a:pt x="2562862" y="6350535"/>
                  <a:pt x="2561781" y="6358550"/>
                </a:cubicBezTo>
                <a:cubicBezTo>
                  <a:pt x="2564992" y="6389183"/>
                  <a:pt x="2557677" y="6419208"/>
                  <a:pt x="2565435" y="6446373"/>
                </a:cubicBezTo>
                <a:cubicBezTo>
                  <a:pt x="2574495" y="6494119"/>
                  <a:pt x="2604257" y="6527522"/>
                  <a:pt x="2650172" y="6550049"/>
                </a:cubicBezTo>
                <a:cubicBezTo>
                  <a:pt x="2672653" y="6558800"/>
                  <a:pt x="2691063" y="6573531"/>
                  <a:pt x="2715706" y="6566250"/>
                </a:cubicBezTo>
                <a:cubicBezTo>
                  <a:pt x="2755421" y="6556110"/>
                  <a:pt x="2800510" y="6560570"/>
                  <a:pt x="2835457" y="6525300"/>
                </a:cubicBezTo>
                <a:cubicBezTo>
                  <a:pt x="2879021" y="6480586"/>
                  <a:pt x="2909070" y="6433228"/>
                  <a:pt x="2894159" y="6368370"/>
                </a:cubicBezTo>
                <a:cubicBezTo>
                  <a:pt x="2893205" y="6363343"/>
                  <a:pt x="2889263" y="6356282"/>
                  <a:pt x="2890344" y="6348267"/>
                </a:cubicBezTo>
                <a:cubicBezTo>
                  <a:pt x="2890472" y="6335225"/>
                  <a:pt x="2890122" y="6319670"/>
                  <a:pt x="2895750" y="6308189"/>
                </a:cubicBezTo>
                <a:cubicBezTo>
                  <a:pt x="2899344" y="6299697"/>
                  <a:pt x="2917406" y="6298872"/>
                  <a:pt x="2927453" y="6296965"/>
                </a:cubicBezTo>
                <a:cubicBezTo>
                  <a:pt x="2971111" y="6293887"/>
                  <a:pt x="3004500" y="6264120"/>
                  <a:pt x="3048634" y="6263554"/>
                </a:cubicBezTo>
                <a:cubicBezTo>
                  <a:pt x="3056647" y="6264638"/>
                  <a:pt x="3063229" y="6258182"/>
                  <a:pt x="3069684" y="6264767"/>
                </a:cubicBezTo>
                <a:cubicBezTo>
                  <a:pt x="3074581" y="6276855"/>
                  <a:pt x="3049111" y="6266068"/>
                  <a:pt x="3057474" y="6282705"/>
                </a:cubicBezTo>
                <a:cubicBezTo>
                  <a:pt x="3068824" y="6301377"/>
                  <a:pt x="3062719" y="6310347"/>
                  <a:pt x="3048729" y="6305192"/>
                </a:cubicBezTo>
                <a:cubicBezTo>
                  <a:pt x="3023736" y="6296918"/>
                  <a:pt x="3002081" y="6306233"/>
                  <a:pt x="2978997" y="6308012"/>
                </a:cubicBezTo>
                <a:cubicBezTo>
                  <a:pt x="2968949" y="6309918"/>
                  <a:pt x="2964401" y="6313384"/>
                  <a:pt x="2969298" y="6325472"/>
                </a:cubicBezTo>
                <a:cubicBezTo>
                  <a:pt x="2970729" y="6333011"/>
                  <a:pt x="2969648" y="6341027"/>
                  <a:pt x="2982684" y="6341155"/>
                </a:cubicBezTo>
                <a:cubicBezTo>
                  <a:pt x="3010793" y="6338425"/>
                  <a:pt x="3041764" y="6350772"/>
                  <a:pt x="3065581" y="6325425"/>
                </a:cubicBezTo>
                <a:cubicBezTo>
                  <a:pt x="3072163" y="6318968"/>
                  <a:pt x="3092132" y="6328196"/>
                  <a:pt x="3096074" y="6335258"/>
                </a:cubicBezTo>
                <a:cubicBezTo>
                  <a:pt x="3110764" y="6371521"/>
                  <a:pt x="3102845" y="6412075"/>
                  <a:pt x="3068503" y="6436817"/>
                </a:cubicBezTo>
                <a:cubicBezTo>
                  <a:pt x="3040743" y="6455101"/>
                  <a:pt x="3013459" y="6475900"/>
                  <a:pt x="2995621" y="6505319"/>
                </a:cubicBezTo>
                <a:cubicBezTo>
                  <a:pt x="2989515" y="6514289"/>
                  <a:pt x="2982933" y="6520744"/>
                  <a:pt x="2970978" y="6512600"/>
                </a:cubicBezTo>
                <a:cubicBezTo>
                  <a:pt x="2961534" y="6503979"/>
                  <a:pt x="2962360" y="6522046"/>
                  <a:pt x="2954824" y="6523476"/>
                </a:cubicBezTo>
                <a:cubicBezTo>
                  <a:pt x="2946811" y="6522393"/>
                  <a:pt x="2928750" y="6523217"/>
                  <a:pt x="2936636" y="6537341"/>
                </a:cubicBezTo>
                <a:cubicBezTo>
                  <a:pt x="2941055" y="6546916"/>
                  <a:pt x="2950499" y="6555537"/>
                  <a:pt x="2965093" y="6550164"/>
                </a:cubicBezTo>
                <a:cubicBezTo>
                  <a:pt x="2972630" y="6548734"/>
                  <a:pt x="2976701" y="6542755"/>
                  <a:pt x="2981247" y="6539288"/>
                </a:cubicBezTo>
                <a:cubicBezTo>
                  <a:pt x="3023602" y="6515630"/>
                  <a:pt x="3055560" y="6478324"/>
                  <a:pt x="3096484" y="6447127"/>
                </a:cubicBezTo>
                <a:cubicBezTo>
                  <a:pt x="3101031" y="6443660"/>
                  <a:pt x="3105579" y="6440195"/>
                  <a:pt x="3112637" y="6436252"/>
                </a:cubicBezTo>
                <a:cubicBezTo>
                  <a:pt x="3137886" y="6418443"/>
                  <a:pt x="3163354" y="6429229"/>
                  <a:pt x="3171589" y="6458907"/>
                </a:cubicBezTo>
                <a:cubicBezTo>
                  <a:pt x="3173497" y="6468960"/>
                  <a:pt x="3175881" y="6481524"/>
                  <a:pt x="3178265" y="6494089"/>
                </a:cubicBezTo>
                <a:cubicBezTo>
                  <a:pt x="3180173" y="6504141"/>
                  <a:pt x="3182557" y="6516705"/>
                  <a:pt x="3185419" y="6531783"/>
                </a:cubicBezTo>
                <a:cubicBezTo>
                  <a:pt x="3208027" y="6527492"/>
                  <a:pt x="3231716" y="6515187"/>
                  <a:pt x="3250731" y="6519388"/>
                </a:cubicBezTo>
                <a:cubicBezTo>
                  <a:pt x="3272735" y="6525626"/>
                  <a:pt x="3289587" y="6545859"/>
                  <a:pt x="3310509" y="6560112"/>
                </a:cubicBezTo>
                <a:cubicBezTo>
                  <a:pt x="3327966" y="6569816"/>
                  <a:pt x="3343387" y="6582511"/>
                  <a:pt x="3360844" y="6592215"/>
                </a:cubicBezTo>
                <a:cubicBezTo>
                  <a:pt x="3381766" y="6606468"/>
                  <a:pt x="3381766" y="6606468"/>
                  <a:pt x="3404025" y="6586623"/>
                </a:cubicBezTo>
                <a:cubicBezTo>
                  <a:pt x="3422213" y="6572758"/>
                  <a:pt x="3461324" y="6573147"/>
                  <a:pt x="3479734" y="6587876"/>
                </a:cubicBezTo>
                <a:cubicBezTo>
                  <a:pt x="3485712" y="6591949"/>
                  <a:pt x="3489178" y="6596498"/>
                  <a:pt x="3489655" y="6599010"/>
                </a:cubicBezTo>
                <a:cubicBezTo>
                  <a:pt x="3487842" y="6630596"/>
                  <a:pt x="3512706" y="6651912"/>
                  <a:pt x="3515440" y="6680030"/>
                </a:cubicBezTo>
                <a:cubicBezTo>
                  <a:pt x="3515313" y="6693071"/>
                  <a:pt x="3526791" y="6698703"/>
                  <a:pt x="3535282" y="6702299"/>
                </a:cubicBezTo>
                <a:cubicBezTo>
                  <a:pt x="3540782" y="6703858"/>
                  <a:pt x="3547842" y="6699916"/>
                  <a:pt x="3546888" y="6694889"/>
                </a:cubicBezTo>
                <a:cubicBezTo>
                  <a:pt x="3545584" y="6674310"/>
                  <a:pt x="3541770" y="6654206"/>
                  <a:pt x="3537955" y="6634103"/>
                </a:cubicBezTo>
                <a:cubicBezTo>
                  <a:pt x="3531628" y="6614476"/>
                  <a:pt x="3534744" y="6603471"/>
                  <a:pt x="3551247" y="6608150"/>
                </a:cubicBezTo>
                <a:cubicBezTo>
                  <a:pt x="3564283" y="6608278"/>
                  <a:pt x="3578274" y="6613434"/>
                  <a:pt x="3589276" y="6616552"/>
                </a:cubicBezTo>
                <a:cubicBezTo>
                  <a:pt x="3598243" y="6622661"/>
                  <a:pt x="3604698" y="6629247"/>
                  <a:pt x="3616176" y="6634878"/>
                </a:cubicBezTo>
                <a:cubicBezTo>
                  <a:pt x="3625875" y="6617418"/>
                  <a:pt x="3622536" y="6599827"/>
                  <a:pt x="3610104" y="6589170"/>
                </a:cubicBezTo>
                <a:cubicBezTo>
                  <a:pt x="3591694" y="6574439"/>
                  <a:pt x="3608801" y="6568589"/>
                  <a:pt x="3615860" y="6564646"/>
                </a:cubicBezTo>
                <a:cubicBezTo>
                  <a:pt x="3620407" y="6561180"/>
                  <a:pt x="3634526" y="6553294"/>
                  <a:pt x="3639899" y="6567895"/>
                </a:cubicBezTo>
                <a:cubicBezTo>
                  <a:pt x="3644191" y="6590511"/>
                  <a:pt x="3657577" y="6606194"/>
                  <a:pt x="3661869" y="6628811"/>
                </a:cubicBezTo>
                <a:cubicBezTo>
                  <a:pt x="3675000" y="6670577"/>
                  <a:pt x="3683107" y="6713296"/>
                  <a:pt x="3706286" y="6753156"/>
                </a:cubicBezTo>
                <a:cubicBezTo>
                  <a:pt x="3709752" y="6757704"/>
                  <a:pt x="3709148" y="6768234"/>
                  <a:pt x="3710578" y="6775772"/>
                </a:cubicBezTo>
                <a:cubicBezTo>
                  <a:pt x="3712486" y="6785824"/>
                  <a:pt x="3711881" y="6796352"/>
                  <a:pt x="3723965" y="6791456"/>
                </a:cubicBezTo>
                <a:cubicBezTo>
                  <a:pt x="3734013" y="6789548"/>
                  <a:pt x="3737606" y="6781056"/>
                  <a:pt x="3738687" y="6773041"/>
                </a:cubicBezTo>
                <a:cubicBezTo>
                  <a:pt x="3742757" y="6767062"/>
                  <a:pt x="3736303" y="6760477"/>
                  <a:pt x="3737861" y="6754974"/>
                </a:cubicBezTo>
                <a:cubicBezTo>
                  <a:pt x="3739070" y="6733917"/>
                  <a:pt x="3719579" y="6727202"/>
                  <a:pt x="3716240" y="6709612"/>
                </a:cubicBezTo>
                <a:cubicBezTo>
                  <a:pt x="3716368" y="6696571"/>
                  <a:pt x="3718054" y="6678026"/>
                  <a:pt x="3703109" y="6667846"/>
                </a:cubicBezTo>
                <a:cubicBezTo>
                  <a:pt x="3694143" y="6661737"/>
                  <a:pt x="3697259" y="6650732"/>
                  <a:pt x="3695351" y="6640681"/>
                </a:cubicBezTo>
                <a:cubicBezTo>
                  <a:pt x="3689024" y="6621054"/>
                  <a:pt x="3689756" y="6597484"/>
                  <a:pt x="3681394" y="6580847"/>
                </a:cubicBezTo>
                <a:cubicBezTo>
                  <a:pt x="3668136" y="6552123"/>
                  <a:pt x="3674368" y="6530113"/>
                  <a:pt x="3693638" y="6508231"/>
                </a:cubicBezTo>
                <a:cubicBezTo>
                  <a:pt x="3719712" y="6508490"/>
                  <a:pt x="3710363" y="6541505"/>
                  <a:pt x="3729854" y="6548220"/>
                </a:cubicBezTo>
                <a:cubicBezTo>
                  <a:pt x="3734973" y="6588903"/>
                  <a:pt x="3763780" y="6617281"/>
                  <a:pt x="3771410" y="6657488"/>
                </a:cubicBezTo>
                <a:cubicBezTo>
                  <a:pt x="3775702" y="6680103"/>
                  <a:pt x="3797102" y="6696871"/>
                  <a:pt x="3803906" y="6719010"/>
                </a:cubicBezTo>
                <a:cubicBezTo>
                  <a:pt x="3808326" y="6728585"/>
                  <a:pt x="3820408" y="6723688"/>
                  <a:pt x="3827468" y="6719745"/>
                </a:cubicBezTo>
                <a:cubicBezTo>
                  <a:pt x="3835003" y="6718315"/>
                  <a:pt x="3833096" y="6708263"/>
                  <a:pt x="3829630" y="6703715"/>
                </a:cubicBezTo>
                <a:cubicBezTo>
                  <a:pt x="3805369" y="6671871"/>
                  <a:pt x="3799774" y="6628673"/>
                  <a:pt x="3780538" y="6595877"/>
                </a:cubicBezTo>
                <a:cubicBezTo>
                  <a:pt x="3773130" y="6584266"/>
                  <a:pt x="3770745" y="6571701"/>
                  <a:pt x="3763336" y="6560091"/>
                </a:cubicBezTo>
                <a:cubicBezTo>
                  <a:pt x="3751985" y="6541416"/>
                  <a:pt x="3762766" y="6515941"/>
                  <a:pt x="3766487" y="6494406"/>
                </a:cubicBezTo>
                <a:cubicBezTo>
                  <a:pt x="3769731" y="6470360"/>
                  <a:pt x="3767474" y="6444755"/>
                  <a:pt x="3756123" y="6426082"/>
                </a:cubicBezTo>
                <a:cubicBezTo>
                  <a:pt x="3742260" y="6407884"/>
                  <a:pt x="3746935" y="6391377"/>
                  <a:pt x="3746108" y="6373311"/>
                </a:cubicBezTo>
                <a:cubicBezTo>
                  <a:pt x="3746363" y="6347228"/>
                  <a:pt x="3755585" y="6327254"/>
                  <a:pt x="3764331" y="6304767"/>
                </a:cubicBezTo>
                <a:cubicBezTo>
                  <a:pt x="3766970" y="6291249"/>
                  <a:pt x="3775111" y="6279290"/>
                  <a:pt x="3795078" y="6288517"/>
                </a:cubicBezTo>
                <a:cubicBezTo>
                  <a:pt x="3809070" y="6293673"/>
                  <a:pt x="3825700" y="6285310"/>
                  <a:pt x="3830374" y="6268802"/>
                </a:cubicBezTo>
                <a:cubicBezTo>
                  <a:pt x="3841155" y="6243326"/>
                  <a:pt x="3864240" y="6241548"/>
                  <a:pt x="3885290" y="6242760"/>
                </a:cubicBezTo>
                <a:cubicBezTo>
                  <a:pt x="3922366" y="6246138"/>
                  <a:pt x="3956452" y="6247480"/>
                  <a:pt x="3994610" y="6242842"/>
                </a:cubicBezTo>
                <a:cubicBezTo>
                  <a:pt x="4009682" y="6239981"/>
                  <a:pt x="4023323" y="6229583"/>
                  <a:pt x="4037441" y="6221696"/>
                </a:cubicBezTo>
                <a:cubicBezTo>
                  <a:pt x="4082913" y="6187033"/>
                  <a:pt x="4110451" y="6140152"/>
                  <a:pt x="4132011" y="6089200"/>
                </a:cubicBezTo>
                <a:cubicBezTo>
                  <a:pt x="4151536" y="6041236"/>
                  <a:pt x="4168549" y="5993750"/>
                  <a:pt x="4182573" y="5944226"/>
                </a:cubicBezTo>
                <a:cubicBezTo>
                  <a:pt x="4191922" y="5911211"/>
                  <a:pt x="4211320" y="5876288"/>
                  <a:pt x="4215168" y="5841714"/>
                </a:cubicBezTo>
                <a:cubicBezTo>
                  <a:pt x="4222133" y="5796134"/>
                  <a:pt x="4249416" y="5775336"/>
                  <a:pt x="4284712" y="5755621"/>
                </a:cubicBezTo>
                <a:cubicBezTo>
                  <a:pt x="4310913" y="5742837"/>
                  <a:pt x="4312949" y="5739849"/>
                  <a:pt x="4327288" y="5760558"/>
                </a:cubicBezTo>
                <a:cubicBezTo>
                  <a:pt x="4336732" y="5769179"/>
                  <a:pt x="4341152" y="5778754"/>
                  <a:pt x="4353712" y="5776371"/>
                </a:cubicBezTo>
                <a:cubicBezTo>
                  <a:pt x="4371296" y="5773034"/>
                  <a:pt x="4386845" y="5772687"/>
                  <a:pt x="4399532" y="5757262"/>
                </a:cubicBezTo>
                <a:lnTo>
                  <a:pt x="4406824" y="5739138"/>
                </a:lnTo>
                <a:lnTo>
                  <a:pt x="4415488" y="5748577"/>
                </a:lnTo>
                <a:cubicBezTo>
                  <a:pt x="4426691" y="5757475"/>
                  <a:pt x="4439597" y="5764625"/>
                  <a:pt x="4454096" y="5769033"/>
                </a:cubicBezTo>
                <a:cubicBezTo>
                  <a:pt x="4484589" y="5778867"/>
                  <a:pt x="4503127" y="5780556"/>
                  <a:pt x="4524433" y="5755685"/>
                </a:cubicBezTo>
                <a:lnTo>
                  <a:pt x="4546406" y="5733263"/>
                </a:lnTo>
                <a:lnTo>
                  <a:pt x="4556707" y="5735244"/>
                </a:lnTo>
                <a:cubicBezTo>
                  <a:pt x="4559696" y="5737280"/>
                  <a:pt x="4563290" y="5728787"/>
                  <a:pt x="4565802" y="5728312"/>
                </a:cubicBezTo>
                <a:cubicBezTo>
                  <a:pt x="4584945" y="5719472"/>
                  <a:pt x="4600494" y="5719124"/>
                  <a:pt x="4616392" y="5734331"/>
                </a:cubicBezTo>
                <a:cubicBezTo>
                  <a:pt x="4635279" y="5751574"/>
                  <a:pt x="4665297" y="5758895"/>
                  <a:pt x="4678077" y="5785106"/>
                </a:cubicBezTo>
                <a:cubicBezTo>
                  <a:pt x="4695661" y="5781769"/>
                  <a:pt x="4704500" y="5800920"/>
                  <a:pt x="4717538" y="5801050"/>
                </a:cubicBezTo>
                <a:cubicBezTo>
                  <a:pt x="4743612" y="5801308"/>
                  <a:pt x="4744438" y="5819374"/>
                  <a:pt x="4750288" y="5836489"/>
                </a:cubicBezTo>
                <a:cubicBezTo>
                  <a:pt x="4753149" y="5851566"/>
                  <a:pt x="4748952" y="5870587"/>
                  <a:pt x="4766885" y="5882804"/>
                </a:cubicBezTo>
                <a:cubicBezTo>
                  <a:pt x="4772386" y="5884363"/>
                  <a:pt x="4777759" y="5898965"/>
                  <a:pt x="4761606" y="5909840"/>
                </a:cubicBezTo>
                <a:cubicBezTo>
                  <a:pt x="4738870" y="5927172"/>
                  <a:pt x="4752128" y="5955897"/>
                  <a:pt x="4756420" y="5978513"/>
                </a:cubicBezTo>
                <a:cubicBezTo>
                  <a:pt x="4781064" y="5971233"/>
                  <a:pt x="4787773" y="5951736"/>
                  <a:pt x="4785993" y="5928643"/>
                </a:cubicBezTo>
                <a:cubicBezTo>
                  <a:pt x="4785644" y="5913088"/>
                  <a:pt x="4791750" y="5904119"/>
                  <a:pt x="4806346" y="5898746"/>
                </a:cubicBezTo>
                <a:cubicBezTo>
                  <a:pt x="4811368" y="5897793"/>
                  <a:pt x="4816393" y="5896839"/>
                  <a:pt x="4820940" y="5893372"/>
                </a:cubicBezTo>
                <a:cubicBezTo>
                  <a:pt x="4833151" y="5875435"/>
                  <a:pt x="4843931" y="5849959"/>
                  <a:pt x="4862597" y="5838606"/>
                </a:cubicBezTo>
                <a:cubicBezTo>
                  <a:pt x="4878750" y="5827730"/>
                  <a:pt x="4901358" y="5823440"/>
                  <a:pt x="4916558" y="5807539"/>
                </a:cubicBezTo>
                <a:cubicBezTo>
                  <a:pt x="4923141" y="5801082"/>
                  <a:pt x="4934746" y="5793674"/>
                  <a:pt x="4937863" y="5782667"/>
                </a:cubicBezTo>
                <a:cubicBezTo>
                  <a:pt x="4961807" y="5744279"/>
                  <a:pt x="5000696" y="5716072"/>
                  <a:pt x="5021653" y="5675648"/>
                </a:cubicBezTo>
                <a:cubicBezTo>
                  <a:pt x="5025722" y="5669668"/>
                  <a:pt x="5032782" y="5665725"/>
                  <a:pt x="5039236" y="5672311"/>
                </a:cubicBezTo>
                <a:cubicBezTo>
                  <a:pt x="5042226" y="5674346"/>
                  <a:pt x="5043180" y="5679372"/>
                  <a:pt x="5041621" y="5684874"/>
                </a:cubicBezTo>
                <a:cubicBezTo>
                  <a:pt x="5025085" y="5734875"/>
                  <a:pt x="5006037" y="5785351"/>
                  <a:pt x="4971567" y="5823133"/>
                </a:cubicBezTo>
                <a:cubicBezTo>
                  <a:pt x="4960914" y="5835568"/>
                  <a:pt x="4956844" y="5841548"/>
                  <a:pt x="4961740" y="5853636"/>
                </a:cubicBezTo>
                <a:cubicBezTo>
                  <a:pt x="4964602" y="5868713"/>
                  <a:pt x="4985524" y="5882966"/>
                  <a:pt x="4998561" y="5883096"/>
                </a:cubicBezTo>
                <a:cubicBezTo>
                  <a:pt x="5014110" y="5882748"/>
                  <a:pt x="5025239" y="5872826"/>
                  <a:pt x="5022854" y="5860262"/>
                </a:cubicBezTo>
                <a:cubicBezTo>
                  <a:pt x="5022505" y="5844707"/>
                  <a:pt x="5041520" y="5848909"/>
                  <a:pt x="5039613" y="5838857"/>
                </a:cubicBezTo>
                <a:cubicBezTo>
                  <a:pt x="5037228" y="5826293"/>
                  <a:pt x="5046799" y="5821873"/>
                  <a:pt x="5050392" y="5813381"/>
                </a:cubicBezTo>
                <a:cubicBezTo>
                  <a:pt x="5066197" y="5786951"/>
                  <a:pt x="5076977" y="5761475"/>
                  <a:pt x="5073766" y="5730843"/>
                </a:cubicBezTo>
                <a:cubicBezTo>
                  <a:pt x="5069474" y="5708227"/>
                  <a:pt x="5090175" y="5693885"/>
                  <a:pt x="5088396" y="5670791"/>
                </a:cubicBezTo>
                <a:cubicBezTo>
                  <a:pt x="5081720" y="5635610"/>
                  <a:pt x="5107571" y="5607273"/>
                  <a:pt x="5108908" y="5573175"/>
                </a:cubicBezTo>
                <a:lnTo>
                  <a:pt x="5109791" y="5566621"/>
                </a:lnTo>
                <a:lnTo>
                  <a:pt x="5142921" y="5566535"/>
                </a:lnTo>
                <a:cubicBezTo>
                  <a:pt x="5161696" y="5568414"/>
                  <a:pt x="5176716" y="5562779"/>
                  <a:pt x="5190796" y="5554328"/>
                </a:cubicBezTo>
                <a:lnTo>
                  <a:pt x="5208269" y="5542287"/>
                </a:lnTo>
                <a:lnTo>
                  <a:pt x="5207989" y="5543308"/>
                </a:lnTo>
                <a:cubicBezTo>
                  <a:pt x="5206756" y="5553956"/>
                  <a:pt x="5207528" y="5564874"/>
                  <a:pt x="5211168" y="5577200"/>
                </a:cubicBezTo>
                <a:cubicBezTo>
                  <a:pt x="5214029" y="5592278"/>
                  <a:pt x="5216413" y="5604843"/>
                  <a:pt x="5220228" y="5624946"/>
                </a:cubicBezTo>
                <a:cubicBezTo>
                  <a:pt x="5243442" y="5610127"/>
                  <a:pt x="5268084" y="5602847"/>
                  <a:pt x="5263920" y="5567189"/>
                </a:cubicBezTo>
                <a:cubicBezTo>
                  <a:pt x="5261059" y="5552112"/>
                  <a:pt x="5271362" y="5524122"/>
                  <a:pt x="5288469" y="5518272"/>
                </a:cubicBezTo>
                <a:lnTo>
                  <a:pt x="5297336" y="5509877"/>
                </a:lnTo>
                <a:lnTo>
                  <a:pt x="5300832" y="5514011"/>
                </a:lnTo>
                <a:cubicBezTo>
                  <a:pt x="5318816" y="5525853"/>
                  <a:pt x="5340530" y="5516852"/>
                  <a:pt x="5362781" y="5510676"/>
                </a:cubicBezTo>
                <a:cubicBezTo>
                  <a:pt x="5367805" y="5509722"/>
                  <a:pt x="5368409" y="5499194"/>
                  <a:pt x="5379887" y="5504826"/>
                </a:cubicBezTo>
                <a:cubicBezTo>
                  <a:pt x="5423291" y="5527831"/>
                  <a:pt x="5460588" y="5559803"/>
                  <a:pt x="5514294" y="5554819"/>
                </a:cubicBezTo>
                <a:cubicBezTo>
                  <a:pt x="5539158" y="5576134"/>
                  <a:pt x="5572291" y="5572450"/>
                  <a:pt x="5599668" y="5593288"/>
                </a:cubicBezTo>
                <a:cubicBezTo>
                  <a:pt x="5644979" y="5626344"/>
                  <a:pt x="5644979" y="5626344"/>
                  <a:pt x="5706698" y="5622441"/>
                </a:cubicBezTo>
                <a:cubicBezTo>
                  <a:pt x="5719735" y="5622571"/>
                  <a:pt x="5722724" y="5624608"/>
                  <a:pt x="5724631" y="5634659"/>
                </a:cubicBezTo>
                <a:cubicBezTo>
                  <a:pt x="5726412" y="5657752"/>
                  <a:pt x="5742787" y="5675472"/>
                  <a:pt x="5756650" y="5693668"/>
                </a:cubicBezTo>
                <a:cubicBezTo>
                  <a:pt x="5760117" y="5698216"/>
                  <a:pt x="5758557" y="5703720"/>
                  <a:pt x="5766571" y="5704803"/>
                </a:cubicBezTo>
                <a:cubicBezTo>
                  <a:pt x="5814648" y="5711299"/>
                  <a:pt x="5844885" y="5747216"/>
                  <a:pt x="5874170" y="5778105"/>
                </a:cubicBezTo>
                <a:cubicBezTo>
                  <a:pt x="5880148" y="5782178"/>
                  <a:pt x="5881579" y="5789717"/>
                  <a:pt x="5888639" y="5785773"/>
                </a:cubicBezTo>
                <a:cubicBezTo>
                  <a:pt x="5938401" y="5773727"/>
                  <a:pt x="5980246" y="5802234"/>
                  <a:pt x="6022695" y="5820212"/>
                </a:cubicBezTo>
                <a:cubicBezTo>
                  <a:pt x="6065621" y="5840703"/>
                  <a:pt x="6106989" y="5866697"/>
                  <a:pt x="6151950" y="5884199"/>
                </a:cubicBezTo>
                <a:cubicBezTo>
                  <a:pt x="6174431" y="5892950"/>
                  <a:pt x="6193318" y="5910193"/>
                  <a:pt x="6211728" y="5924923"/>
                </a:cubicBezTo>
                <a:cubicBezTo>
                  <a:pt x="6220217" y="5928519"/>
                  <a:pt x="6219137" y="5936534"/>
                  <a:pt x="6215066" y="5942513"/>
                </a:cubicBezTo>
                <a:cubicBezTo>
                  <a:pt x="6213031" y="5945502"/>
                  <a:pt x="6210995" y="5948492"/>
                  <a:pt x="6211472" y="5951005"/>
                </a:cubicBezTo>
                <a:cubicBezTo>
                  <a:pt x="6207973" y="6001135"/>
                  <a:pt x="6207973" y="6001135"/>
                  <a:pt x="6249341" y="6027128"/>
                </a:cubicBezTo>
                <a:cubicBezTo>
                  <a:pt x="6267274" y="6039345"/>
                  <a:pt x="6282569" y="6065081"/>
                  <a:pt x="6313793" y="6051344"/>
                </a:cubicBezTo>
                <a:cubicBezTo>
                  <a:pt x="6301106" y="6066770"/>
                  <a:pt x="6284126" y="6059578"/>
                  <a:pt x="6275509" y="6069024"/>
                </a:cubicBezTo>
                <a:cubicBezTo>
                  <a:pt x="6261391" y="6076910"/>
                  <a:pt x="6253250" y="6088869"/>
                  <a:pt x="6237352" y="6073662"/>
                </a:cubicBezTo>
                <a:cubicBezTo>
                  <a:pt x="6234841" y="6074138"/>
                  <a:pt x="6227781" y="6078082"/>
                  <a:pt x="6226223" y="6083584"/>
                </a:cubicBezTo>
                <a:cubicBezTo>
                  <a:pt x="6213535" y="6099009"/>
                  <a:pt x="6197382" y="6109885"/>
                  <a:pt x="6181228" y="6120760"/>
                </a:cubicBezTo>
                <a:cubicBezTo>
                  <a:pt x="6143420" y="6140952"/>
                  <a:pt x="6124500" y="6178387"/>
                  <a:pt x="6102590" y="6213786"/>
                </a:cubicBezTo>
                <a:cubicBezTo>
                  <a:pt x="6088345" y="6234714"/>
                  <a:pt x="6085577" y="6261273"/>
                  <a:pt x="6100870" y="6287009"/>
                </a:cubicBezTo>
                <a:cubicBezTo>
                  <a:pt x="6116165" y="6312743"/>
                  <a:pt x="6131935" y="6340991"/>
                  <a:pt x="6162906" y="6353338"/>
                </a:cubicBezTo>
                <a:cubicBezTo>
                  <a:pt x="6168883" y="6357410"/>
                  <a:pt x="6169837" y="6362437"/>
                  <a:pt x="6168757" y="6370452"/>
                </a:cubicBezTo>
                <a:cubicBezTo>
                  <a:pt x="6171966" y="6401083"/>
                  <a:pt x="6164652" y="6431109"/>
                  <a:pt x="6172410" y="6458274"/>
                </a:cubicBezTo>
                <a:cubicBezTo>
                  <a:pt x="6181471" y="6506020"/>
                  <a:pt x="6211232" y="6539423"/>
                  <a:pt x="6257148" y="6561950"/>
                </a:cubicBezTo>
                <a:cubicBezTo>
                  <a:pt x="6279627" y="6570701"/>
                  <a:pt x="6298038" y="6585431"/>
                  <a:pt x="6322682" y="6578152"/>
                </a:cubicBezTo>
                <a:cubicBezTo>
                  <a:pt x="6362396" y="6568011"/>
                  <a:pt x="6407486" y="6572472"/>
                  <a:pt x="6442432" y="6537202"/>
                </a:cubicBezTo>
                <a:cubicBezTo>
                  <a:pt x="6485995" y="6492487"/>
                  <a:pt x="6516046" y="6445129"/>
                  <a:pt x="6501135" y="6380271"/>
                </a:cubicBezTo>
                <a:cubicBezTo>
                  <a:pt x="6500181" y="6375245"/>
                  <a:pt x="6496238" y="6368183"/>
                  <a:pt x="6497319" y="6360168"/>
                </a:cubicBezTo>
                <a:cubicBezTo>
                  <a:pt x="6497447" y="6347126"/>
                  <a:pt x="6497098" y="6331572"/>
                  <a:pt x="6502726" y="6320090"/>
                </a:cubicBezTo>
                <a:cubicBezTo>
                  <a:pt x="6506319" y="6311597"/>
                  <a:pt x="6524381" y="6310773"/>
                  <a:pt x="6534428" y="6308867"/>
                </a:cubicBezTo>
                <a:cubicBezTo>
                  <a:pt x="6578087" y="6305789"/>
                  <a:pt x="6611475" y="6276021"/>
                  <a:pt x="6655610" y="6275456"/>
                </a:cubicBezTo>
                <a:cubicBezTo>
                  <a:pt x="6663623" y="6276539"/>
                  <a:pt x="6670205" y="6270083"/>
                  <a:pt x="6676659" y="6276669"/>
                </a:cubicBezTo>
                <a:cubicBezTo>
                  <a:pt x="6681556" y="6288757"/>
                  <a:pt x="6656087" y="6277969"/>
                  <a:pt x="6664449" y="6294607"/>
                </a:cubicBezTo>
                <a:cubicBezTo>
                  <a:pt x="6675800" y="6313279"/>
                  <a:pt x="6669694" y="6322248"/>
                  <a:pt x="6655704" y="6317093"/>
                </a:cubicBezTo>
                <a:cubicBezTo>
                  <a:pt x="6630712" y="6308819"/>
                  <a:pt x="6609057" y="6318135"/>
                  <a:pt x="6585972" y="6319913"/>
                </a:cubicBezTo>
                <a:cubicBezTo>
                  <a:pt x="6575924" y="6321820"/>
                  <a:pt x="6571376" y="6325286"/>
                  <a:pt x="6576273" y="6337374"/>
                </a:cubicBezTo>
                <a:cubicBezTo>
                  <a:pt x="6577704" y="6344913"/>
                  <a:pt x="6576622" y="6352928"/>
                  <a:pt x="6589660" y="6353057"/>
                </a:cubicBezTo>
                <a:cubicBezTo>
                  <a:pt x="6617769" y="6350326"/>
                  <a:pt x="6648739" y="6362672"/>
                  <a:pt x="6672556" y="6337325"/>
                </a:cubicBezTo>
                <a:cubicBezTo>
                  <a:pt x="6679138" y="6330870"/>
                  <a:pt x="6699107" y="6340097"/>
                  <a:pt x="6703049" y="6347159"/>
                </a:cubicBezTo>
                <a:cubicBezTo>
                  <a:pt x="6717739" y="6383422"/>
                  <a:pt x="6709820" y="6423977"/>
                  <a:pt x="6675478" y="6448719"/>
                </a:cubicBezTo>
                <a:cubicBezTo>
                  <a:pt x="6647719" y="6467003"/>
                  <a:pt x="6620435" y="6487801"/>
                  <a:pt x="6602596" y="6517220"/>
                </a:cubicBezTo>
                <a:cubicBezTo>
                  <a:pt x="6596491" y="6526190"/>
                  <a:pt x="6589909" y="6532645"/>
                  <a:pt x="6577953" y="6524501"/>
                </a:cubicBezTo>
                <a:cubicBezTo>
                  <a:pt x="6568510" y="6515879"/>
                  <a:pt x="6569336" y="6533947"/>
                  <a:pt x="6561799" y="6535377"/>
                </a:cubicBezTo>
                <a:cubicBezTo>
                  <a:pt x="6553787" y="6534294"/>
                  <a:pt x="6535726" y="6535118"/>
                  <a:pt x="6543611" y="6549242"/>
                </a:cubicBezTo>
                <a:cubicBezTo>
                  <a:pt x="6548030" y="6558817"/>
                  <a:pt x="6557474" y="6567439"/>
                  <a:pt x="6572069" y="6562065"/>
                </a:cubicBezTo>
                <a:cubicBezTo>
                  <a:pt x="6579606" y="6560635"/>
                  <a:pt x="6583675" y="6554656"/>
                  <a:pt x="6588223" y="6551190"/>
                </a:cubicBezTo>
                <a:cubicBezTo>
                  <a:pt x="6630577" y="6527531"/>
                  <a:pt x="6662535" y="6490226"/>
                  <a:pt x="6703459" y="6459028"/>
                </a:cubicBezTo>
                <a:cubicBezTo>
                  <a:pt x="6708007" y="6455562"/>
                  <a:pt x="6712554" y="6452095"/>
                  <a:pt x="6719613" y="6448153"/>
                </a:cubicBezTo>
                <a:cubicBezTo>
                  <a:pt x="6744860" y="6430344"/>
                  <a:pt x="6770330" y="6441131"/>
                  <a:pt x="6778565" y="6470809"/>
                </a:cubicBezTo>
                <a:cubicBezTo>
                  <a:pt x="6780472" y="6480861"/>
                  <a:pt x="6782857" y="6493425"/>
                  <a:pt x="6785241" y="6505990"/>
                </a:cubicBezTo>
                <a:cubicBezTo>
                  <a:pt x="6787149" y="6516043"/>
                  <a:pt x="6789533" y="6528606"/>
                  <a:pt x="6792394" y="6543684"/>
                </a:cubicBezTo>
                <a:cubicBezTo>
                  <a:pt x="6815002" y="6539394"/>
                  <a:pt x="6838692" y="6527087"/>
                  <a:pt x="6857707" y="6531290"/>
                </a:cubicBezTo>
                <a:cubicBezTo>
                  <a:pt x="6879711" y="6537527"/>
                  <a:pt x="6896562" y="6557760"/>
                  <a:pt x="6917485" y="6572013"/>
                </a:cubicBezTo>
                <a:cubicBezTo>
                  <a:pt x="6934941" y="6581718"/>
                  <a:pt x="6950362" y="6594411"/>
                  <a:pt x="6967819" y="6604117"/>
                </a:cubicBezTo>
                <a:cubicBezTo>
                  <a:pt x="6988741" y="6618370"/>
                  <a:pt x="6988741" y="6618370"/>
                  <a:pt x="7011000" y="6598525"/>
                </a:cubicBezTo>
                <a:cubicBezTo>
                  <a:pt x="7029188" y="6584659"/>
                  <a:pt x="7068300" y="6585048"/>
                  <a:pt x="7086710" y="6599778"/>
                </a:cubicBezTo>
                <a:cubicBezTo>
                  <a:pt x="7092688" y="6603850"/>
                  <a:pt x="7096154" y="6608399"/>
                  <a:pt x="7096630" y="6610911"/>
                </a:cubicBezTo>
                <a:cubicBezTo>
                  <a:pt x="7094817" y="6642497"/>
                  <a:pt x="7119682" y="6663813"/>
                  <a:pt x="7122416" y="6691931"/>
                </a:cubicBezTo>
                <a:cubicBezTo>
                  <a:pt x="7122288" y="6704973"/>
                  <a:pt x="7133766" y="6710605"/>
                  <a:pt x="7142256" y="6714200"/>
                </a:cubicBezTo>
                <a:cubicBezTo>
                  <a:pt x="7147758" y="6715759"/>
                  <a:pt x="7154817" y="6711817"/>
                  <a:pt x="7153863" y="6706791"/>
                </a:cubicBezTo>
                <a:cubicBezTo>
                  <a:pt x="7152560" y="6686211"/>
                  <a:pt x="7148744" y="6666108"/>
                  <a:pt x="7144929" y="6646005"/>
                </a:cubicBezTo>
                <a:cubicBezTo>
                  <a:pt x="7138602" y="6626378"/>
                  <a:pt x="7141719" y="6615373"/>
                  <a:pt x="7158222" y="6620051"/>
                </a:cubicBezTo>
                <a:cubicBezTo>
                  <a:pt x="7171259" y="6620180"/>
                  <a:pt x="7185250" y="6625336"/>
                  <a:pt x="7196251" y="6628454"/>
                </a:cubicBezTo>
                <a:cubicBezTo>
                  <a:pt x="7205218" y="6634562"/>
                  <a:pt x="7211672" y="6641148"/>
                  <a:pt x="7223152" y="6646780"/>
                </a:cubicBezTo>
                <a:cubicBezTo>
                  <a:pt x="7232850" y="6629319"/>
                  <a:pt x="7229512" y="6611728"/>
                  <a:pt x="7217080" y="6601071"/>
                </a:cubicBezTo>
                <a:cubicBezTo>
                  <a:pt x="7198669" y="6586341"/>
                  <a:pt x="7215776" y="6580491"/>
                  <a:pt x="7222835" y="6576547"/>
                </a:cubicBezTo>
                <a:cubicBezTo>
                  <a:pt x="7227382" y="6573082"/>
                  <a:pt x="7241501" y="6565195"/>
                  <a:pt x="7246874" y="6579796"/>
                </a:cubicBezTo>
                <a:cubicBezTo>
                  <a:pt x="7251166" y="6602413"/>
                  <a:pt x="7264552" y="6618096"/>
                  <a:pt x="7268844" y="6640712"/>
                </a:cubicBezTo>
                <a:cubicBezTo>
                  <a:pt x="7281976" y="6682478"/>
                  <a:pt x="7290082" y="6725198"/>
                  <a:pt x="7313262" y="6765057"/>
                </a:cubicBezTo>
                <a:cubicBezTo>
                  <a:pt x="7316728" y="6769606"/>
                  <a:pt x="7316123" y="6780135"/>
                  <a:pt x="7317554" y="6787673"/>
                </a:cubicBezTo>
                <a:cubicBezTo>
                  <a:pt x="7319462" y="6797725"/>
                  <a:pt x="7318856" y="6808254"/>
                  <a:pt x="7330940" y="6803357"/>
                </a:cubicBezTo>
                <a:cubicBezTo>
                  <a:pt x="7340987" y="6801450"/>
                  <a:pt x="7344581" y="6792958"/>
                  <a:pt x="7345663" y="6784943"/>
                </a:cubicBezTo>
                <a:cubicBezTo>
                  <a:pt x="7349733" y="6778963"/>
                  <a:pt x="7343278" y="6772378"/>
                  <a:pt x="7344837" y="6766875"/>
                </a:cubicBezTo>
                <a:cubicBezTo>
                  <a:pt x="7346046" y="6745818"/>
                  <a:pt x="7326554" y="6739104"/>
                  <a:pt x="7323216" y="6721514"/>
                </a:cubicBezTo>
                <a:cubicBezTo>
                  <a:pt x="7323344" y="6708472"/>
                  <a:pt x="7325029" y="6689928"/>
                  <a:pt x="7310084" y="6679747"/>
                </a:cubicBezTo>
                <a:cubicBezTo>
                  <a:pt x="7301118" y="6673638"/>
                  <a:pt x="7304234" y="6662633"/>
                  <a:pt x="7302327" y="6652582"/>
                </a:cubicBezTo>
                <a:cubicBezTo>
                  <a:pt x="7295999" y="6632955"/>
                  <a:pt x="7296732" y="6609385"/>
                  <a:pt x="7288369" y="6592749"/>
                </a:cubicBezTo>
                <a:cubicBezTo>
                  <a:pt x="7275111" y="6564024"/>
                  <a:pt x="7281344" y="6542014"/>
                  <a:pt x="7300614" y="6520133"/>
                </a:cubicBezTo>
                <a:cubicBezTo>
                  <a:pt x="7326687" y="6520392"/>
                  <a:pt x="7317338" y="6553407"/>
                  <a:pt x="7336830" y="6560121"/>
                </a:cubicBezTo>
                <a:cubicBezTo>
                  <a:pt x="7341948" y="6600805"/>
                  <a:pt x="7370756" y="6629182"/>
                  <a:pt x="7378386" y="6669389"/>
                </a:cubicBezTo>
                <a:cubicBezTo>
                  <a:pt x="7382678" y="6692005"/>
                  <a:pt x="7404077" y="6708772"/>
                  <a:pt x="7410881" y="6730911"/>
                </a:cubicBezTo>
                <a:cubicBezTo>
                  <a:pt x="7415300" y="6740487"/>
                  <a:pt x="7427384" y="6735590"/>
                  <a:pt x="7434443" y="6731647"/>
                </a:cubicBezTo>
                <a:cubicBezTo>
                  <a:pt x="7441979" y="6730216"/>
                  <a:pt x="7440072" y="6720165"/>
                  <a:pt x="7436606" y="6715615"/>
                </a:cubicBezTo>
                <a:cubicBezTo>
                  <a:pt x="7412345" y="6683772"/>
                  <a:pt x="7406750" y="6640575"/>
                  <a:pt x="7387514" y="6607778"/>
                </a:cubicBezTo>
                <a:cubicBezTo>
                  <a:pt x="7380105" y="6596167"/>
                  <a:pt x="7377721" y="6583602"/>
                  <a:pt x="7370312" y="6571992"/>
                </a:cubicBezTo>
                <a:cubicBezTo>
                  <a:pt x="7358961" y="6553318"/>
                  <a:pt x="7369741" y="6527841"/>
                  <a:pt x="7373462" y="6506308"/>
                </a:cubicBezTo>
                <a:cubicBezTo>
                  <a:pt x="7376706" y="6482261"/>
                  <a:pt x="7374450" y="6456656"/>
                  <a:pt x="7363098" y="6437983"/>
                </a:cubicBezTo>
                <a:cubicBezTo>
                  <a:pt x="7349235" y="6419786"/>
                  <a:pt x="7353910" y="6403279"/>
                  <a:pt x="7353084" y="6385212"/>
                </a:cubicBezTo>
                <a:cubicBezTo>
                  <a:pt x="7353339" y="6359129"/>
                  <a:pt x="7362561" y="6339155"/>
                  <a:pt x="7371305" y="6316668"/>
                </a:cubicBezTo>
                <a:cubicBezTo>
                  <a:pt x="7373945" y="6303150"/>
                  <a:pt x="7382086" y="6291192"/>
                  <a:pt x="7402054" y="6300419"/>
                </a:cubicBezTo>
                <a:cubicBezTo>
                  <a:pt x="7416045" y="6305574"/>
                  <a:pt x="7432676" y="6297211"/>
                  <a:pt x="7437350" y="6280703"/>
                </a:cubicBezTo>
                <a:cubicBezTo>
                  <a:pt x="7448130" y="6255227"/>
                  <a:pt x="7471215" y="6253449"/>
                  <a:pt x="7492265" y="6254662"/>
                </a:cubicBezTo>
                <a:cubicBezTo>
                  <a:pt x="7529341" y="6258039"/>
                  <a:pt x="7563427" y="6259381"/>
                  <a:pt x="7601585" y="6254743"/>
                </a:cubicBezTo>
                <a:cubicBezTo>
                  <a:pt x="7616657" y="6251883"/>
                  <a:pt x="7630298" y="6241483"/>
                  <a:pt x="7644416" y="6233598"/>
                </a:cubicBezTo>
                <a:cubicBezTo>
                  <a:pt x="7689887" y="6198934"/>
                  <a:pt x="7717426" y="6152053"/>
                  <a:pt x="7738986" y="6101101"/>
                </a:cubicBezTo>
                <a:cubicBezTo>
                  <a:pt x="7758510" y="6053137"/>
                  <a:pt x="7775524" y="6005651"/>
                  <a:pt x="7789549" y="5956128"/>
                </a:cubicBezTo>
                <a:cubicBezTo>
                  <a:pt x="7798898" y="5923112"/>
                  <a:pt x="7818295" y="5888190"/>
                  <a:pt x="7822144" y="5853615"/>
                </a:cubicBezTo>
                <a:cubicBezTo>
                  <a:pt x="7829109" y="5808035"/>
                  <a:pt x="7856392" y="5787238"/>
                  <a:pt x="7891688" y="5767522"/>
                </a:cubicBezTo>
                <a:cubicBezTo>
                  <a:pt x="7917889" y="5754739"/>
                  <a:pt x="7919924" y="5751750"/>
                  <a:pt x="7934264" y="5772460"/>
                </a:cubicBezTo>
                <a:cubicBezTo>
                  <a:pt x="7943708" y="5781081"/>
                  <a:pt x="7948128" y="5790656"/>
                  <a:pt x="7960688" y="5788272"/>
                </a:cubicBezTo>
                <a:cubicBezTo>
                  <a:pt x="7978272" y="5784935"/>
                  <a:pt x="7993821" y="5784588"/>
                  <a:pt x="8006508" y="5769163"/>
                </a:cubicBezTo>
                <a:cubicBezTo>
                  <a:pt x="8023743" y="5750271"/>
                  <a:pt x="8015985" y="5723106"/>
                  <a:pt x="8030708" y="5704692"/>
                </a:cubicBezTo>
                <a:cubicBezTo>
                  <a:pt x="8041233" y="5705298"/>
                  <a:pt x="8047688" y="5711883"/>
                  <a:pt x="8054142" y="5718469"/>
                </a:cubicBezTo>
                <a:cubicBezTo>
                  <a:pt x="8085462" y="5746369"/>
                  <a:pt x="8127689" y="5735753"/>
                  <a:pt x="8163683" y="5747145"/>
                </a:cubicBezTo>
                <a:cubicBezTo>
                  <a:pt x="8166672" y="5749182"/>
                  <a:pt x="8170266" y="5740689"/>
                  <a:pt x="8172778" y="5740213"/>
                </a:cubicBezTo>
                <a:cubicBezTo>
                  <a:pt x="8191921" y="5731373"/>
                  <a:pt x="8207469" y="5731026"/>
                  <a:pt x="8223367" y="5746232"/>
                </a:cubicBezTo>
                <a:cubicBezTo>
                  <a:pt x="8242255" y="5763475"/>
                  <a:pt x="8272272" y="5770796"/>
                  <a:pt x="8285053" y="5797008"/>
                </a:cubicBezTo>
                <a:cubicBezTo>
                  <a:pt x="8302637" y="5793671"/>
                  <a:pt x="8311476" y="5812822"/>
                  <a:pt x="8324513" y="5812951"/>
                </a:cubicBezTo>
                <a:cubicBezTo>
                  <a:pt x="8350587" y="5813209"/>
                  <a:pt x="8351414" y="5831276"/>
                  <a:pt x="8357263" y="5848390"/>
                </a:cubicBezTo>
                <a:cubicBezTo>
                  <a:pt x="8360124" y="5863467"/>
                  <a:pt x="8355927" y="5882488"/>
                  <a:pt x="8373860" y="5894705"/>
                </a:cubicBezTo>
                <a:cubicBezTo>
                  <a:pt x="8379362" y="5896265"/>
                  <a:pt x="8384734" y="5910866"/>
                  <a:pt x="8368581" y="5921741"/>
                </a:cubicBezTo>
                <a:cubicBezTo>
                  <a:pt x="8345846" y="5939073"/>
                  <a:pt x="8359104" y="5967798"/>
                  <a:pt x="8363396" y="5990414"/>
                </a:cubicBezTo>
                <a:cubicBezTo>
                  <a:pt x="8388039" y="5983134"/>
                  <a:pt x="8394750" y="5963637"/>
                  <a:pt x="8392969" y="5940544"/>
                </a:cubicBezTo>
                <a:cubicBezTo>
                  <a:pt x="8392620" y="5924989"/>
                  <a:pt x="8398725" y="5916021"/>
                  <a:pt x="8413321" y="5910647"/>
                </a:cubicBezTo>
                <a:cubicBezTo>
                  <a:pt x="8418344" y="5909694"/>
                  <a:pt x="8423368" y="5908740"/>
                  <a:pt x="8427916" y="5905274"/>
                </a:cubicBezTo>
                <a:cubicBezTo>
                  <a:pt x="8440126" y="5887337"/>
                  <a:pt x="8450906" y="5861860"/>
                  <a:pt x="8469572" y="5850508"/>
                </a:cubicBezTo>
                <a:cubicBezTo>
                  <a:pt x="8485726" y="5839631"/>
                  <a:pt x="8508333" y="5835341"/>
                  <a:pt x="8523533" y="5819439"/>
                </a:cubicBezTo>
                <a:cubicBezTo>
                  <a:pt x="8530116" y="5812984"/>
                  <a:pt x="8541722" y="5805575"/>
                  <a:pt x="8544838" y="5794569"/>
                </a:cubicBezTo>
                <a:cubicBezTo>
                  <a:pt x="8568782" y="5756181"/>
                  <a:pt x="8607673" y="5727973"/>
                  <a:pt x="8628627" y="5687549"/>
                </a:cubicBezTo>
                <a:cubicBezTo>
                  <a:pt x="8632699" y="5681569"/>
                  <a:pt x="8639757" y="5677626"/>
                  <a:pt x="8646211" y="5684211"/>
                </a:cubicBezTo>
                <a:cubicBezTo>
                  <a:pt x="8649200" y="5686248"/>
                  <a:pt x="8650154" y="5691274"/>
                  <a:pt x="8648597" y="5696776"/>
                </a:cubicBezTo>
                <a:cubicBezTo>
                  <a:pt x="8632060" y="5746777"/>
                  <a:pt x="8613011" y="5797252"/>
                  <a:pt x="8578542" y="5835034"/>
                </a:cubicBezTo>
                <a:cubicBezTo>
                  <a:pt x="8567890" y="5847470"/>
                  <a:pt x="8563819" y="5853449"/>
                  <a:pt x="8568716" y="5865537"/>
                </a:cubicBezTo>
                <a:cubicBezTo>
                  <a:pt x="8571577" y="5880614"/>
                  <a:pt x="8592499" y="5894867"/>
                  <a:pt x="8605536" y="5894997"/>
                </a:cubicBezTo>
                <a:cubicBezTo>
                  <a:pt x="8621085" y="5894650"/>
                  <a:pt x="8632215" y="5884728"/>
                  <a:pt x="8629830" y="5872163"/>
                </a:cubicBezTo>
                <a:cubicBezTo>
                  <a:pt x="8629482" y="5856608"/>
                  <a:pt x="8648495" y="5860810"/>
                  <a:pt x="8646588" y="5850758"/>
                </a:cubicBezTo>
                <a:cubicBezTo>
                  <a:pt x="8644204" y="5838194"/>
                  <a:pt x="8653775" y="5833774"/>
                  <a:pt x="8657368" y="5825283"/>
                </a:cubicBezTo>
                <a:cubicBezTo>
                  <a:pt x="8673172" y="5798853"/>
                  <a:pt x="8683952" y="5773376"/>
                  <a:pt x="8680743" y="5742744"/>
                </a:cubicBezTo>
                <a:cubicBezTo>
                  <a:pt x="8676451" y="5720128"/>
                  <a:pt x="8697151" y="5705786"/>
                  <a:pt x="8695370" y="5682693"/>
                </a:cubicBezTo>
                <a:cubicBezTo>
                  <a:pt x="8688695" y="5647512"/>
                  <a:pt x="8714547" y="5619175"/>
                  <a:pt x="8715884" y="5585077"/>
                </a:cubicBezTo>
                <a:cubicBezTo>
                  <a:pt x="8717092" y="5564020"/>
                  <a:pt x="8720933" y="5543116"/>
                  <a:pt x="8724398" y="5521955"/>
                </a:cubicBezTo>
                <a:lnTo>
                  <a:pt x="8730411" y="5459998"/>
                </a:lnTo>
                <a:lnTo>
                  <a:pt x="8752920" y="5469969"/>
                </a:lnTo>
                <a:cubicBezTo>
                  <a:pt x="8774382" y="5480214"/>
                  <a:pt x="8795455" y="5491836"/>
                  <a:pt x="8816783" y="5503084"/>
                </a:cubicBezTo>
                <a:lnTo>
                  <a:pt x="8831469" y="5510017"/>
                </a:lnTo>
                <a:lnTo>
                  <a:pt x="8823805" y="5522942"/>
                </a:lnTo>
                <a:cubicBezTo>
                  <a:pt x="8815060" y="5545428"/>
                  <a:pt x="8810862" y="5564450"/>
                  <a:pt x="8818143" y="5589101"/>
                </a:cubicBezTo>
                <a:cubicBezTo>
                  <a:pt x="8821004" y="5604179"/>
                  <a:pt x="8823390" y="5616744"/>
                  <a:pt x="8827204" y="5636847"/>
                </a:cubicBezTo>
                <a:cubicBezTo>
                  <a:pt x="8850417" y="5622028"/>
                  <a:pt x="8875060" y="5614748"/>
                  <a:pt x="8870895" y="5579090"/>
                </a:cubicBezTo>
                <a:cubicBezTo>
                  <a:pt x="8868749" y="5567782"/>
                  <a:pt x="8874008" y="5549212"/>
                  <a:pt x="8883990" y="5538164"/>
                </a:cubicBezTo>
                <a:lnTo>
                  <a:pt x="8886471" y="5536434"/>
                </a:lnTo>
                <a:lnTo>
                  <a:pt x="8913589" y="5552076"/>
                </a:lnTo>
                <a:cubicBezTo>
                  <a:pt x="8923422" y="5559321"/>
                  <a:pt x="8932747" y="5567315"/>
                  <a:pt x="8941951" y="5574680"/>
                </a:cubicBezTo>
                <a:cubicBezTo>
                  <a:pt x="8950441" y="5578276"/>
                  <a:pt x="8949360" y="5586291"/>
                  <a:pt x="8945290" y="5592270"/>
                </a:cubicBezTo>
                <a:cubicBezTo>
                  <a:pt x="8943255" y="5595260"/>
                  <a:pt x="8941219" y="5598250"/>
                  <a:pt x="8941697" y="5600762"/>
                </a:cubicBezTo>
                <a:cubicBezTo>
                  <a:pt x="8938197" y="5650891"/>
                  <a:pt x="8938197" y="5650891"/>
                  <a:pt x="8979565" y="5676885"/>
                </a:cubicBezTo>
                <a:cubicBezTo>
                  <a:pt x="8997499" y="5689103"/>
                  <a:pt x="9012792" y="5714837"/>
                  <a:pt x="9044018" y="5701102"/>
                </a:cubicBezTo>
                <a:cubicBezTo>
                  <a:pt x="9031330" y="5716527"/>
                  <a:pt x="9014351" y="5709335"/>
                  <a:pt x="9005733" y="5718781"/>
                </a:cubicBezTo>
                <a:cubicBezTo>
                  <a:pt x="8991614" y="5726667"/>
                  <a:pt x="8983474" y="5738626"/>
                  <a:pt x="8967576" y="5723418"/>
                </a:cubicBezTo>
                <a:cubicBezTo>
                  <a:pt x="8965064" y="5723895"/>
                  <a:pt x="8958005" y="5727838"/>
                  <a:pt x="8956446" y="5733341"/>
                </a:cubicBezTo>
                <a:cubicBezTo>
                  <a:pt x="8943759" y="5748765"/>
                  <a:pt x="8927605" y="5759642"/>
                  <a:pt x="8911452" y="5770517"/>
                </a:cubicBezTo>
                <a:cubicBezTo>
                  <a:pt x="8873644" y="5790710"/>
                  <a:pt x="8854723" y="5828144"/>
                  <a:pt x="8832814" y="5863543"/>
                </a:cubicBezTo>
                <a:cubicBezTo>
                  <a:pt x="8818569" y="5884470"/>
                  <a:pt x="8815801" y="5911030"/>
                  <a:pt x="8831095" y="5936765"/>
                </a:cubicBezTo>
                <a:cubicBezTo>
                  <a:pt x="8846388" y="5962501"/>
                  <a:pt x="8862159" y="5990748"/>
                  <a:pt x="8893129" y="6003095"/>
                </a:cubicBezTo>
                <a:cubicBezTo>
                  <a:pt x="8899108" y="6007168"/>
                  <a:pt x="8900061" y="6012193"/>
                  <a:pt x="8898980" y="6020209"/>
                </a:cubicBezTo>
                <a:cubicBezTo>
                  <a:pt x="8902190" y="6050841"/>
                  <a:pt x="8894876" y="6080866"/>
                  <a:pt x="8902634" y="6108031"/>
                </a:cubicBezTo>
                <a:cubicBezTo>
                  <a:pt x="8911695" y="6155777"/>
                  <a:pt x="8941456" y="6189180"/>
                  <a:pt x="8987371" y="6211708"/>
                </a:cubicBezTo>
                <a:cubicBezTo>
                  <a:pt x="9009852" y="6220459"/>
                  <a:pt x="9028262" y="6235188"/>
                  <a:pt x="9052905" y="6227908"/>
                </a:cubicBezTo>
                <a:cubicBezTo>
                  <a:pt x="9092620" y="6217768"/>
                  <a:pt x="9137709" y="6222228"/>
                  <a:pt x="9172655" y="6186959"/>
                </a:cubicBezTo>
                <a:cubicBezTo>
                  <a:pt x="9216220" y="6142244"/>
                  <a:pt x="9246269" y="6094887"/>
                  <a:pt x="9231358" y="6030028"/>
                </a:cubicBezTo>
                <a:cubicBezTo>
                  <a:pt x="9230405" y="6025001"/>
                  <a:pt x="9226462" y="6017939"/>
                  <a:pt x="9227543" y="6009924"/>
                </a:cubicBezTo>
                <a:cubicBezTo>
                  <a:pt x="9227671" y="5996883"/>
                  <a:pt x="9227321" y="5981328"/>
                  <a:pt x="9232950" y="5969847"/>
                </a:cubicBezTo>
                <a:cubicBezTo>
                  <a:pt x="9236544" y="5961354"/>
                  <a:pt x="9254605" y="5960531"/>
                  <a:pt x="9264653" y="5958624"/>
                </a:cubicBezTo>
                <a:cubicBezTo>
                  <a:pt x="9308310" y="5955546"/>
                  <a:pt x="9341698" y="5925779"/>
                  <a:pt x="9385833" y="5925213"/>
                </a:cubicBezTo>
                <a:cubicBezTo>
                  <a:pt x="9393846" y="5926295"/>
                  <a:pt x="9400429" y="5919840"/>
                  <a:pt x="9406883" y="5926425"/>
                </a:cubicBezTo>
                <a:cubicBezTo>
                  <a:pt x="9411780" y="5938513"/>
                  <a:pt x="9386310" y="5927726"/>
                  <a:pt x="9394673" y="5944363"/>
                </a:cubicBezTo>
                <a:cubicBezTo>
                  <a:pt x="9406023" y="5963036"/>
                  <a:pt x="9399918" y="5972005"/>
                  <a:pt x="9385928" y="5966850"/>
                </a:cubicBezTo>
                <a:cubicBezTo>
                  <a:pt x="9360936" y="5958575"/>
                  <a:pt x="9339280" y="5967892"/>
                  <a:pt x="9316196" y="5969669"/>
                </a:cubicBezTo>
                <a:cubicBezTo>
                  <a:pt x="9306147" y="5971576"/>
                  <a:pt x="9301600" y="5975043"/>
                  <a:pt x="9306497" y="5987131"/>
                </a:cubicBezTo>
                <a:cubicBezTo>
                  <a:pt x="9307928" y="5994669"/>
                  <a:pt x="9306847" y="6002686"/>
                  <a:pt x="9319883" y="6002814"/>
                </a:cubicBezTo>
                <a:cubicBezTo>
                  <a:pt x="9347992" y="6000083"/>
                  <a:pt x="9378963" y="6012430"/>
                  <a:pt x="9402780" y="5987083"/>
                </a:cubicBezTo>
                <a:cubicBezTo>
                  <a:pt x="9409362" y="5980627"/>
                  <a:pt x="9429331" y="5989854"/>
                  <a:pt x="9433274" y="5996916"/>
                </a:cubicBezTo>
                <a:cubicBezTo>
                  <a:pt x="9447963" y="6033180"/>
                  <a:pt x="9440043" y="6073733"/>
                  <a:pt x="9405702" y="6098475"/>
                </a:cubicBezTo>
                <a:cubicBezTo>
                  <a:pt x="9377942" y="6116760"/>
                  <a:pt x="9350659" y="6137558"/>
                  <a:pt x="9332820" y="6166978"/>
                </a:cubicBezTo>
                <a:cubicBezTo>
                  <a:pt x="9326714" y="6175946"/>
                  <a:pt x="9320132" y="6182403"/>
                  <a:pt x="9308176" y="6174258"/>
                </a:cubicBezTo>
                <a:cubicBezTo>
                  <a:pt x="9298733" y="6165637"/>
                  <a:pt x="9299560" y="6183703"/>
                  <a:pt x="9292023" y="6185133"/>
                </a:cubicBezTo>
                <a:cubicBezTo>
                  <a:pt x="9284010" y="6184051"/>
                  <a:pt x="9265949" y="6184875"/>
                  <a:pt x="9273835" y="6198999"/>
                </a:cubicBezTo>
                <a:cubicBezTo>
                  <a:pt x="9278254" y="6208574"/>
                  <a:pt x="9287697" y="6217195"/>
                  <a:pt x="9302293" y="6211822"/>
                </a:cubicBezTo>
                <a:cubicBezTo>
                  <a:pt x="9309829" y="6210393"/>
                  <a:pt x="9313900" y="6204413"/>
                  <a:pt x="9318446" y="6200946"/>
                </a:cubicBezTo>
                <a:cubicBezTo>
                  <a:pt x="9360801" y="6177289"/>
                  <a:pt x="9392759" y="6139982"/>
                  <a:pt x="9433684" y="6108786"/>
                </a:cubicBezTo>
                <a:cubicBezTo>
                  <a:pt x="9438230" y="6105319"/>
                  <a:pt x="9442777" y="6101853"/>
                  <a:pt x="9449836" y="6097909"/>
                </a:cubicBezTo>
                <a:cubicBezTo>
                  <a:pt x="9475084" y="6080101"/>
                  <a:pt x="9500554" y="6090888"/>
                  <a:pt x="9508788" y="6120566"/>
                </a:cubicBezTo>
                <a:cubicBezTo>
                  <a:pt x="9510697" y="6130618"/>
                  <a:pt x="9513080" y="6143183"/>
                  <a:pt x="9515464" y="6155747"/>
                </a:cubicBezTo>
                <a:cubicBezTo>
                  <a:pt x="9517372" y="6165799"/>
                  <a:pt x="9519756" y="6178364"/>
                  <a:pt x="9522619" y="6193441"/>
                </a:cubicBezTo>
                <a:cubicBezTo>
                  <a:pt x="9545226" y="6189150"/>
                  <a:pt x="9568916" y="6176844"/>
                  <a:pt x="9587930" y="6181047"/>
                </a:cubicBezTo>
                <a:cubicBezTo>
                  <a:pt x="9609934" y="6187285"/>
                  <a:pt x="9626786" y="6207517"/>
                  <a:pt x="9647708" y="6221771"/>
                </a:cubicBezTo>
                <a:cubicBezTo>
                  <a:pt x="9665166" y="6231475"/>
                  <a:pt x="9680586" y="6244169"/>
                  <a:pt x="9698043" y="6253873"/>
                </a:cubicBezTo>
                <a:cubicBezTo>
                  <a:pt x="9718966" y="6268127"/>
                  <a:pt x="9718966" y="6268127"/>
                  <a:pt x="9741224" y="6248282"/>
                </a:cubicBezTo>
                <a:cubicBezTo>
                  <a:pt x="9759412" y="6234416"/>
                  <a:pt x="9798523" y="6234804"/>
                  <a:pt x="9816934" y="6249534"/>
                </a:cubicBezTo>
                <a:cubicBezTo>
                  <a:pt x="9822911" y="6253607"/>
                  <a:pt x="9826377" y="6258157"/>
                  <a:pt x="9826855" y="6260669"/>
                </a:cubicBezTo>
                <a:cubicBezTo>
                  <a:pt x="9825041" y="6292255"/>
                  <a:pt x="9849906" y="6313569"/>
                  <a:pt x="9852639" y="6341688"/>
                </a:cubicBezTo>
                <a:cubicBezTo>
                  <a:pt x="9852512" y="6354729"/>
                  <a:pt x="9863990" y="6360362"/>
                  <a:pt x="9872481" y="6363957"/>
                </a:cubicBezTo>
                <a:cubicBezTo>
                  <a:pt x="9877982" y="6365517"/>
                  <a:pt x="9885040" y="6361573"/>
                  <a:pt x="9884086" y="6356547"/>
                </a:cubicBezTo>
                <a:cubicBezTo>
                  <a:pt x="9882783" y="6335967"/>
                  <a:pt x="9878969" y="6315865"/>
                  <a:pt x="9875154" y="6295761"/>
                </a:cubicBezTo>
                <a:cubicBezTo>
                  <a:pt x="9868826" y="6276134"/>
                  <a:pt x="9871942" y="6265129"/>
                  <a:pt x="9888445" y="6269808"/>
                </a:cubicBezTo>
                <a:cubicBezTo>
                  <a:pt x="9901482" y="6269937"/>
                  <a:pt x="9915473" y="6275092"/>
                  <a:pt x="9926475" y="6278211"/>
                </a:cubicBezTo>
                <a:cubicBezTo>
                  <a:pt x="9935442" y="6284320"/>
                  <a:pt x="9941896" y="6290905"/>
                  <a:pt x="9953375" y="6296537"/>
                </a:cubicBezTo>
                <a:cubicBezTo>
                  <a:pt x="9963074" y="6279076"/>
                  <a:pt x="9959736" y="6261486"/>
                  <a:pt x="9947303" y="6250828"/>
                </a:cubicBezTo>
                <a:cubicBezTo>
                  <a:pt x="9928893" y="6236098"/>
                  <a:pt x="9946000" y="6230248"/>
                  <a:pt x="9953059" y="6226305"/>
                </a:cubicBezTo>
                <a:cubicBezTo>
                  <a:pt x="9957606" y="6222838"/>
                  <a:pt x="9971726" y="6214952"/>
                  <a:pt x="9977099" y="6229553"/>
                </a:cubicBezTo>
                <a:cubicBezTo>
                  <a:pt x="9981390" y="6252170"/>
                  <a:pt x="9994776" y="6267852"/>
                  <a:pt x="9999069" y="6290469"/>
                </a:cubicBezTo>
                <a:cubicBezTo>
                  <a:pt x="10012199" y="6332235"/>
                  <a:pt x="10020306" y="6374955"/>
                  <a:pt x="10043485" y="6414815"/>
                </a:cubicBezTo>
                <a:cubicBezTo>
                  <a:pt x="10046951" y="6419363"/>
                  <a:pt x="10046348" y="6429891"/>
                  <a:pt x="10047777" y="6437431"/>
                </a:cubicBezTo>
                <a:cubicBezTo>
                  <a:pt x="10049685" y="6447483"/>
                  <a:pt x="10049080" y="6458011"/>
                  <a:pt x="10061163" y="6453114"/>
                </a:cubicBezTo>
                <a:cubicBezTo>
                  <a:pt x="10071212" y="6451207"/>
                  <a:pt x="10074806" y="6442715"/>
                  <a:pt x="10075886" y="6434699"/>
                </a:cubicBezTo>
                <a:cubicBezTo>
                  <a:pt x="10079958" y="6428720"/>
                  <a:pt x="10073502" y="6422134"/>
                  <a:pt x="10075060" y="6416632"/>
                </a:cubicBezTo>
                <a:cubicBezTo>
                  <a:pt x="10076269" y="6395576"/>
                  <a:pt x="10056777" y="6388860"/>
                  <a:pt x="10053439" y="6371270"/>
                </a:cubicBezTo>
                <a:cubicBezTo>
                  <a:pt x="10053567" y="6358230"/>
                  <a:pt x="10055253" y="6339685"/>
                  <a:pt x="10040309" y="6329504"/>
                </a:cubicBezTo>
                <a:cubicBezTo>
                  <a:pt x="10031342" y="6323396"/>
                  <a:pt x="10034459" y="6312391"/>
                  <a:pt x="10032550" y="6302339"/>
                </a:cubicBezTo>
                <a:cubicBezTo>
                  <a:pt x="10026223" y="6282713"/>
                  <a:pt x="10026955" y="6259143"/>
                  <a:pt x="10018593" y="6242505"/>
                </a:cubicBezTo>
                <a:cubicBezTo>
                  <a:pt x="10005335" y="6213782"/>
                  <a:pt x="10011567" y="6191771"/>
                  <a:pt x="10030837" y="6169890"/>
                </a:cubicBezTo>
                <a:cubicBezTo>
                  <a:pt x="10056911" y="6170148"/>
                  <a:pt x="10047562" y="6203163"/>
                  <a:pt x="10067053" y="6209879"/>
                </a:cubicBezTo>
                <a:cubicBezTo>
                  <a:pt x="10072172" y="6250562"/>
                  <a:pt x="10100979" y="6278940"/>
                  <a:pt x="10108609" y="6319146"/>
                </a:cubicBezTo>
                <a:cubicBezTo>
                  <a:pt x="10112901" y="6341762"/>
                  <a:pt x="10134301" y="6358528"/>
                  <a:pt x="10141105" y="6380668"/>
                </a:cubicBezTo>
                <a:cubicBezTo>
                  <a:pt x="10145524" y="6390243"/>
                  <a:pt x="10157607" y="6385346"/>
                  <a:pt x="10164666" y="6381404"/>
                </a:cubicBezTo>
                <a:cubicBezTo>
                  <a:pt x="10172202" y="6379974"/>
                  <a:pt x="10170295" y="6369921"/>
                  <a:pt x="10166829" y="6365373"/>
                </a:cubicBezTo>
                <a:cubicBezTo>
                  <a:pt x="10142569" y="6333528"/>
                  <a:pt x="10136973" y="6290332"/>
                  <a:pt x="10117737" y="6257535"/>
                </a:cubicBezTo>
                <a:cubicBezTo>
                  <a:pt x="10110329" y="6245924"/>
                  <a:pt x="10107944" y="6233360"/>
                  <a:pt x="10100536" y="6221748"/>
                </a:cubicBezTo>
                <a:cubicBezTo>
                  <a:pt x="10089185" y="6203075"/>
                  <a:pt x="10099965" y="6177599"/>
                  <a:pt x="10103686" y="6156065"/>
                </a:cubicBezTo>
                <a:cubicBezTo>
                  <a:pt x="10106931" y="6132019"/>
                  <a:pt x="10104673" y="6106414"/>
                  <a:pt x="10093322" y="6087739"/>
                </a:cubicBezTo>
                <a:cubicBezTo>
                  <a:pt x="10079460" y="6069543"/>
                  <a:pt x="10084133" y="6053035"/>
                  <a:pt x="10083307" y="6034968"/>
                </a:cubicBezTo>
                <a:cubicBezTo>
                  <a:pt x="10083562" y="6008885"/>
                  <a:pt x="10092785" y="5988912"/>
                  <a:pt x="10101530" y="5966425"/>
                </a:cubicBezTo>
                <a:cubicBezTo>
                  <a:pt x="10104169" y="5952907"/>
                  <a:pt x="10112310" y="5940948"/>
                  <a:pt x="10132278" y="5950176"/>
                </a:cubicBezTo>
                <a:cubicBezTo>
                  <a:pt x="10146269" y="5955331"/>
                  <a:pt x="10162899" y="5946968"/>
                  <a:pt x="10167574" y="5930461"/>
                </a:cubicBezTo>
                <a:cubicBezTo>
                  <a:pt x="10178354" y="5904984"/>
                  <a:pt x="10201440" y="5903207"/>
                  <a:pt x="10222490" y="5904419"/>
                </a:cubicBezTo>
                <a:cubicBezTo>
                  <a:pt x="10259565" y="5907797"/>
                  <a:pt x="10293651" y="5909138"/>
                  <a:pt x="10331808" y="5904501"/>
                </a:cubicBezTo>
                <a:cubicBezTo>
                  <a:pt x="10346880" y="5901639"/>
                  <a:pt x="10360522" y="5891240"/>
                  <a:pt x="10374640" y="5883355"/>
                </a:cubicBezTo>
                <a:cubicBezTo>
                  <a:pt x="10420112" y="5848691"/>
                  <a:pt x="10447649" y="5801811"/>
                  <a:pt x="10469210" y="5750857"/>
                </a:cubicBezTo>
                <a:cubicBezTo>
                  <a:pt x="10488735" y="5702894"/>
                  <a:pt x="10505748" y="5655407"/>
                  <a:pt x="10519773" y="5605884"/>
                </a:cubicBezTo>
                <a:cubicBezTo>
                  <a:pt x="10529121" y="5572869"/>
                  <a:pt x="10548519" y="5537947"/>
                  <a:pt x="10552368" y="5503372"/>
                </a:cubicBezTo>
                <a:cubicBezTo>
                  <a:pt x="10559332" y="5457793"/>
                  <a:pt x="10586615" y="5436995"/>
                  <a:pt x="10621911" y="5417280"/>
                </a:cubicBezTo>
                <a:cubicBezTo>
                  <a:pt x="10648113" y="5404496"/>
                  <a:pt x="10650149" y="5401506"/>
                  <a:pt x="10664488" y="5422216"/>
                </a:cubicBezTo>
                <a:cubicBezTo>
                  <a:pt x="10673931" y="5430837"/>
                  <a:pt x="10678351" y="5440412"/>
                  <a:pt x="10690911" y="5438030"/>
                </a:cubicBezTo>
                <a:cubicBezTo>
                  <a:pt x="10708495" y="5434693"/>
                  <a:pt x="10724045" y="5434344"/>
                  <a:pt x="10736732" y="5418919"/>
                </a:cubicBezTo>
                <a:cubicBezTo>
                  <a:pt x="10753967" y="5400029"/>
                  <a:pt x="10746209" y="5372863"/>
                  <a:pt x="10760931" y="5354449"/>
                </a:cubicBezTo>
                <a:cubicBezTo>
                  <a:pt x="10771456" y="5355055"/>
                  <a:pt x="10777911" y="5361640"/>
                  <a:pt x="10784367" y="5368225"/>
                </a:cubicBezTo>
                <a:cubicBezTo>
                  <a:pt x="10815685" y="5396126"/>
                  <a:pt x="10857913" y="5385509"/>
                  <a:pt x="10893907" y="5396903"/>
                </a:cubicBezTo>
                <a:cubicBezTo>
                  <a:pt x="10896897" y="5398939"/>
                  <a:pt x="10900489" y="5390446"/>
                  <a:pt x="10903001" y="5389969"/>
                </a:cubicBezTo>
                <a:cubicBezTo>
                  <a:pt x="10922145" y="5381130"/>
                  <a:pt x="10937693" y="5380782"/>
                  <a:pt x="10953591" y="5395990"/>
                </a:cubicBezTo>
                <a:cubicBezTo>
                  <a:pt x="10972479" y="5413233"/>
                  <a:pt x="11002495" y="5420554"/>
                  <a:pt x="11015277" y="5446765"/>
                </a:cubicBezTo>
                <a:cubicBezTo>
                  <a:pt x="11032861" y="5443428"/>
                  <a:pt x="11041701" y="5462578"/>
                  <a:pt x="11054737" y="5462707"/>
                </a:cubicBezTo>
                <a:cubicBezTo>
                  <a:pt x="11080811" y="5462966"/>
                  <a:pt x="11081637" y="5481033"/>
                  <a:pt x="11087487" y="5498147"/>
                </a:cubicBezTo>
                <a:cubicBezTo>
                  <a:pt x="11090349" y="5513224"/>
                  <a:pt x="11086150" y="5532245"/>
                  <a:pt x="11104085" y="5544462"/>
                </a:cubicBezTo>
                <a:cubicBezTo>
                  <a:pt x="11109585" y="5546022"/>
                  <a:pt x="11114958" y="5560622"/>
                  <a:pt x="11098805" y="5571498"/>
                </a:cubicBezTo>
                <a:cubicBezTo>
                  <a:pt x="11076069" y="5588831"/>
                  <a:pt x="11089328" y="5617554"/>
                  <a:pt x="11093620" y="5640172"/>
                </a:cubicBezTo>
                <a:cubicBezTo>
                  <a:pt x="11118263" y="5632891"/>
                  <a:pt x="11124973" y="5613393"/>
                  <a:pt x="11123193" y="5590300"/>
                </a:cubicBezTo>
                <a:cubicBezTo>
                  <a:pt x="11122843" y="5574747"/>
                  <a:pt x="11128949" y="5565778"/>
                  <a:pt x="11143544" y="5560404"/>
                </a:cubicBezTo>
                <a:cubicBezTo>
                  <a:pt x="11148569" y="5559451"/>
                  <a:pt x="11153593" y="5558498"/>
                  <a:pt x="11158139" y="5555031"/>
                </a:cubicBezTo>
                <a:cubicBezTo>
                  <a:pt x="11170350" y="5537094"/>
                  <a:pt x="11181131" y="5511616"/>
                  <a:pt x="11199797" y="5500264"/>
                </a:cubicBezTo>
                <a:cubicBezTo>
                  <a:pt x="11215949" y="5489389"/>
                  <a:pt x="11238558" y="5485098"/>
                  <a:pt x="11253757" y="5469197"/>
                </a:cubicBezTo>
                <a:cubicBezTo>
                  <a:pt x="11260339" y="5462740"/>
                  <a:pt x="11271945" y="5455331"/>
                  <a:pt x="11275063" y="5444326"/>
                </a:cubicBezTo>
                <a:cubicBezTo>
                  <a:pt x="11299006" y="5405938"/>
                  <a:pt x="11337896" y="5377730"/>
                  <a:pt x="11358852" y="5337305"/>
                </a:cubicBezTo>
                <a:cubicBezTo>
                  <a:pt x="11362922" y="5331327"/>
                  <a:pt x="11369981" y="5327383"/>
                  <a:pt x="11376435" y="5333969"/>
                </a:cubicBezTo>
                <a:cubicBezTo>
                  <a:pt x="11379424" y="5336005"/>
                  <a:pt x="11380378" y="5341030"/>
                  <a:pt x="11378820" y="5346533"/>
                </a:cubicBezTo>
                <a:cubicBezTo>
                  <a:pt x="11362284" y="5396533"/>
                  <a:pt x="11343235" y="5447009"/>
                  <a:pt x="11308767" y="5484792"/>
                </a:cubicBezTo>
                <a:cubicBezTo>
                  <a:pt x="11298113" y="5497227"/>
                  <a:pt x="11294043" y="5503206"/>
                  <a:pt x="11298940" y="5515294"/>
                </a:cubicBezTo>
                <a:cubicBezTo>
                  <a:pt x="11301801" y="5530371"/>
                  <a:pt x="11322723" y="5544625"/>
                  <a:pt x="11335761" y="5544754"/>
                </a:cubicBezTo>
                <a:cubicBezTo>
                  <a:pt x="11351309" y="5544406"/>
                  <a:pt x="11362440" y="5534485"/>
                  <a:pt x="11360054" y="5521920"/>
                </a:cubicBezTo>
                <a:cubicBezTo>
                  <a:pt x="11359705" y="5506366"/>
                  <a:pt x="11378720" y="5510567"/>
                  <a:pt x="11376812" y="5500516"/>
                </a:cubicBezTo>
                <a:cubicBezTo>
                  <a:pt x="11374429" y="5487951"/>
                  <a:pt x="11384000" y="5483532"/>
                  <a:pt x="11387592" y="5475039"/>
                </a:cubicBezTo>
                <a:cubicBezTo>
                  <a:pt x="11403396" y="5448609"/>
                  <a:pt x="11414176" y="5423132"/>
                  <a:pt x="11410966" y="5392501"/>
                </a:cubicBezTo>
                <a:cubicBezTo>
                  <a:pt x="11406674" y="5369884"/>
                  <a:pt x="11427374" y="5355542"/>
                  <a:pt x="11425594" y="5332449"/>
                </a:cubicBezTo>
                <a:cubicBezTo>
                  <a:pt x="11418918" y="5297268"/>
                  <a:pt x="11444770" y="5268932"/>
                  <a:pt x="11446107" y="5234834"/>
                </a:cubicBezTo>
                <a:cubicBezTo>
                  <a:pt x="11448526" y="5192721"/>
                  <a:pt x="11461468" y="5151213"/>
                  <a:pt x="11460896" y="5107063"/>
                </a:cubicBezTo>
                <a:cubicBezTo>
                  <a:pt x="11460070" y="5088997"/>
                  <a:pt x="11471199" y="5079074"/>
                  <a:pt x="11484842" y="5068675"/>
                </a:cubicBezTo>
                <a:cubicBezTo>
                  <a:pt x="11494412" y="5064255"/>
                  <a:pt x="11503030" y="5054809"/>
                  <a:pt x="11501122" y="5044758"/>
                </a:cubicBezTo>
                <a:cubicBezTo>
                  <a:pt x="11494796" y="5025131"/>
                  <a:pt x="11510948" y="5014256"/>
                  <a:pt x="11518612" y="4999784"/>
                </a:cubicBezTo>
                <a:cubicBezTo>
                  <a:pt x="11547293" y="5041203"/>
                  <a:pt x="11563889" y="5087518"/>
                  <a:pt x="11569484" y="5130714"/>
                </a:cubicBezTo>
                <a:cubicBezTo>
                  <a:pt x="11573300" y="5150817"/>
                  <a:pt x="11559181" y="5158704"/>
                  <a:pt x="11554030" y="5172699"/>
                </a:cubicBezTo>
                <a:cubicBezTo>
                  <a:pt x="11545285" y="5195186"/>
                  <a:pt x="11541087" y="5214206"/>
                  <a:pt x="11548368" y="5238859"/>
                </a:cubicBezTo>
                <a:cubicBezTo>
                  <a:pt x="11551229" y="5253936"/>
                  <a:pt x="11553613" y="5266500"/>
                  <a:pt x="11557429" y="5286604"/>
                </a:cubicBezTo>
                <a:cubicBezTo>
                  <a:pt x="11580641" y="5271785"/>
                  <a:pt x="11605284" y="5264504"/>
                  <a:pt x="11601119" y="5228848"/>
                </a:cubicBezTo>
                <a:cubicBezTo>
                  <a:pt x="11598258" y="5213770"/>
                  <a:pt x="11608561" y="5185781"/>
                  <a:pt x="11625669" y="5179931"/>
                </a:cubicBezTo>
                <a:cubicBezTo>
                  <a:pt x="11645289" y="5173604"/>
                  <a:pt x="11639914" y="5159003"/>
                  <a:pt x="11640997" y="5150987"/>
                </a:cubicBezTo>
                <a:cubicBezTo>
                  <a:pt x="11642205" y="5129931"/>
                  <a:pt x="11645449" y="5105884"/>
                  <a:pt x="11655148" y="5088423"/>
                </a:cubicBezTo>
                <a:cubicBezTo>
                  <a:pt x="11666881" y="5067973"/>
                  <a:pt x="11652541" y="5047263"/>
                  <a:pt x="11661286" y="5024777"/>
                </a:cubicBezTo>
                <a:cubicBezTo>
                  <a:pt x="11666915" y="5013295"/>
                  <a:pt x="11664530" y="5000730"/>
                  <a:pt x="11680685" y="4989854"/>
                </a:cubicBezTo>
                <a:cubicBezTo>
                  <a:pt x="11701385" y="4975512"/>
                  <a:pt x="11707617" y="4953502"/>
                  <a:pt x="11694836" y="4927290"/>
                </a:cubicBezTo>
                <a:cubicBezTo>
                  <a:pt x="11681799" y="4927161"/>
                  <a:pt x="11667203" y="4932534"/>
                  <a:pt x="11656203" y="4929415"/>
                </a:cubicBezTo>
                <a:cubicBezTo>
                  <a:pt x="11641734" y="4921746"/>
                  <a:pt x="11631337" y="4908100"/>
                  <a:pt x="11627999" y="4890509"/>
                </a:cubicBezTo>
                <a:cubicBezTo>
                  <a:pt x="11625614" y="4877945"/>
                  <a:pt x="11610065" y="4878292"/>
                  <a:pt x="11609717" y="4862737"/>
                </a:cubicBezTo>
                <a:cubicBezTo>
                  <a:pt x="11610798" y="4854723"/>
                  <a:pt x="11594644" y="4865598"/>
                  <a:pt x="11590224" y="4856023"/>
                </a:cubicBezTo>
                <a:cubicBezTo>
                  <a:pt x="11589747" y="4853510"/>
                  <a:pt x="11602307" y="4851127"/>
                  <a:pt x="11606378" y="4845147"/>
                </a:cubicBezTo>
                <a:cubicBezTo>
                  <a:pt x="11609971" y="4836655"/>
                  <a:pt x="11611053" y="4828639"/>
                  <a:pt x="11614170" y="4817635"/>
                </a:cubicBezTo>
                <a:cubicBezTo>
                  <a:pt x="11614296" y="4804593"/>
                  <a:pt x="11607843" y="4798008"/>
                  <a:pt x="11592294" y="4798355"/>
                </a:cubicBezTo>
                <a:cubicBezTo>
                  <a:pt x="11561672" y="4801563"/>
                  <a:pt x="11549717" y="4793418"/>
                  <a:pt x="11541006" y="4761227"/>
                </a:cubicBezTo>
                <a:cubicBezTo>
                  <a:pt x="11539097" y="4751176"/>
                  <a:pt x="11521036" y="4751999"/>
                  <a:pt x="11531213" y="4737052"/>
                </a:cubicBezTo>
                <a:cubicBezTo>
                  <a:pt x="11568287" y="4740429"/>
                  <a:pt x="11594107" y="4766771"/>
                  <a:pt x="11627588" y="4778640"/>
                </a:cubicBezTo>
                <a:cubicBezTo>
                  <a:pt x="11633089" y="4780200"/>
                  <a:pt x="11636556" y="4784749"/>
                  <a:pt x="11639544" y="4786785"/>
                </a:cubicBezTo>
                <a:cubicBezTo>
                  <a:pt x="11648034" y="4790380"/>
                  <a:pt x="11653058" y="4789427"/>
                  <a:pt x="11657128" y="4783448"/>
                </a:cubicBezTo>
                <a:cubicBezTo>
                  <a:pt x="11658686" y="4777945"/>
                  <a:pt x="11657733" y="4772920"/>
                  <a:pt x="11654268" y="4768371"/>
                </a:cubicBezTo>
                <a:cubicBezTo>
                  <a:pt x="11633821" y="4756629"/>
                  <a:pt x="11614934" y="4739387"/>
                  <a:pt x="11594967" y="4730159"/>
                </a:cubicBezTo>
                <a:cubicBezTo>
                  <a:pt x="11566507" y="4717336"/>
                  <a:pt x="11564251" y="4691730"/>
                  <a:pt x="11565460" y="4670674"/>
                </a:cubicBezTo>
                <a:cubicBezTo>
                  <a:pt x="11567622" y="4654643"/>
                  <a:pt x="11565842" y="4631549"/>
                  <a:pt x="11590009" y="4621757"/>
                </a:cubicBezTo>
                <a:cubicBezTo>
                  <a:pt x="11602092" y="4616860"/>
                  <a:pt x="11612744" y="4604425"/>
                  <a:pt x="11623874" y="4594503"/>
                </a:cubicBezTo>
                <a:cubicBezTo>
                  <a:pt x="11655227" y="4567725"/>
                  <a:pt x="11662064" y="4535187"/>
                  <a:pt x="11642351" y="4499877"/>
                </a:cubicBezTo>
                <a:cubicBezTo>
                  <a:pt x="11626580" y="4471629"/>
                  <a:pt x="11613799" y="4445416"/>
                  <a:pt x="11628172" y="4411448"/>
                </a:cubicBezTo>
                <a:cubicBezTo>
                  <a:pt x="11637871" y="4393986"/>
                  <a:pt x="11650209" y="4363008"/>
                  <a:pt x="11665410" y="4347106"/>
                </a:cubicBezTo>
                <a:cubicBezTo>
                  <a:pt x="11678096" y="4331681"/>
                  <a:pt x="11684329" y="4309671"/>
                  <a:pt x="11705507" y="4297842"/>
                </a:cubicBezTo>
                <a:cubicBezTo>
                  <a:pt x="11712567" y="4293899"/>
                  <a:pt x="11711136" y="4286360"/>
                  <a:pt x="11710181" y="4281334"/>
                </a:cubicBezTo>
                <a:cubicBezTo>
                  <a:pt x="11706494" y="4248189"/>
                  <a:pt x="11688211" y="4220418"/>
                  <a:pt x="11674476" y="4189180"/>
                </a:cubicBezTo>
                <a:cubicBezTo>
                  <a:pt x="11664683" y="4165004"/>
                  <a:pt x="11657402" y="4140352"/>
                  <a:pt x="11660647" y="4116306"/>
                </a:cubicBezTo>
                <a:cubicBezTo>
                  <a:pt x="11660297" y="4100751"/>
                  <a:pt x="11674543" y="4079824"/>
                  <a:pt x="11698709" y="4070032"/>
                </a:cubicBezTo>
                <a:cubicBezTo>
                  <a:pt x="11720363" y="4060715"/>
                  <a:pt x="11741541" y="4048886"/>
                  <a:pt x="11755311" y="4025445"/>
                </a:cubicBezTo>
                <a:cubicBezTo>
                  <a:pt x="11764055" y="4002958"/>
                  <a:pt x="11760717" y="3985368"/>
                  <a:pt x="11739794" y="3971114"/>
                </a:cubicBezTo>
                <a:cubicBezTo>
                  <a:pt x="11724851" y="3960934"/>
                  <a:pt x="11708824" y="3958768"/>
                  <a:pt x="11694356" y="3951100"/>
                </a:cubicBezTo>
                <a:cubicBezTo>
                  <a:pt x="11667933" y="3935287"/>
                  <a:pt x="11649046" y="3918044"/>
                  <a:pt x="11645836" y="3887413"/>
                </a:cubicBezTo>
                <a:cubicBezTo>
                  <a:pt x="11643928" y="3877361"/>
                  <a:pt x="11642021" y="3867309"/>
                  <a:pt x="11640113" y="3857258"/>
                </a:cubicBezTo>
                <a:cubicBezTo>
                  <a:pt x="11634739" y="3842657"/>
                  <a:pt x="11636902" y="3826625"/>
                  <a:pt x="11654009" y="3820776"/>
                </a:cubicBezTo>
                <a:cubicBezTo>
                  <a:pt x="11666092" y="3815880"/>
                  <a:pt x="11668255" y="3799848"/>
                  <a:pt x="11679861" y="3792439"/>
                </a:cubicBezTo>
                <a:cubicBezTo>
                  <a:pt x="11721263" y="3763755"/>
                  <a:pt x="11704316" y="3701885"/>
                  <a:pt x="11654808" y="3687850"/>
                </a:cubicBezTo>
                <a:cubicBezTo>
                  <a:pt x="11640818" y="3682694"/>
                  <a:pt x="11618686" y="3689498"/>
                  <a:pt x="11601102" y="3692835"/>
                </a:cubicBezTo>
                <a:cubicBezTo>
                  <a:pt x="11592137" y="3686726"/>
                  <a:pt x="11596206" y="3680747"/>
                  <a:pt x="11599799" y="3672255"/>
                </a:cubicBezTo>
                <a:cubicBezTo>
                  <a:pt x="11606986" y="3655270"/>
                  <a:pt x="11603171" y="3635167"/>
                  <a:pt x="11594204" y="3629059"/>
                </a:cubicBezTo>
                <a:cubicBezTo>
                  <a:pt x="11578306" y="3613852"/>
                  <a:pt x="11571502" y="3591713"/>
                  <a:pt x="11579165" y="3577241"/>
                </a:cubicBezTo>
                <a:cubicBezTo>
                  <a:pt x="11588387" y="3557267"/>
                  <a:pt x="11600122" y="3536816"/>
                  <a:pt x="11623334" y="3521997"/>
                </a:cubicBezTo>
                <a:cubicBezTo>
                  <a:pt x="11662700" y="3496303"/>
                  <a:pt x="11706485" y="3480183"/>
                  <a:pt x="11746328" y="3457002"/>
                </a:cubicBezTo>
                <a:cubicBezTo>
                  <a:pt x="11760448" y="3449116"/>
                  <a:pt x="11775042" y="3443742"/>
                  <a:pt x="11782706" y="3429271"/>
                </a:cubicBezTo>
                <a:cubicBezTo>
                  <a:pt x="11788334" y="3417790"/>
                  <a:pt x="11802452" y="3409903"/>
                  <a:pt x="11787032" y="3397209"/>
                </a:cubicBezTo>
                <a:cubicBezTo>
                  <a:pt x="11778065" y="3391100"/>
                  <a:pt x="11777239" y="3373033"/>
                  <a:pt x="11758096" y="3381872"/>
                </a:cubicBezTo>
                <a:cubicBezTo>
                  <a:pt x="11743978" y="3389759"/>
                  <a:pt x="11729987" y="3384604"/>
                  <a:pt x="11714310" y="3397993"/>
                </a:cubicBezTo>
                <a:cubicBezTo>
                  <a:pt x="11700669" y="3408391"/>
                  <a:pt x="11678062" y="3412682"/>
                  <a:pt x="11658569" y="3405967"/>
                </a:cubicBezTo>
                <a:cubicBezTo>
                  <a:pt x="11645056" y="3403325"/>
                  <a:pt x="11641462" y="3411818"/>
                  <a:pt x="11633926" y="3413248"/>
                </a:cubicBezTo>
                <a:cubicBezTo>
                  <a:pt x="11614307" y="3419574"/>
                  <a:pt x="11613097" y="3440631"/>
                  <a:pt x="11596467" y="3448993"/>
                </a:cubicBezTo>
                <a:cubicBezTo>
                  <a:pt x="11584384" y="3453890"/>
                  <a:pt x="11575291" y="3460823"/>
                  <a:pt x="11564288" y="3457704"/>
                </a:cubicBezTo>
                <a:cubicBezTo>
                  <a:pt x="11579139" y="3426248"/>
                  <a:pt x="11605944" y="3402937"/>
                  <a:pt x="11614818" y="3367408"/>
                </a:cubicBezTo>
                <a:cubicBezTo>
                  <a:pt x="11620446" y="3355927"/>
                  <a:pt x="11628586" y="3343968"/>
                  <a:pt x="11623212" y="3329367"/>
                </a:cubicBezTo>
                <a:cubicBezTo>
                  <a:pt x="11620225" y="3327332"/>
                  <a:pt x="11619270" y="3322306"/>
                  <a:pt x="11621305" y="3319316"/>
                </a:cubicBezTo>
                <a:cubicBezTo>
                  <a:pt x="11633644" y="3288337"/>
                  <a:pt x="11632555" y="3258605"/>
                  <a:pt x="11626638" y="3229137"/>
                </a:cubicBezTo>
                <a:lnTo>
                  <a:pt x="11625521" y="3224951"/>
                </a:lnTo>
                <a:lnTo>
                  <a:pt x="11626480" y="3223266"/>
                </a:lnTo>
                <a:cubicBezTo>
                  <a:pt x="11641821" y="3205361"/>
                  <a:pt x="11631594" y="3182342"/>
                  <a:pt x="11644378" y="3161879"/>
                </a:cubicBezTo>
                <a:cubicBezTo>
                  <a:pt x="11652049" y="3151649"/>
                  <a:pt x="11652050" y="3138859"/>
                  <a:pt x="11669947" y="3131186"/>
                </a:cubicBezTo>
                <a:cubicBezTo>
                  <a:pt x="11692958" y="3120955"/>
                  <a:pt x="11703186" y="3100494"/>
                  <a:pt x="11695516" y="3072358"/>
                </a:cubicBezTo>
                <a:cubicBezTo>
                  <a:pt x="11682732" y="3069800"/>
                  <a:pt x="11667391" y="3072358"/>
                  <a:pt x="11657162" y="3067242"/>
                </a:cubicBezTo>
                <a:cubicBezTo>
                  <a:pt x="11644378" y="3057011"/>
                  <a:pt x="11636708" y="3041665"/>
                  <a:pt x="11636708" y="3023760"/>
                </a:cubicBezTo>
                <a:cubicBezTo>
                  <a:pt x="11636708" y="3010971"/>
                  <a:pt x="11621367" y="3008413"/>
                  <a:pt x="11623925" y="2993067"/>
                </a:cubicBezTo>
                <a:cubicBezTo>
                  <a:pt x="11626480" y="2985394"/>
                  <a:pt x="11608582" y="2993067"/>
                  <a:pt x="11606028" y="2982836"/>
                </a:cubicBezTo>
                <a:cubicBezTo>
                  <a:pt x="11606027" y="2980279"/>
                  <a:pt x="11618810" y="2980278"/>
                  <a:pt x="11623924" y="2975163"/>
                </a:cubicBezTo>
                <a:cubicBezTo>
                  <a:pt x="11629037" y="2967489"/>
                  <a:pt x="11631595" y="2959815"/>
                  <a:pt x="11636708" y="2949585"/>
                </a:cubicBezTo>
                <a:cubicBezTo>
                  <a:pt x="11639265" y="2936796"/>
                  <a:pt x="11634151" y="2929123"/>
                  <a:pt x="11618810" y="2926565"/>
                </a:cubicBezTo>
                <a:lnTo>
                  <a:pt x="11591281" y="2916750"/>
                </a:lnTo>
                <a:lnTo>
                  <a:pt x="11609966" y="2889301"/>
                </a:lnTo>
                <a:lnTo>
                  <a:pt x="11615397" y="2881324"/>
                </a:lnTo>
                <a:lnTo>
                  <a:pt x="11615614" y="2881484"/>
                </a:lnTo>
                <a:cubicBezTo>
                  <a:pt x="11629037" y="2892675"/>
                  <a:pt x="11641821" y="2904824"/>
                  <a:pt x="11657162" y="2913776"/>
                </a:cubicBezTo>
                <a:cubicBezTo>
                  <a:pt x="11662276" y="2916334"/>
                  <a:pt x="11664833" y="2921449"/>
                  <a:pt x="11667390" y="2924008"/>
                </a:cubicBezTo>
                <a:cubicBezTo>
                  <a:pt x="11675060" y="2929122"/>
                  <a:pt x="11680174" y="2929123"/>
                  <a:pt x="11685288" y="2924008"/>
                </a:cubicBezTo>
                <a:cubicBezTo>
                  <a:pt x="11687845" y="2918891"/>
                  <a:pt x="11687845" y="2913776"/>
                  <a:pt x="11685288" y="2908661"/>
                </a:cubicBezTo>
                <a:cubicBezTo>
                  <a:pt x="11676339" y="2900988"/>
                  <a:pt x="11668029" y="2892035"/>
                  <a:pt x="11659720" y="2883403"/>
                </a:cubicBezTo>
                <a:lnTo>
                  <a:pt x="11640829" y="2866158"/>
                </a:lnTo>
                <a:lnTo>
                  <a:pt x="11645791" y="2860373"/>
                </a:lnTo>
                <a:cubicBezTo>
                  <a:pt x="11652091" y="2850717"/>
                  <a:pt x="11657838" y="2839863"/>
                  <a:pt x="11670160" y="2836223"/>
                </a:cubicBezTo>
                <a:cubicBezTo>
                  <a:pt x="11677220" y="2832279"/>
                  <a:pt x="11672324" y="2820192"/>
                  <a:pt x="11668381" y="2813130"/>
                </a:cubicBezTo>
                <a:cubicBezTo>
                  <a:pt x="11666473" y="2803078"/>
                  <a:pt x="11652831" y="2813477"/>
                  <a:pt x="11648412" y="2803902"/>
                </a:cubicBezTo>
                <a:cubicBezTo>
                  <a:pt x="11650448" y="2800913"/>
                  <a:pt x="11654994" y="2797447"/>
                  <a:pt x="11656552" y="2791944"/>
                </a:cubicBezTo>
                <a:cubicBezTo>
                  <a:pt x="11660146" y="2783452"/>
                  <a:pt x="11676776" y="2775089"/>
                  <a:pt x="11668892" y="2760965"/>
                </a:cubicBezTo>
                <a:lnTo>
                  <a:pt x="11661593" y="2747392"/>
                </a:lnTo>
                <a:lnTo>
                  <a:pt x="11668668" y="2744325"/>
                </a:lnTo>
                <a:cubicBezTo>
                  <a:pt x="11675060" y="2740488"/>
                  <a:pt x="11681453" y="2736012"/>
                  <a:pt x="11687845" y="2732175"/>
                </a:cubicBezTo>
                <a:cubicBezTo>
                  <a:pt x="11723641" y="2711713"/>
                  <a:pt x="11736426" y="2681020"/>
                  <a:pt x="11723641" y="2642654"/>
                </a:cubicBezTo>
                <a:cubicBezTo>
                  <a:pt x="11713413" y="2611960"/>
                  <a:pt x="11705743" y="2583825"/>
                  <a:pt x="11726198" y="2553131"/>
                </a:cubicBezTo>
                <a:cubicBezTo>
                  <a:pt x="11738982" y="2537785"/>
                  <a:pt x="11756880" y="2509649"/>
                  <a:pt x="11774777" y="2496861"/>
                </a:cubicBezTo>
                <a:cubicBezTo>
                  <a:pt x="11790119" y="2484071"/>
                  <a:pt x="11800346" y="2463609"/>
                  <a:pt x="11823358" y="2455936"/>
                </a:cubicBezTo>
                <a:cubicBezTo>
                  <a:pt x="11831030" y="2453378"/>
                  <a:pt x="11831029" y="2445705"/>
                  <a:pt x="11831028" y="2440589"/>
                </a:cubicBezTo>
                <a:cubicBezTo>
                  <a:pt x="11833585" y="2407338"/>
                  <a:pt x="11820802" y="2376646"/>
                  <a:pt x="11813131" y="2343394"/>
                </a:cubicBezTo>
                <a:cubicBezTo>
                  <a:pt x="11808016" y="2317817"/>
                  <a:pt x="11805460" y="2292239"/>
                  <a:pt x="11813130" y="2269220"/>
                </a:cubicBezTo>
                <a:cubicBezTo>
                  <a:pt x="11815687" y="2253873"/>
                  <a:pt x="11833585" y="2235969"/>
                  <a:pt x="11859154" y="2230853"/>
                </a:cubicBezTo>
                <a:cubicBezTo>
                  <a:pt x="11882165" y="2225738"/>
                  <a:pt x="11905177" y="2218064"/>
                  <a:pt x="11923075" y="2197602"/>
                </a:cubicBezTo>
                <a:cubicBezTo>
                  <a:pt x="11935859" y="2177139"/>
                  <a:pt x="11935860" y="2159236"/>
                  <a:pt x="11917961" y="2141331"/>
                </a:cubicBezTo>
                <a:cubicBezTo>
                  <a:pt x="11905177" y="2128542"/>
                  <a:pt x="11889836" y="2123426"/>
                  <a:pt x="11877052" y="2113197"/>
                </a:cubicBezTo>
                <a:cubicBezTo>
                  <a:pt x="11854040" y="2092733"/>
                  <a:pt x="11838699" y="2072272"/>
                  <a:pt x="11841256" y="2041578"/>
                </a:cubicBezTo>
                <a:cubicBezTo>
                  <a:pt x="11841256" y="2031347"/>
                  <a:pt x="11841256" y="2021116"/>
                  <a:pt x="11841257" y="2010885"/>
                </a:cubicBezTo>
                <a:cubicBezTo>
                  <a:pt x="11838699" y="1995538"/>
                  <a:pt x="11843812" y="1980192"/>
                  <a:pt x="11861710" y="1977634"/>
                </a:cubicBezTo>
                <a:cubicBezTo>
                  <a:pt x="11874495" y="1975076"/>
                  <a:pt x="11879608" y="1959730"/>
                  <a:pt x="11892392" y="1954614"/>
                </a:cubicBezTo>
                <a:cubicBezTo>
                  <a:pt x="11938416" y="1934152"/>
                  <a:pt x="11933302" y="1870208"/>
                  <a:pt x="11887279" y="1847188"/>
                </a:cubicBezTo>
                <a:cubicBezTo>
                  <a:pt x="11874495" y="1839514"/>
                  <a:pt x="11851484" y="1842073"/>
                  <a:pt x="11833586" y="1842073"/>
                </a:cubicBezTo>
                <a:cubicBezTo>
                  <a:pt x="11825915" y="1834399"/>
                  <a:pt x="11831028" y="1829283"/>
                  <a:pt x="11836142" y="1821610"/>
                </a:cubicBezTo>
                <a:cubicBezTo>
                  <a:pt x="11846370" y="1806264"/>
                  <a:pt x="11846369" y="1785801"/>
                  <a:pt x="11838699" y="1778128"/>
                </a:cubicBezTo>
                <a:cubicBezTo>
                  <a:pt x="11825914" y="1760224"/>
                  <a:pt x="11823358" y="1737204"/>
                  <a:pt x="11833585" y="1724416"/>
                </a:cubicBezTo>
                <a:cubicBezTo>
                  <a:pt x="11846369" y="1706511"/>
                  <a:pt x="11861711" y="1688607"/>
                  <a:pt x="11887279" y="1678375"/>
                </a:cubicBezTo>
                <a:cubicBezTo>
                  <a:pt x="11930745" y="1660471"/>
                  <a:pt x="11976768" y="1652798"/>
                  <a:pt x="12020236" y="1637451"/>
                </a:cubicBezTo>
                <a:cubicBezTo>
                  <a:pt x="12035577" y="1632335"/>
                  <a:pt x="12050917" y="1629777"/>
                  <a:pt x="12061144" y="1616989"/>
                </a:cubicBezTo>
                <a:cubicBezTo>
                  <a:pt x="12068815" y="1606758"/>
                  <a:pt x="12084156" y="1601643"/>
                  <a:pt x="12071373" y="1586296"/>
                </a:cubicBezTo>
                <a:cubicBezTo>
                  <a:pt x="12063701" y="1578623"/>
                  <a:pt x="12066258" y="1560718"/>
                  <a:pt x="12045803" y="1565834"/>
                </a:cubicBezTo>
                <a:cubicBezTo>
                  <a:pt x="12030462" y="1570950"/>
                  <a:pt x="12017678" y="1563277"/>
                  <a:pt x="11999780" y="1573507"/>
                </a:cubicBezTo>
                <a:cubicBezTo>
                  <a:pt x="11984440" y="1581181"/>
                  <a:pt x="11961427" y="1581180"/>
                  <a:pt x="11943530" y="1570949"/>
                </a:cubicBezTo>
                <a:cubicBezTo>
                  <a:pt x="11930746" y="1565834"/>
                  <a:pt x="11925633" y="1573507"/>
                  <a:pt x="11917961" y="1573507"/>
                </a:cubicBezTo>
                <a:cubicBezTo>
                  <a:pt x="11897506" y="1576064"/>
                  <a:pt x="11892392" y="1596527"/>
                  <a:pt x="11874495" y="1601642"/>
                </a:cubicBezTo>
                <a:cubicBezTo>
                  <a:pt x="11861711" y="1604201"/>
                  <a:pt x="11851483" y="1609316"/>
                  <a:pt x="11841256" y="1604200"/>
                </a:cubicBezTo>
                <a:cubicBezTo>
                  <a:pt x="11861711" y="1576064"/>
                  <a:pt x="11892394" y="1558161"/>
                  <a:pt x="11907734" y="1524909"/>
                </a:cubicBezTo>
                <a:cubicBezTo>
                  <a:pt x="11915404" y="1514679"/>
                  <a:pt x="11925631" y="1504448"/>
                  <a:pt x="11923076" y="1489101"/>
                </a:cubicBezTo>
                <a:cubicBezTo>
                  <a:pt x="11920518" y="1486543"/>
                  <a:pt x="11920518" y="1481427"/>
                  <a:pt x="11923075" y="1478870"/>
                </a:cubicBezTo>
                <a:cubicBezTo>
                  <a:pt x="11958870" y="1422599"/>
                  <a:pt x="11940973" y="1361213"/>
                  <a:pt x="11938416" y="1299826"/>
                </a:cubicBezTo>
                <a:cubicBezTo>
                  <a:pt x="11938416" y="1297268"/>
                  <a:pt x="11933303" y="1294711"/>
                  <a:pt x="11935859" y="1294710"/>
                </a:cubicBezTo>
                <a:cubicBezTo>
                  <a:pt x="11958870" y="1266575"/>
                  <a:pt x="11940973" y="1235882"/>
                  <a:pt x="11930745" y="1215420"/>
                </a:cubicBezTo>
                <a:cubicBezTo>
                  <a:pt x="11917961" y="1184727"/>
                  <a:pt x="11923076" y="1156592"/>
                  <a:pt x="11923075" y="1125898"/>
                </a:cubicBezTo>
                <a:cubicBezTo>
                  <a:pt x="11923076" y="1107994"/>
                  <a:pt x="11943529" y="1095205"/>
                  <a:pt x="11958870" y="1087532"/>
                </a:cubicBezTo>
                <a:cubicBezTo>
                  <a:pt x="11976768" y="1079858"/>
                  <a:pt x="11986996" y="1069627"/>
                  <a:pt x="11992110" y="1054280"/>
                </a:cubicBezTo>
                <a:cubicBezTo>
                  <a:pt x="11994667" y="1049165"/>
                  <a:pt x="11997224" y="1044050"/>
                  <a:pt x="12002337" y="1044049"/>
                </a:cubicBezTo>
                <a:cubicBezTo>
                  <a:pt x="12030462" y="1051723"/>
                  <a:pt x="12035576" y="1015915"/>
                  <a:pt x="12061145" y="1013357"/>
                </a:cubicBezTo>
                <a:cubicBezTo>
                  <a:pt x="12068815" y="1010799"/>
                  <a:pt x="12066258" y="998010"/>
                  <a:pt x="12063702" y="990336"/>
                </a:cubicBezTo>
                <a:cubicBezTo>
                  <a:pt x="12063701" y="980106"/>
                  <a:pt x="12048360" y="987779"/>
                  <a:pt x="12045803" y="977548"/>
                </a:cubicBezTo>
                <a:cubicBezTo>
                  <a:pt x="12048360" y="974990"/>
                  <a:pt x="12053474" y="972432"/>
                  <a:pt x="12056031" y="967317"/>
                </a:cubicBezTo>
                <a:cubicBezTo>
                  <a:pt x="12061144" y="959643"/>
                  <a:pt x="12079042" y="954528"/>
                  <a:pt x="12073929" y="939181"/>
                </a:cubicBezTo>
                <a:cubicBezTo>
                  <a:pt x="12071372" y="923835"/>
                  <a:pt x="12068815" y="905931"/>
                  <a:pt x="12058588" y="890583"/>
                </a:cubicBezTo>
                <a:cubicBezTo>
                  <a:pt x="12045803" y="875237"/>
                  <a:pt x="12030463" y="862448"/>
                  <a:pt x="12004894" y="857332"/>
                </a:cubicBezTo>
                <a:cubicBezTo>
                  <a:pt x="11989553" y="857333"/>
                  <a:pt x="11971655" y="852217"/>
                  <a:pt x="11958870" y="862448"/>
                </a:cubicBezTo>
                <a:cubicBezTo>
                  <a:pt x="11938416" y="875237"/>
                  <a:pt x="11920518" y="893142"/>
                  <a:pt x="11912849" y="918718"/>
                </a:cubicBezTo>
                <a:cubicBezTo>
                  <a:pt x="11910290" y="926392"/>
                  <a:pt x="11910290" y="934066"/>
                  <a:pt x="11915404" y="941739"/>
                </a:cubicBezTo>
                <a:cubicBezTo>
                  <a:pt x="11925631" y="957086"/>
                  <a:pt x="11933303" y="972432"/>
                  <a:pt x="11940973" y="987779"/>
                </a:cubicBezTo>
                <a:cubicBezTo>
                  <a:pt x="11917961" y="1008241"/>
                  <a:pt x="11894950" y="1031261"/>
                  <a:pt x="11871938" y="1054281"/>
                </a:cubicBezTo>
                <a:cubicBezTo>
                  <a:pt x="11846369" y="1051723"/>
                  <a:pt x="11831028" y="1031261"/>
                  <a:pt x="11813131" y="1013356"/>
                </a:cubicBezTo>
                <a:cubicBezTo>
                  <a:pt x="11787562" y="987779"/>
                  <a:pt x="11767107" y="957085"/>
                  <a:pt x="11731311" y="944297"/>
                </a:cubicBezTo>
                <a:cubicBezTo>
                  <a:pt x="11721084" y="939181"/>
                  <a:pt x="11710857" y="926393"/>
                  <a:pt x="11705743" y="934065"/>
                </a:cubicBezTo>
                <a:cubicBezTo>
                  <a:pt x="11692959" y="946854"/>
                  <a:pt x="11672505" y="934066"/>
                  <a:pt x="11662276" y="951970"/>
                </a:cubicBezTo>
                <a:cubicBezTo>
                  <a:pt x="11657162" y="959643"/>
                  <a:pt x="11646935" y="962201"/>
                  <a:pt x="11644378" y="969875"/>
                </a:cubicBezTo>
                <a:cubicBezTo>
                  <a:pt x="11631594" y="1003125"/>
                  <a:pt x="11593241" y="1018472"/>
                  <a:pt x="11583014" y="1051723"/>
                </a:cubicBezTo>
                <a:cubicBezTo>
                  <a:pt x="11580457" y="1059396"/>
                  <a:pt x="11567673" y="1056839"/>
                  <a:pt x="11565116" y="1051723"/>
                </a:cubicBezTo>
                <a:cubicBezTo>
                  <a:pt x="11560002" y="1026145"/>
                  <a:pt x="11539549" y="1018472"/>
                  <a:pt x="11526763" y="1003126"/>
                </a:cubicBezTo>
                <a:cubicBezTo>
                  <a:pt x="11493526" y="1015914"/>
                  <a:pt x="11480741" y="1049165"/>
                  <a:pt x="11462842" y="1072185"/>
                </a:cubicBezTo>
                <a:cubicBezTo>
                  <a:pt x="11457728" y="1082416"/>
                  <a:pt x="11450058" y="1090089"/>
                  <a:pt x="11442387" y="1100321"/>
                </a:cubicBezTo>
                <a:cubicBezTo>
                  <a:pt x="11439830" y="1102878"/>
                  <a:pt x="11434717" y="1105436"/>
                  <a:pt x="11434717" y="1105436"/>
                </a:cubicBezTo>
                <a:cubicBezTo>
                  <a:pt x="11411706" y="1084974"/>
                  <a:pt x="11375909" y="1107994"/>
                  <a:pt x="11352899" y="1084973"/>
                </a:cubicBezTo>
                <a:cubicBezTo>
                  <a:pt x="11311988" y="1046607"/>
                  <a:pt x="11286420" y="1000568"/>
                  <a:pt x="11242953" y="964759"/>
                </a:cubicBezTo>
                <a:cubicBezTo>
                  <a:pt x="11232726" y="957085"/>
                  <a:pt x="11232726" y="941739"/>
                  <a:pt x="11237842" y="939181"/>
                </a:cubicBezTo>
                <a:cubicBezTo>
                  <a:pt x="11255738" y="918719"/>
                  <a:pt x="11242953" y="898257"/>
                  <a:pt x="11248069" y="880352"/>
                </a:cubicBezTo>
                <a:cubicBezTo>
                  <a:pt x="11248067" y="870121"/>
                  <a:pt x="11245510" y="865006"/>
                  <a:pt x="11240396" y="857332"/>
                </a:cubicBezTo>
                <a:cubicBezTo>
                  <a:pt x="11204602" y="826640"/>
                  <a:pt x="11194373" y="785715"/>
                  <a:pt x="11196930" y="742233"/>
                </a:cubicBezTo>
                <a:cubicBezTo>
                  <a:pt x="11196930" y="737117"/>
                  <a:pt x="11196932" y="732002"/>
                  <a:pt x="11191816" y="729444"/>
                </a:cubicBezTo>
                <a:cubicBezTo>
                  <a:pt x="11168805" y="737118"/>
                  <a:pt x="11171362" y="762695"/>
                  <a:pt x="11166248" y="778041"/>
                </a:cubicBezTo>
                <a:cubicBezTo>
                  <a:pt x="11153464" y="824081"/>
                  <a:pt x="11130452" y="867563"/>
                  <a:pt x="11104885" y="911046"/>
                </a:cubicBezTo>
                <a:cubicBezTo>
                  <a:pt x="11092101" y="928950"/>
                  <a:pt x="11076758" y="939181"/>
                  <a:pt x="11058860" y="941739"/>
                </a:cubicBezTo>
                <a:cubicBezTo>
                  <a:pt x="11010280" y="949412"/>
                  <a:pt x="10961701" y="939181"/>
                  <a:pt x="10920790" y="911045"/>
                </a:cubicBezTo>
                <a:cubicBezTo>
                  <a:pt x="10908007" y="905930"/>
                  <a:pt x="10897779" y="880353"/>
                  <a:pt x="10900336" y="867564"/>
                </a:cubicBezTo>
                <a:cubicBezTo>
                  <a:pt x="10915677" y="795947"/>
                  <a:pt x="10915677" y="790831"/>
                  <a:pt x="10887552" y="737118"/>
                </a:cubicBezTo>
                <a:cubicBezTo>
                  <a:pt x="10879882" y="721771"/>
                  <a:pt x="10879881" y="708983"/>
                  <a:pt x="10879881" y="693636"/>
                </a:cubicBezTo>
                <a:cubicBezTo>
                  <a:pt x="10879881" y="604114"/>
                  <a:pt x="10879881" y="514592"/>
                  <a:pt x="10877324" y="422512"/>
                </a:cubicBezTo>
                <a:cubicBezTo>
                  <a:pt x="10877324" y="399492"/>
                  <a:pt x="10892665" y="379030"/>
                  <a:pt x="10890108" y="356011"/>
                </a:cubicBezTo>
                <a:cubicBezTo>
                  <a:pt x="10887552" y="332990"/>
                  <a:pt x="10890108" y="312528"/>
                  <a:pt x="10890108" y="289508"/>
                </a:cubicBezTo>
                <a:cubicBezTo>
                  <a:pt x="10890108" y="281835"/>
                  <a:pt x="10897779" y="279278"/>
                  <a:pt x="10897779" y="274162"/>
                </a:cubicBezTo>
                <a:cubicBezTo>
                  <a:pt x="10900337" y="263931"/>
                  <a:pt x="10905449" y="251142"/>
                  <a:pt x="10892665" y="248584"/>
                </a:cubicBezTo>
                <a:cubicBezTo>
                  <a:pt x="10879881" y="243469"/>
                  <a:pt x="10872210" y="256257"/>
                  <a:pt x="10869655" y="263930"/>
                </a:cubicBezTo>
                <a:cubicBezTo>
                  <a:pt x="10867097" y="274162"/>
                  <a:pt x="10859426" y="286951"/>
                  <a:pt x="10859426" y="294625"/>
                </a:cubicBezTo>
                <a:cubicBezTo>
                  <a:pt x="10864540" y="332991"/>
                  <a:pt x="10846643" y="366242"/>
                  <a:pt x="10849199" y="402050"/>
                </a:cubicBezTo>
                <a:cubicBezTo>
                  <a:pt x="10849199" y="494130"/>
                  <a:pt x="10849199" y="583652"/>
                  <a:pt x="10849199" y="673173"/>
                </a:cubicBezTo>
                <a:cubicBezTo>
                  <a:pt x="10849199" y="691078"/>
                  <a:pt x="10841529" y="703867"/>
                  <a:pt x="10833859" y="719214"/>
                </a:cubicBezTo>
                <a:cubicBezTo>
                  <a:pt x="10813403" y="757579"/>
                  <a:pt x="10795505" y="795946"/>
                  <a:pt x="10813403" y="844544"/>
                </a:cubicBezTo>
                <a:cubicBezTo>
                  <a:pt x="10833858" y="890584"/>
                  <a:pt x="10790391" y="926392"/>
                  <a:pt x="10746926" y="931508"/>
                </a:cubicBezTo>
                <a:cubicBezTo>
                  <a:pt x="10706015" y="936623"/>
                  <a:pt x="10662549" y="931507"/>
                  <a:pt x="10619082" y="931508"/>
                </a:cubicBezTo>
                <a:cubicBezTo>
                  <a:pt x="10606298" y="931508"/>
                  <a:pt x="10573059" y="903372"/>
                  <a:pt x="10562832" y="888026"/>
                </a:cubicBezTo>
                <a:cubicBezTo>
                  <a:pt x="10544934" y="865006"/>
                  <a:pt x="10542377" y="836870"/>
                  <a:pt x="10529593" y="813850"/>
                </a:cubicBezTo>
                <a:cubicBezTo>
                  <a:pt x="10511695" y="775485"/>
                  <a:pt x="10498911" y="770369"/>
                  <a:pt x="10447774" y="770369"/>
                </a:cubicBezTo>
                <a:cubicBezTo>
                  <a:pt x="10455444" y="806178"/>
                  <a:pt x="10442660" y="844544"/>
                  <a:pt x="10458001" y="882910"/>
                </a:cubicBezTo>
                <a:cubicBezTo>
                  <a:pt x="10468228" y="900815"/>
                  <a:pt x="10452888" y="928950"/>
                  <a:pt x="10468228" y="949413"/>
                </a:cubicBezTo>
                <a:cubicBezTo>
                  <a:pt x="10473343" y="954528"/>
                  <a:pt x="10465673" y="962201"/>
                  <a:pt x="10460559" y="967317"/>
                </a:cubicBezTo>
                <a:cubicBezTo>
                  <a:pt x="10434990" y="990336"/>
                  <a:pt x="10401750" y="1005683"/>
                  <a:pt x="10373625" y="1023588"/>
                </a:cubicBezTo>
                <a:cubicBezTo>
                  <a:pt x="10345500" y="1018472"/>
                  <a:pt x="10327602" y="1051723"/>
                  <a:pt x="10299477" y="1046607"/>
                </a:cubicBezTo>
                <a:cubicBezTo>
                  <a:pt x="10266238" y="1067069"/>
                  <a:pt x="10238112" y="1059397"/>
                  <a:pt x="10212544" y="1028703"/>
                </a:cubicBezTo>
                <a:cubicBezTo>
                  <a:pt x="10197203" y="1010799"/>
                  <a:pt x="10181862" y="992894"/>
                  <a:pt x="10158851" y="985221"/>
                </a:cubicBezTo>
                <a:cubicBezTo>
                  <a:pt x="10148623" y="982663"/>
                  <a:pt x="10138395" y="977547"/>
                  <a:pt x="10130725" y="998010"/>
                </a:cubicBezTo>
                <a:cubicBezTo>
                  <a:pt x="10123056" y="1015914"/>
                  <a:pt x="10117940" y="1028703"/>
                  <a:pt x="10128168" y="1044049"/>
                </a:cubicBezTo>
                <a:cubicBezTo>
                  <a:pt x="10140952" y="1069627"/>
                  <a:pt x="10138395" y="1097763"/>
                  <a:pt x="10151180" y="1120782"/>
                </a:cubicBezTo>
                <a:cubicBezTo>
                  <a:pt x="10158850" y="1131014"/>
                  <a:pt x="10130726" y="1184727"/>
                  <a:pt x="10117940" y="1187285"/>
                </a:cubicBezTo>
                <a:cubicBezTo>
                  <a:pt x="10107714" y="1189842"/>
                  <a:pt x="10097486" y="1189842"/>
                  <a:pt x="10089815" y="1182169"/>
                </a:cubicBezTo>
                <a:cubicBezTo>
                  <a:pt x="10071917" y="1161707"/>
                  <a:pt x="10054019" y="1143802"/>
                  <a:pt x="10036121" y="1125898"/>
                </a:cubicBezTo>
                <a:cubicBezTo>
                  <a:pt x="10020780" y="1113109"/>
                  <a:pt x="10005439" y="1113110"/>
                  <a:pt x="9982428" y="1128456"/>
                </a:cubicBezTo>
                <a:cubicBezTo>
                  <a:pt x="9969643" y="1136129"/>
                  <a:pt x="9964530" y="1148918"/>
                  <a:pt x="9972201" y="1166823"/>
                </a:cubicBezTo>
                <a:cubicBezTo>
                  <a:pt x="9982429" y="1192400"/>
                  <a:pt x="9992655" y="1220536"/>
                  <a:pt x="10002882" y="1246113"/>
                </a:cubicBezTo>
                <a:cubicBezTo>
                  <a:pt x="10010553" y="1266575"/>
                  <a:pt x="10010553" y="1276806"/>
                  <a:pt x="9995213" y="1289595"/>
                </a:cubicBezTo>
                <a:cubicBezTo>
                  <a:pt x="9959416" y="1325404"/>
                  <a:pt x="9923620" y="1363771"/>
                  <a:pt x="9875040" y="1391906"/>
                </a:cubicBezTo>
                <a:cubicBezTo>
                  <a:pt x="9877597" y="1391906"/>
                  <a:pt x="9872483" y="1394463"/>
                  <a:pt x="9869926" y="1391906"/>
                </a:cubicBezTo>
                <a:cubicBezTo>
                  <a:pt x="9846915" y="1363770"/>
                  <a:pt x="9813676" y="1345866"/>
                  <a:pt x="9780437" y="1330520"/>
                </a:cubicBezTo>
                <a:cubicBezTo>
                  <a:pt x="9739527" y="1310057"/>
                  <a:pt x="9698618" y="1289595"/>
                  <a:pt x="9670492" y="1246113"/>
                </a:cubicBezTo>
                <a:cubicBezTo>
                  <a:pt x="9647480" y="1207747"/>
                  <a:pt x="9609130" y="1182169"/>
                  <a:pt x="9578447" y="1151475"/>
                </a:cubicBezTo>
                <a:cubicBezTo>
                  <a:pt x="9560548" y="1133572"/>
                  <a:pt x="9542650" y="1115667"/>
                  <a:pt x="9529866" y="1092648"/>
                </a:cubicBezTo>
                <a:cubicBezTo>
                  <a:pt x="9506854" y="1049166"/>
                  <a:pt x="9463388" y="1018472"/>
                  <a:pt x="9430148" y="982663"/>
                </a:cubicBezTo>
                <a:cubicBezTo>
                  <a:pt x="9419921" y="969874"/>
                  <a:pt x="9404580" y="959643"/>
                  <a:pt x="9399466" y="941739"/>
                </a:cubicBezTo>
                <a:cubicBezTo>
                  <a:pt x="9396911" y="928950"/>
                  <a:pt x="9386682" y="913604"/>
                  <a:pt x="9412251" y="911046"/>
                </a:cubicBezTo>
                <a:cubicBezTo>
                  <a:pt x="9414808" y="911046"/>
                  <a:pt x="9417364" y="903372"/>
                  <a:pt x="9417364" y="903372"/>
                </a:cubicBezTo>
                <a:cubicBezTo>
                  <a:pt x="9404580" y="888026"/>
                  <a:pt x="9412250" y="865006"/>
                  <a:pt x="9402023" y="852217"/>
                </a:cubicBezTo>
                <a:cubicBezTo>
                  <a:pt x="9371341" y="818966"/>
                  <a:pt x="9371341" y="775484"/>
                  <a:pt x="9353443" y="739676"/>
                </a:cubicBezTo>
                <a:cubicBezTo>
                  <a:pt x="9332988" y="698751"/>
                  <a:pt x="9363671" y="665500"/>
                  <a:pt x="9356002" y="629691"/>
                </a:cubicBezTo>
                <a:cubicBezTo>
                  <a:pt x="9371341" y="622018"/>
                  <a:pt x="9376455" y="604114"/>
                  <a:pt x="9384125" y="591325"/>
                </a:cubicBezTo>
                <a:cubicBezTo>
                  <a:pt x="9391796" y="570863"/>
                  <a:pt x="9417364" y="555517"/>
                  <a:pt x="9407137" y="527381"/>
                </a:cubicBezTo>
                <a:cubicBezTo>
                  <a:pt x="9417365" y="519708"/>
                  <a:pt x="9417364" y="501804"/>
                  <a:pt x="9430148" y="491572"/>
                </a:cubicBezTo>
                <a:cubicBezTo>
                  <a:pt x="9448046" y="478783"/>
                  <a:pt x="9460831" y="463437"/>
                  <a:pt x="9476172" y="448090"/>
                </a:cubicBezTo>
                <a:cubicBezTo>
                  <a:pt x="9488957" y="435301"/>
                  <a:pt x="9499184" y="417397"/>
                  <a:pt x="9499184" y="396935"/>
                </a:cubicBezTo>
                <a:cubicBezTo>
                  <a:pt x="9499185" y="376473"/>
                  <a:pt x="9478729" y="343222"/>
                  <a:pt x="9458274" y="338107"/>
                </a:cubicBezTo>
                <a:cubicBezTo>
                  <a:pt x="9450603" y="338106"/>
                  <a:pt x="9442933" y="338106"/>
                  <a:pt x="9432708" y="338106"/>
                </a:cubicBezTo>
                <a:cubicBezTo>
                  <a:pt x="9425035" y="340664"/>
                  <a:pt x="9427593" y="350896"/>
                  <a:pt x="9425035" y="356011"/>
                </a:cubicBezTo>
                <a:cubicBezTo>
                  <a:pt x="9407137" y="384146"/>
                  <a:pt x="9389239" y="414840"/>
                  <a:pt x="9396910" y="450648"/>
                </a:cubicBezTo>
                <a:cubicBezTo>
                  <a:pt x="9396910" y="460879"/>
                  <a:pt x="9396910" y="471110"/>
                  <a:pt x="9386683" y="476226"/>
                </a:cubicBezTo>
                <a:cubicBezTo>
                  <a:pt x="9363670" y="494130"/>
                  <a:pt x="9356001" y="519708"/>
                  <a:pt x="9345772" y="542727"/>
                </a:cubicBezTo>
                <a:cubicBezTo>
                  <a:pt x="9327876" y="581094"/>
                  <a:pt x="9307420" y="616903"/>
                  <a:pt x="9284408" y="655269"/>
                </a:cubicBezTo>
                <a:cubicBezTo>
                  <a:pt x="9274181" y="673174"/>
                  <a:pt x="9258840" y="685962"/>
                  <a:pt x="9243499" y="698752"/>
                </a:cubicBezTo>
                <a:cubicBezTo>
                  <a:pt x="9233271" y="711540"/>
                  <a:pt x="9220488" y="711540"/>
                  <a:pt x="9207703" y="696194"/>
                </a:cubicBezTo>
                <a:cubicBezTo>
                  <a:pt x="9192362" y="680847"/>
                  <a:pt x="9182135" y="662943"/>
                  <a:pt x="9171908" y="645038"/>
                </a:cubicBezTo>
                <a:cubicBezTo>
                  <a:pt x="9156566" y="622018"/>
                  <a:pt x="9130998" y="614345"/>
                  <a:pt x="9115656" y="637365"/>
                </a:cubicBezTo>
                <a:cubicBezTo>
                  <a:pt x="9084974" y="678289"/>
                  <a:pt x="9046622" y="668058"/>
                  <a:pt x="9008269" y="655269"/>
                </a:cubicBezTo>
                <a:cubicBezTo>
                  <a:pt x="8992928" y="650153"/>
                  <a:pt x="8977586" y="639923"/>
                  <a:pt x="8977586" y="627133"/>
                </a:cubicBezTo>
                <a:cubicBezTo>
                  <a:pt x="8977586" y="609229"/>
                  <a:pt x="8954575" y="596440"/>
                  <a:pt x="8969916" y="575978"/>
                </a:cubicBezTo>
                <a:cubicBezTo>
                  <a:pt x="8980144" y="563190"/>
                  <a:pt x="8982701" y="550401"/>
                  <a:pt x="8969917" y="542727"/>
                </a:cubicBezTo>
                <a:cubicBezTo>
                  <a:pt x="8954575" y="529938"/>
                  <a:pt x="8936677" y="517150"/>
                  <a:pt x="8921337" y="524823"/>
                </a:cubicBezTo>
                <a:cubicBezTo>
                  <a:pt x="8905995" y="532497"/>
                  <a:pt x="8880426" y="535054"/>
                  <a:pt x="8882983" y="563189"/>
                </a:cubicBezTo>
                <a:cubicBezTo>
                  <a:pt x="8885541" y="575979"/>
                  <a:pt x="8875314" y="583651"/>
                  <a:pt x="8859973" y="583651"/>
                </a:cubicBezTo>
                <a:cubicBezTo>
                  <a:pt x="8847188" y="586209"/>
                  <a:pt x="8836961" y="578536"/>
                  <a:pt x="8834403" y="565747"/>
                </a:cubicBezTo>
                <a:cubicBezTo>
                  <a:pt x="8826732" y="545285"/>
                  <a:pt x="8816505" y="522265"/>
                  <a:pt x="8813949" y="499245"/>
                </a:cubicBezTo>
                <a:cubicBezTo>
                  <a:pt x="8811393" y="483899"/>
                  <a:pt x="8803721" y="486457"/>
                  <a:pt x="8798607" y="478783"/>
                </a:cubicBezTo>
                <a:cubicBezTo>
                  <a:pt x="8785823" y="465994"/>
                  <a:pt x="8780710" y="481341"/>
                  <a:pt x="8773039" y="481341"/>
                </a:cubicBezTo>
                <a:cubicBezTo>
                  <a:pt x="8757698" y="483899"/>
                  <a:pt x="8747470" y="496688"/>
                  <a:pt x="8744914" y="506919"/>
                </a:cubicBezTo>
                <a:cubicBezTo>
                  <a:pt x="8739800" y="529938"/>
                  <a:pt x="8719345" y="532497"/>
                  <a:pt x="8704005" y="542727"/>
                </a:cubicBezTo>
                <a:cubicBezTo>
                  <a:pt x="8683549" y="527381"/>
                  <a:pt x="8652868" y="532496"/>
                  <a:pt x="8640083" y="504361"/>
                </a:cubicBezTo>
                <a:cubicBezTo>
                  <a:pt x="8627299" y="481341"/>
                  <a:pt x="8611959" y="458321"/>
                  <a:pt x="8599173" y="435301"/>
                </a:cubicBezTo>
                <a:cubicBezTo>
                  <a:pt x="8591504" y="419955"/>
                  <a:pt x="8578720" y="417397"/>
                  <a:pt x="8568491" y="425070"/>
                </a:cubicBezTo>
                <a:cubicBezTo>
                  <a:pt x="8542922" y="442975"/>
                  <a:pt x="8532695" y="473668"/>
                  <a:pt x="8540367" y="512034"/>
                </a:cubicBezTo>
                <a:cubicBezTo>
                  <a:pt x="8540366" y="514592"/>
                  <a:pt x="8545480" y="517150"/>
                  <a:pt x="8545480" y="519707"/>
                </a:cubicBezTo>
                <a:cubicBezTo>
                  <a:pt x="8545480" y="524823"/>
                  <a:pt x="8502013" y="537612"/>
                  <a:pt x="8494342" y="535054"/>
                </a:cubicBezTo>
                <a:cubicBezTo>
                  <a:pt x="8476444" y="532497"/>
                  <a:pt x="8461104" y="529938"/>
                  <a:pt x="8450877" y="514592"/>
                </a:cubicBezTo>
                <a:cubicBezTo>
                  <a:pt x="8448319" y="512034"/>
                  <a:pt x="8445762" y="509477"/>
                  <a:pt x="8443206" y="506918"/>
                </a:cubicBezTo>
                <a:cubicBezTo>
                  <a:pt x="8409966" y="476226"/>
                  <a:pt x="8397182" y="473668"/>
                  <a:pt x="8358830" y="501803"/>
                </a:cubicBezTo>
                <a:cubicBezTo>
                  <a:pt x="8335818" y="517150"/>
                  <a:pt x="8330704" y="517149"/>
                  <a:pt x="8310250" y="496687"/>
                </a:cubicBezTo>
                <a:lnTo>
                  <a:pt x="8292945" y="466394"/>
                </a:lnTo>
                <a:lnTo>
                  <a:pt x="8293573" y="462995"/>
                </a:lnTo>
                <a:cubicBezTo>
                  <a:pt x="8294446" y="459046"/>
                  <a:pt x="8294879" y="453344"/>
                  <a:pt x="8293394" y="448357"/>
                </a:cubicBezTo>
                <a:lnTo>
                  <a:pt x="8285333" y="441218"/>
                </a:lnTo>
                <a:lnTo>
                  <a:pt x="8282125" y="430186"/>
                </a:lnTo>
                <a:cubicBezTo>
                  <a:pt x="8266784" y="386704"/>
                  <a:pt x="8256556" y="340665"/>
                  <a:pt x="8238658" y="294624"/>
                </a:cubicBezTo>
                <a:cubicBezTo>
                  <a:pt x="8230988" y="274162"/>
                  <a:pt x="8218204" y="251142"/>
                  <a:pt x="8200305" y="235795"/>
                </a:cubicBezTo>
                <a:cubicBezTo>
                  <a:pt x="8192635" y="226844"/>
                  <a:pt x="8183686" y="220449"/>
                  <a:pt x="8172820" y="217571"/>
                </a:cubicBezTo>
                <a:close/>
                <a:moveTo>
                  <a:pt x="0" y="0"/>
                </a:moveTo>
                <a:lnTo>
                  <a:pt x="12192000" y="0"/>
                </a:lnTo>
                <a:lnTo>
                  <a:pt x="12192000" y="6858000"/>
                </a:lnTo>
                <a:lnTo>
                  <a:pt x="0" y="6858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DFE2E544-CBAB-4131-A323-A45470337F22}"/>
              </a:ext>
            </a:extLst>
          </p:cNvPr>
          <p:cNvGrpSpPr/>
          <p:nvPr/>
        </p:nvGrpSpPr>
        <p:grpSpPr>
          <a:xfrm>
            <a:off x="8317149" y="1752616"/>
            <a:ext cx="3205576" cy="5105385"/>
            <a:chOff x="8317149" y="1752616"/>
            <a:chExt cx="3205576" cy="5105385"/>
          </a:xfrm>
        </p:grpSpPr>
        <p:sp>
          <p:nvSpPr>
            <p:cNvPr id="8" name="Freeform: Shape 7">
              <a:extLst>
                <a:ext uri="{FF2B5EF4-FFF2-40B4-BE49-F238E27FC236}">
                  <a16:creationId xmlns:a16="http://schemas.microsoft.com/office/drawing/2014/main" id="{1D08CE27-58F1-4421-838E-21088E66BC98}"/>
                </a:ext>
              </a:extLst>
            </p:cNvPr>
            <p:cNvSpPr/>
            <p:nvPr/>
          </p:nvSpPr>
          <p:spPr>
            <a:xfrm flipH="1">
              <a:off x="9800026" y="2211444"/>
              <a:ext cx="814526" cy="1423068"/>
            </a:xfrm>
            <a:custGeom>
              <a:avLst/>
              <a:gdLst>
                <a:gd name="connsiteX0" fmla="*/ 693217 w 725213"/>
                <a:gd name="connsiteY0" fmla="*/ 121584 h 1216487"/>
                <a:gd name="connsiteX1" fmla="*/ 697896 w 725213"/>
                <a:gd name="connsiteY1" fmla="*/ 166033 h 1216487"/>
                <a:gd name="connsiteX2" fmla="*/ 697896 w 725213"/>
                <a:gd name="connsiteY2" fmla="*/ 273645 h 1216487"/>
                <a:gd name="connsiteX3" fmla="*/ 655787 w 725213"/>
                <a:gd name="connsiteY3" fmla="*/ 456118 h 1216487"/>
                <a:gd name="connsiteX4" fmla="*/ 599641 w 725213"/>
                <a:gd name="connsiteY4" fmla="*/ 589464 h 1216487"/>
                <a:gd name="connsiteX5" fmla="*/ 543496 w 725213"/>
                <a:gd name="connsiteY5" fmla="*/ 666664 h 1216487"/>
                <a:gd name="connsiteX6" fmla="*/ 513084 w 725213"/>
                <a:gd name="connsiteY6" fmla="*/ 734507 h 1216487"/>
                <a:gd name="connsiteX7" fmla="*/ 452259 w 725213"/>
                <a:gd name="connsiteY7" fmla="*/ 750883 h 1216487"/>
                <a:gd name="connsiteX8" fmla="*/ 274465 w 725213"/>
                <a:gd name="connsiteY8" fmla="*/ 661986 h 1216487"/>
                <a:gd name="connsiteX9" fmla="*/ 501387 w 725213"/>
                <a:gd name="connsiteY9" fmla="*/ 764919 h 1216487"/>
                <a:gd name="connsiteX10" fmla="*/ 508405 w 725213"/>
                <a:gd name="connsiteY10" fmla="*/ 776616 h 1216487"/>
                <a:gd name="connsiteX11" fmla="*/ 475653 w 725213"/>
                <a:gd name="connsiteY11" fmla="*/ 1059684 h 1216487"/>
                <a:gd name="connsiteX12" fmla="*/ 456938 w 725213"/>
                <a:gd name="connsiteY12" fmla="*/ 1143902 h 1216487"/>
                <a:gd name="connsiteX13" fmla="*/ 438223 w 725213"/>
                <a:gd name="connsiteY13" fmla="*/ 1183672 h 1216487"/>
                <a:gd name="connsiteX14" fmla="*/ 253410 w 725213"/>
                <a:gd name="connsiteY14" fmla="*/ 926338 h 1216487"/>
                <a:gd name="connsiteX15" fmla="*/ 143459 w 725213"/>
                <a:gd name="connsiteY15" fmla="*/ 849138 h 1216487"/>
                <a:gd name="connsiteX16" fmla="*/ 59240 w 725213"/>
                <a:gd name="connsiteY16" fmla="*/ 605840 h 1216487"/>
                <a:gd name="connsiteX17" fmla="*/ 103689 w 725213"/>
                <a:gd name="connsiteY17" fmla="*/ 406991 h 1216487"/>
                <a:gd name="connsiteX18" fmla="*/ 192586 w 725213"/>
                <a:gd name="connsiteY18" fmla="*/ 411670 h 1216487"/>
                <a:gd name="connsiteX19" fmla="*/ 99010 w 725213"/>
                <a:gd name="connsiteY19" fmla="*/ 336809 h 1216487"/>
                <a:gd name="connsiteX20" fmla="*/ 66258 w 725213"/>
                <a:gd name="connsiteY20" fmla="*/ 261948 h 1216487"/>
                <a:gd name="connsiteX21" fmla="*/ 56901 w 725213"/>
                <a:gd name="connsiteY21" fmla="*/ 163694 h 1216487"/>
                <a:gd name="connsiteX22" fmla="*/ 204283 w 725213"/>
                <a:gd name="connsiteY22" fmla="*/ 297039 h 1216487"/>
                <a:gd name="connsiteX23" fmla="*/ 234695 w 725213"/>
                <a:gd name="connsiteY23" fmla="*/ 217500 h 1216487"/>
                <a:gd name="connsiteX24" fmla="*/ 279144 w 725213"/>
                <a:gd name="connsiteY24" fmla="*/ 170712 h 1216487"/>
                <a:gd name="connsiteX25" fmla="*/ 363362 w 725213"/>
                <a:gd name="connsiteY25" fmla="*/ 109887 h 1216487"/>
                <a:gd name="connsiteX26" fmla="*/ 506066 w 725213"/>
                <a:gd name="connsiteY26" fmla="*/ 63099 h 1216487"/>
                <a:gd name="connsiteX27" fmla="*/ 693217 w 725213"/>
                <a:gd name="connsiteY27" fmla="*/ 121584 h 1216487"/>
                <a:gd name="connsiteX0" fmla="*/ 650223 w 654902"/>
                <a:gd name="connsiteY0" fmla="*/ 78590 h 1140678"/>
                <a:gd name="connsiteX1" fmla="*/ 654902 w 654902"/>
                <a:gd name="connsiteY1" fmla="*/ 123039 h 1140678"/>
                <a:gd name="connsiteX2" fmla="*/ 654902 w 654902"/>
                <a:gd name="connsiteY2" fmla="*/ 230651 h 1140678"/>
                <a:gd name="connsiteX3" fmla="*/ 612793 w 654902"/>
                <a:gd name="connsiteY3" fmla="*/ 413124 h 1140678"/>
                <a:gd name="connsiteX4" fmla="*/ 556647 w 654902"/>
                <a:gd name="connsiteY4" fmla="*/ 546470 h 1140678"/>
                <a:gd name="connsiteX5" fmla="*/ 500502 w 654902"/>
                <a:gd name="connsiteY5" fmla="*/ 623670 h 1140678"/>
                <a:gd name="connsiteX6" fmla="*/ 470090 w 654902"/>
                <a:gd name="connsiteY6" fmla="*/ 691513 h 1140678"/>
                <a:gd name="connsiteX7" fmla="*/ 409265 w 654902"/>
                <a:gd name="connsiteY7" fmla="*/ 707889 h 1140678"/>
                <a:gd name="connsiteX8" fmla="*/ 231471 w 654902"/>
                <a:gd name="connsiteY8" fmla="*/ 618992 h 1140678"/>
                <a:gd name="connsiteX9" fmla="*/ 458393 w 654902"/>
                <a:gd name="connsiteY9" fmla="*/ 721925 h 1140678"/>
                <a:gd name="connsiteX10" fmla="*/ 465411 w 654902"/>
                <a:gd name="connsiteY10" fmla="*/ 733622 h 1140678"/>
                <a:gd name="connsiteX11" fmla="*/ 432659 w 654902"/>
                <a:gd name="connsiteY11" fmla="*/ 1016690 h 1140678"/>
                <a:gd name="connsiteX12" fmla="*/ 413944 w 654902"/>
                <a:gd name="connsiteY12" fmla="*/ 1100908 h 1140678"/>
                <a:gd name="connsiteX13" fmla="*/ 395229 w 654902"/>
                <a:gd name="connsiteY13" fmla="*/ 1140678 h 1140678"/>
                <a:gd name="connsiteX14" fmla="*/ 210416 w 654902"/>
                <a:gd name="connsiteY14" fmla="*/ 883344 h 1140678"/>
                <a:gd name="connsiteX15" fmla="*/ 100465 w 654902"/>
                <a:gd name="connsiteY15" fmla="*/ 806144 h 1140678"/>
                <a:gd name="connsiteX16" fmla="*/ 16246 w 654902"/>
                <a:gd name="connsiteY16" fmla="*/ 562846 h 1140678"/>
                <a:gd name="connsiteX17" fmla="*/ 57735 w 654902"/>
                <a:gd name="connsiteY17" fmla="*/ 346242 h 1140678"/>
                <a:gd name="connsiteX18" fmla="*/ 149592 w 654902"/>
                <a:gd name="connsiteY18" fmla="*/ 368676 h 1140678"/>
                <a:gd name="connsiteX19" fmla="*/ 56016 w 654902"/>
                <a:gd name="connsiteY19" fmla="*/ 293815 h 1140678"/>
                <a:gd name="connsiteX20" fmla="*/ 23264 w 654902"/>
                <a:gd name="connsiteY20" fmla="*/ 218954 h 1140678"/>
                <a:gd name="connsiteX21" fmla="*/ 13907 w 654902"/>
                <a:gd name="connsiteY21" fmla="*/ 120700 h 1140678"/>
                <a:gd name="connsiteX22" fmla="*/ 161289 w 654902"/>
                <a:gd name="connsiteY22" fmla="*/ 254045 h 1140678"/>
                <a:gd name="connsiteX23" fmla="*/ 191701 w 654902"/>
                <a:gd name="connsiteY23" fmla="*/ 174506 h 1140678"/>
                <a:gd name="connsiteX24" fmla="*/ 236150 w 654902"/>
                <a:gd name="connsiteY24" fmla="*/ 127718 h 1140678"/>
                <a:gd name="connsiteX25" fmla="*/ 320368 w 654902"/>
                <a:gd name="connsiteY25" fmla="*/ 66893 h 1140678"/>
                <a:gd name="connsiteX26" fmla="*/ 463072 w 654902"/>
                <a:gd name="connsiteY26" fmla="*/ 20105 h 1140678"/>
                <a:gd name="connsiteX27" fmla="*/ 650223 w 654902"/>
                <a:gd name="connsiteY27" fmla="*/ 78590 h 1140678"/>
                <a:gd name="connsiteX0" fmla="*/ 648214 w 652893"/>
                <a:gd name="connsiteY0" fmla="*/ 78590 h 1140678"/>
                <a:gd name="connsiteX1" fmla="*/ 652893 w 652893"/>
                <a:gd name="connsiteY1" fmla="*/ 123039 h 1140678"/>
                <a:gd name="connsiteX2" fmla="*/ 652893 w 652893"/>
                <a:gd name="connsiteY2" fmla="*/ 230651 h 1140678"/>
                <a:gd name="connsiteX3" fmla="*/ 610784 w 652893"/>
                <a:gd name="connsiteY3" fmla="*/ 413124 h 1140678"/>
                <a:gd name="connsiteX4" fmla="*/ 554638 w 652893"/>
                <a:gd name="connsiteY4" fmla="*/ 546470 h 1140678"/>
                <a:gd name="connsiteX5" fmla="*/ 498493 w 652893"/>
                <a:gd name="connsiteY5" fmla="*/ 623670 h 1140678"/>
                <a:gd name="connsiteX6" fmla="*/ 468081 w 652893"/>
                <a:gd name="connsiteY6" fmla="*/ 691513 h 1140678"/>
                <a:gd name="connsiteX7" fmla="*/ 407256 w 652893"/>
                <a:gd name="connsiteY7" fmla="*/ 707889 h 1140678"/>
                <a:gd name="connsiteX8" fmla="*/ 229462 w 652893"/>
                <a:gd name="connsiteY8" fmla="*/ 618992 h 1140678"/>
                <a:gd name="connsiteX9" fmla="*/ 456384 w 652893"/>
                <a:gd name="connsiteY9" fmla="*/ 721925 h 1140678"/>
                <a:gd name="connsiteX10" fmla="*/ 463402 w 652893"/>
                <a:gd name="connsiteY10" fmla="*/ 733622 h 1140678"/>
                <a:gd name="connsiteX11" fmla="*/ 430650 w 652893"/>
                <a:gd name="connsiteY11" fmla="*/ 1016690 h 1140678"/>
                <a:gd name="connsiteX12" fmla="*/ 411935 w 652893"/>
                <a:gd name="connsiteY12" fmla="*/ 1100908 h 1140678"/>
                <a:gd name="connsiteX13" fmla="*/ 393220 w 652893"/>
                <a:gd name="connsiteY13" fmla="*/ 1140678 h 1140678"/>
                <a:gd name="connsiteX14" fmla="*/ 208407 w 652893"/>
                <a:gd name="connsiteY14" fmla="*/ 883344 h 1140678"/>
                <a:gd name="connsiteX15" fmla="*/ 98456 w 652893"/>
                <a:gd name="connsiteY15" fmla="*/ 806144 h 1140678"/>
                <a:gd name="connsiteX16" fmla="*/ 14237 w 652893"/>
                <a:gd name="connsiteY16" fmla="*/ 562846 h 1140678"/>
                <a:gd name="connsiteX17" fmla="*/ 55726 w 652893"/>
                <a:gd name="connsiteY17" fmla="*/ 346242 h 1140678"/>
                <a:gd name="connsiteX18" fmla="*/ 147583 w 652893"/>
                <a:gd name="connsiteY18" fmla="*/ 368676 h 1140678"/>
                <a:gd name="connsiteX19" fmla="*/ 54007 w 652893"/>
                <a:gd name="connsiteY19" fmla="*/ 293815 h 1140678"/>
                <a:gd name="connsiteX20" fmla="*/ 21255 w 652893"/>
                <a:gd name="connsiteY20" fmla="*/ 218954 h 1140678"/>
                <a:gd name="connsiteX21" fmla="*/ 11898 w 652893"/>
                <a:gd name="connsiteY21" fmla="*/ 111822 h 1140678"/>
                <a:gd name="connsiteX22" fmla="*/ 159280 w 652893"/>
                <a:gd name="connsiteY22" fmla="*/ 254045 h 1140678"/>
                <a:gd name="connsiteX23" fmla="*/ 189692 w 652893"/>
                <a:gd name="connsiteY23" fmla="*/ 174506 h 1140678"/>
                <a:gd name="connsiteX24" fmla="*/ 234141 w 652893"/>
                <a:gd name="connsiteY24" fmla="*/ 127718 h 1140678"/>
                <a:gd name="connsiteX25" fmla="*/ 318359 w 652893"/>
                <a:gd name="connsiteY25" fmla="*/ 66893 h 1140678"/>
                <a:gd name="connsiteX26" fmla="*/ 461063 w 652893"/>
                <a:gd name="connsiteY26" fmla="*/ 20105 h 1140678"/>
                <a:gd name="connsiteX27" fmla="*/ 648214 w 652893"/>
                <a:gd name="connsiteY27" fmla="*/ 78590 h 1140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52893" h="1140678">
                  <a:moveTo>
                    <a:pt x="648214" y="78590"/>
                  </a:moveTo>
                  <a:cubicBezTo>
                    <a:pt x="650554" y="99645"/>
                    <a:pt x="652893" y="109003"/>
                    <a:pt x="652893" y="123039"/>
                  </a:cubicBezTo>
                  <a:lnTo>
                    <a:pt x="652893" y="230651"/>
                  </a:lnTo>
                  <a:cubicBezTo>
                    <a:pt x="615463" y="289136"/>
                    <a:pt x="608445" y="340603"/>
                    <a:pt x="610784" y="413124"/>
                  </a:cubicBezTo>
                  <a:cubicBezTo>
                    <a:pt x="613123" y="462252"/>
                    <a:pt x="589729" y="509040"/>
                    <a:pt x="554638" y="546470"/>
                  </a:cubicBezTo>
                  <a:cubicBezTo>
                    <a:pt x="533584" y="569864"/>
                    <a:pt x="517208" y="586240"/>
                    <a:pt x="498493" y="623670"/>
                  </a:cubicBezTo>
                  <a:cubicBezTo>
                    <a:pt x="486796" y="649404"/>
                    <a:pt x="479778" y="670458"/>
                    <a:pt x="468081" y="691513"/>
                  </a:cubicBezTo>
                  <a:cubicBezTo>
                    <a:pt x="456384" y="721925"/>
                    <a:pt x="430650" y="719586"/>
                    <a:pt x="407256" y="707889"/>
                  </a:cubicBezTo>
                  <a:cubicBezTo>
                    <a:pt x="344093" y="672798"/>
                    <a:pt x="271571" y="656422"/>
                    <a:pt x="229462" y="618992"/>
                  </a:cubicBezTo>
                  <a:cubicBezTo>
                    <a:pt x="290286" y="656422"/>
                    <a:pt x="369826" y="698531"/>
                    <a:pt x="456384" y="721925"/>
                  </a:cubicBezTo>
                  <a:cubicBezTo>
                    <a:pt x="461063" y="724265"/>
                    <a:pt x="463402" y="728943"/>
                    <a:pt x="463402" y="733622"/>
                  </a:cubicBezTo>
                  <a:cubicBezTo>
                    <a:pt x="482117" y="831877"/>
                    <a:pt x="442347" y="920774"/>
                    <a:pt x="430650" y="1016690"/>
                  </a:cubicBezTo>
                  <a:cubicBezTo>
                    <a:pt x="428311" y="1044762"/>
                    <a:pt x="418953" y="1072835"/>
                    <a:pt x="411935" y="1100908"/>
                  </a:cubicBezTo>
                  <a:cubicBezTo>
                    <a:pt x="397899" y="1110266"/>
                    <a:pt x="418953" y="1135999"/>
                    <a:pt x="393220" y="1140678"/>
                  </a:cubicBezTo>
                  <a:cubicBezTo>
                    <a:pt x="346432" y="1044762"/>
                    <a:pt x="273911" y="965223"/>
                    <a:pt x="208407" y="883344"/>
                  </a:cubicBezTo>
                  <a:cubicBezTo>
                    <a:pt x="180335" y="850592"/>
                    <a:pt x="135886" y="829538"/>
                    <a:pt x="98456" y="806144"/>
                  </a:cubicBezTo>
                  <a:cubicBezTo>
                    <a:pt x="9558" y="749998"/>
                    <a:pt x="-20854" y="658761"/>
                    <a:pt x="14237" y="562846"/>
                  </a:cubicBezTo>
                  <a:cubicBezTo>
                    <a:pt x="39971" y="499682"/>
                    <a:pt x="44029" y="414085"/>
                    <a:pt x="55726" y="346242"/>
                  </a:cubicBezTo>
                  <a:cubicBezTo>
                    <a:pt x="83799" y="360278"/>
                    <a:pt x="114831" y="406106"/>
                    <a:pt x="147583" y="368676"/>
                  </a:cubicBezTo>
                  <a:cubicBezTo>
                    <a:pt x="82080" y="368676"/>
                    <a:pt x="70383" y="354639"/>
                    <a:pt x="54007" y="293815"/>
                  </a:cubicBezTo>
                  <a:cubicBezTo>
                    <a:pt x="46989" y="268082"/>
                    <a:pt x="28273" y="249286"/>
                    <a:pt x="21255" y="218954"/>
                  </a:cubicBezTo>
                  <a:cubicBezTo>
                    <a:pt x="14237" y="188622"/>
                    <a:pt x="-13836" y="144573"/>
                    <a:pt x="11898" y="111822"/>
                  </a:cubicBezTo>
                  <a:cubicBezTo>
                    <a:pt x="86759" y="109482"/>
                    <a:pt x="154601" y="151112"/>
                    <a:pt x="159280" y="254045"/>
                  </a:cubicBezTo>
                  <a:cubicBezTo>
                    <a:pt x="192032" y="235330"/>
                    <a:pt x="192032" y="204918"/>
                    <a:pt x="189692" y="174506"/>
                  </a:cubicBezTo>
                  <a:cubicBezTo>
                    <a:pt x="187353" y="141754"/>
                    <a:pt x="194371" y="120700"/>
                    <a:pt x="234141" y="127718"/>
                  </a:cubicBezTo>
                  <a:cubicBezTo>
                    <a:pt x="283268" y="137075"/>
                    <a:pt x="304323" y="106663"/>
                    <a:pt x="318359" y="66893"/>
                  </a:cubicBezTo>
                  <a:cubicBezTo>
                    <a:pt x="337074" y="6069"/>
                    <a:pt x="411935" y="-22004"/>
                    <a:pt x="461063" y="20105"/>
                  </a:cubicBezTo>
                  <a:cubicBezTo>
                    <a:pt x="514869" y="57536"/>
                    <a:pt x="587390" y="66893"/>
                    <a:pt x="648214" y="78590"/>
                  </a:cubicBezTo>
                  <a:close/>
                </a:path>
              </a:pathLst>
            </a:custGeom>
            <a:solidFill>
              <a:schemeClr val="bg1">
                <a:lumMod val="85000"/>
              </a:schemeClr>
            </a:solidFill>
            <a:ln w="23341"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0DED767-5BC4-446A-B8DF-0C1BFD3F47C6}"/>
                </a:ext>
              </a:extLst>
            </p:cNvPr>
            <p:cNvSpPr/>
            <p:nvPr/>
          </p:nvSpPr>
          <p:spPr>
            <a:xfrm flipH="1">
              <a:off x="9304630" y="2812242"/>
              <a:ext cx="2218095" cy="1955426"/>
            </a:xfrm>
            <a:custGeom>
              <a:avLst/>
              <a:gdLst>
                <a:gd name="connsiteX0" fmla="*/ 1731761 w 1777943"/>
                <a:gd name="connsiteY0" fmla="*/ 1163792 h 1567397"/>
                <a:gd name="connsiteX1" fmla="*/ 1729422 w 1777943"/>
                <a:gd name="connsiteY1" fmla="*/ 1009392 h 1567397"/>
                <a:gd name="connsiteX2" fmla="*/ 1717725 w 1777943"/>
                <a:gd name="connsiteY2" fmla="*/ 971961 h 1567397"/>
                <a:gd name="connsiteX3" fmla="*/ 1663918 w 1777943"/>
                <a:gd name="connsiteY3" fmla="*/ 567245 h 1567397"/>
                <a:gd name="connsiteX4" fmla="*/ 1633506 w 1777943"/>
                <a:gd name="connsiteY4" fmla="*/ 461972 h 1567397"/>
                <a:gd name="connsiteX5" fmla="*/ 1523554 w 1777943"/>
                <a:gd name="connsiteY5" fmla="*/ 314590 h 1567397"/>
                <a:gd name="connsiteX6" fmla="*/ 1296633 w 1777943"/>
                <a:gd name="connsiteY6" fmla="*/ 192941 h 1567397"/>
                <a:gd name="connsiteX7" fmla="*/ 1294293 w 1777943"/>
                <a:gd name="connsiteY7" fmla="*/ 249087 h 1567397"/>
                <a:gd name="connsiteX8" fmla="*/ 1298972 w 1777943"/>
                <a:gd name="connsiteY8" fmla="*/ 330966 h 1567397"/>
                <a:gd name="connsiteX9" fmla="*/ 1284936 w 1777943"/>
                <a:gd name="connsiteY9" fmla="*/ 354360 h 1567397"/>
                <a:gd name="connsiteX10" fmla="*/ 1270899 w 1777943"/>
                <a:gd name="connsiteY10" fmla="*/ 349681 h 1567397"/>
                <a:gd name="connsiteX11" fmla="*/ 1280257 w 1777943"/>
                <a:gd name="connsiteY11" fmla="*/ 328627 h 1567397"/>
                <a:gd name="connsiteX12" fmla="*/ 1277918 w 1777943"/>
                <a:gd name="connsiteY12" fmla="*/ 263123 h 1567397"/>
                <a:gd name="connsiteX13" fmla="*/ 1263881 w 1777943"/>
                <a:gd name="connsiteY13" fmla="*/ 148493 h 1567397"/>
                <a:gd name="connsiteX14" fmla="*/ 1247505 w 1777943"/>
                <a:gd name="connsiteY14" fmla="*/ 134456 h 1567397"/>
                <a:gd name="connsiteX15" fmla="*/ 1224111 w 1777943"/>
                <a:gd name="connsiteY15" fmla="*/ 132117 h 1567397"/>
                <a:gd name="connsiteX16" fmla="*/ 1196039 w 1777943"/>
                <a:gd name="connsiteY16" fmla="*/ 213996 h 1567397"/>
                <a:gd name="connsiteX17" fmla="*/ 1184342 w 1777943"/>
                <a:gd name="connsiteY17" fmla="*/ 253766 h 1567397"/>
                <a:gd name="connsiteX18" fmla="*/ 1172645 w 1777943"/>
                <a:gd name="connsiteY18" fmla="*/ 394130 h 1567397"/>
                <a:gd name="connsiteX19" fmla="*/ 1128196 w 1777943"/>
                <a:gd name="connsiteY19" fmla="*/ 635088 h 1567397"/>
                <a:gd name="connsiteX20" fmla="*/ 835771 w 1777943"/>
                <a:gd name="connsiteY20" fmla="*/ 307572 h 1567397"/>
                <a:gd name="connsiteX21" fmla="*/ 760910 w 1777943"/>
                <a:gd name="connsiteY21" fmla="*/ 221014 h 1567397"/>
                <a:gd name="connsiteX22" fmla="*/ 756232 w 1777943"/>
                <a:gd name="connsiteY22" fmla="*/ 68953 h 1567397"/>
                <a:gd name="connsiteX23" fmla="*/ 737516 w 1777943"/>
                <a:gd name="connsiteY23" fmla="*/ 43220 h 1567397"/>
                <a:gd name="connsiteX24" fmla="*/ 601831 w 1777943"/>
                <a:gd name="connsiteY24" fmla="*/ 192941 h 1567397"/>
                <a:gd name="connsiteX25" fmla="*/ 627565 w 1777943"/>
                <a:gd name="connsiteY25" fmla="*/ 359039 h 1567397"/>
                <a:gd name="connsiteX26" fmla="*/ 629904 w 1777943"/>
                <a:gd name="connsiteY26" fmla="*/ 361378 h 1567397"/>
                <a:gd name="connsiteX27" fmla="*/ 646280 w 1777943"/>
                <a:gd name="connsiteY27" fmla="*/ 267802 h 1567397"/>
                <a:gd name="connsiteX28" fmla="*/ 730498 w 1777943"/>
                <a:gd name="connsiteY28" fmla="*/ 230372 h 1567397"/>
                <a:gd name="connsiteX29" fmla="*/ 646280 w 1777943"/>
                <a:gd name="connsiteY29" fmla="*/ 370736 h 1567397"/>
                <a:gd name="connsiteX30" fmla="*/ 629904 w 1777943"/>
                <a:gd name="connsiteY30" fmla="*/ 394130 h 1567397"/>
                <a:gd name="connsiteX31" fmla="*/ 606510 w 1777943"/>
                <a:gd name="connsiteY31" fmla="*/ 373075 h 1567397"/>
                <a:gd name="connsiteX32" fmla="*/ 578437 w 1777943"/>
                <a:gd name="connsiteY32" fmla="*/ 204638 h 1567397"/>
                <a:gd name="connsiteX33" fmla="*/ 470825 w 1777943"/>
                <a:gd name="connsiteY33" fmla="*/ 242069 h 1567397"/>
                <a:gd name="connsiteX34" fmla="*/ 314085 w 1777943"/>
                <a:gd name="connsiteY34" fmla="*/ 326287 h 1567397"/>
                <a:gd name="connsiteX35" fmla="*/ 288352 w 1777943"/>
                <a:gd name="connsiteY35" fmla="*/ 340323 h 1567397"/>
                <a:gd name="connsiteX36" fmla="*/ 147988 w 1777943"/>
                <a:gd name="connsiteY36" fmla="*/ 585960 h 1567397"/>
                <a:gd name="connsiteX37" fmla="*/ 73127 w 1777943"/>
                <a:gd name="connsiteY37" fmla="*/ 810543 h 1567397"/>
                <a:gd name="connsiteX38" fmla="*/ 122254 w 1777943"/>
                <a:gd name="connsiteY38" fmla="*/ 918155 h 1567397"/>
                <a:gd name="connsiteX39" fmla="*/ 307067 w 1777943"/>
                <a:gd name="connsiteY39" fmla="*/ 1114665 h 1567397"/>
                <a:gd name="connsiteX40" fmla="*/ 311746 w 1777943"/>
                <a:gd name="connsiteY40" fmla="*/ 1124022 h 1567397"/>
                <a:gd name="connsiteX41" fmla="*/ 307067 w 1777943"/>
                <a:gd name="connsiteY41" fmla="*/ 1117004 h 1567397"/>
                <a:gd name="connsiteX42" fmla="*/ 318764 w 1777943"/>
                <a:gd name="connsiteY42" fmla="*/ 1147416 h 1567397"/>
                <a:gd name="connsiteX43" fmla="*/ 257940 w 1777943"/>
                <a:gd name="connsiteY43" fmla="*/ 1053840 h 1567397"/>
                <a:gd name="connsiteX44" fmla="*/ 157345 w 1777943"/>
                <a:gd name="connsiteY44" fmla="*/ 953246 h 1567397"/>
                <a:gd name="connsiteX45" fmla="*/ 119915 w 1777943"/>
                <a:gd name="connsiteY45" fmla="*/ 960264 h 1567397"/>
                <a:gd name="connsiteX46" fmla="*/ 56751 w 1777943"/>
                <a:gd name="connsiteY46" fmla="*/ 1283102 h 1567397"/>
                <a:gd name="connsiteX47" fmla="*/ 59091 w 1777943"/>
                <a:gd name="connsiteY47" fmla="*/ 1519381 h 1567397"/>
                <a:gd name="connsiteX48" fmla="*/ 110557 w 1777943"/>
                <a:gd name="connsiteY48" fmla="*/ 1517041 h 1567397"/>
                <a:gd name="connsiteX49" fmla="*/ 243903 w 1777943"/>
                <a:gd name="connsiteY49" fmla="*/ 1379017 h 1567397"/>
                <a:gd name="connsiteX50" fmla="*/ 501237 w 1777943"/>
                <a:gd name="connsiteY50" fmla="*/ 1290120 h 1567397"/>
                <a:gd name="connsiteX51" fmla="*/ 821735 w 1777943"/>
                <a:gd name="connsiteY51" fmla="*/ 1285441 h 1567397"/>
                <a:gd name="connsiteX52" fmla="*/ 1731761 w 1777943"/>
                <a:gd name="connsiteY52" fmla="*/ 1163792 h 1567397"/>
                <a:gd name="connsiteX53" fmla="*/ 59091 w 1777943"/>
                <a:gd name="connsiteY53" fmla="*/ 1404750 h 1567397"/>
                <a:gd name="connsiteX54" fmla="*/ 164364 w 1777943"/>
                <a:gd name="connsiteY54" fmla="*/ 1322871 h 1567397"/>
                <a:gd name="connsiteX55" fmla="*/ 59091 w 1777943"/>
                <a:gd name="connsiteY55" fmla="*/ 1404750 h 1567397"/>
                <a:gd name="connsiteX56" fmla="*/ 131612 w 1777943"/>
                <a:gd name="connsiteY56" fmla="*/ 1285441 h 1567397"/>
                <a:gd name="connsiteX57" fmla="*/ 316424 w 1777943"/>
                <a:gd name="connsiteY57" fmla="*/ 1264386 h 1567397"/>
                <a:gd name="connsiteX58" fmla="*/ 131612 w 1777943"/>
                <a:gd name="connsiteY58" fmla="*/ 1285441 h 156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777943" h="1567397">
                  <a:moveTo>
                    <a:pt x="1731761" y="1163792"/>
                  </a:moveTo>
                  <a:cubicBezTo>
                    <a:pt x="1755155" y="1124022"/>
                    <a:pt x="1759834" y="1049162"/>
                    <a:pt x="1729422" y="1009392"/>
                  </a:cubicBezTo>
                  <a:cubicBezTo>
                    <a:pt x="1722403" y="1000034"/>
                    <a:pt x="1717725" y="983658"/>
                    <a:pt x="1717725" y="971961"/>
                  </a:cubicBezTo>
                  <a:cubicBezTo>
                    <a:pt x="1724743" y="833937"/>
                    <a:pt x="1659240" y="705270"/>
                    <a:pt x="1663918" y="567245"/>
                  </a:cubicBezTo>
                  <a:cubicBezTo>
                    <a:pt x="1666258" y="529815"/>
                    <a:pt x="1654561" y="492384"/>
                    <a:pt x="1633506" y="461972"/>
                  </a:cubicBezTo>
                  <a:cubicBezTo>
                    <a:pt x="1598415" y="410505"/>
                    <a:pt x="1582039" y="342663"/>
                    <a:pt x="1523554" y="314590"/>
                  </a:cubicBezTo>
                  <a:cubicBezTo>
                    <a:pt x="1444015" y="279499"/>
                    <a:pt x="1378512" y="223354"/>
                    <a:pt x="1296633" y="192941"/>
                  </a:cubicBezTo>
                  <a:cubicBezTo>
                    <a:pt x="1275578" y="211657"/>
                    <a:pt x="1294293" y="230372"/>
                    <a:pt x="1294293" y="249087"/>
                  </a:cubicBezTo>
                  <a:cubicBezTo>
                    <a:pt x="1296633" y="277160"/>
                    <a:pt x="1296633" y="302893"/>
                    <a:pt x="1298972" y="330966"/>
                  </a:cubicBezTo>
                  <a:cubicBezTo>
                    <a:pt x="1298972" y="340323"/>
                    <a:pt x="1298972" y="352020"/>
                    <a:pt x="1284936" y="354360"/>
                  </a:cubicBezTo>
                  <a:cubicBezTo>
                    <a:pt x="1280257" y="354360"/>
                    <a:pt x="1275578" y="352020"/>
                    <a:pt x="1270899" y="349681"/>
                  </a:cubicBezTo>
                  <a:cubicBezTo>
                    <a:pt x="1259202" y="335645"/>
                    <a:pt x="1277918" y="335645"/>
                    <a:pt x="1280257" y="328627"/>
                  </a:cubicBezTo>
                  <a:cubicBezTo>
                    <a:pt x="1287275" y="307572"/>
                    <a:pt x="1280257" y="286517"/>
                    <a:pt x="1277918" y="263123"/>
                  </a:cubicBezTo>
                  <a:cubicBezTo>
                    <a:pt x="1273239" y="225693"/>
                    <a:pt x="1268560" y="185923"/>
                    <a:pt x="1263881" y="148493"/>
                  </a:cubicBezTo>
                  <a:cubicBezTo>
                    <a:pt x="1259202" y="143814"/>
                    <a:pt x="1252184" y="139135"/>
                    <a:pt x="1247505" y="134456"/>
                  </a:cubicBezTo>
                  <a:cubicBezTo>
                    <a:pt x="1240487" y="129778"/>
                    <a:pt x="1233469" y="129778"/>
                    <a:pt x="1224111" y="132117"/>
                  </a:cubicBezTo>
                  <a:cubicBezTo>
                    <a:pt x="1207736" y="155511"/>
                    <a:pt x="1212414" y="188263"/>
                    <a:pt x="1196039" y="213996"/>
                  </a:cubicBezTo>
                  <a:cubicBezTo>
                    <a:pt x="1191360" y="225693"/>
                    <a:pt x="1184342" y="239729"/>
                    <a:pt x="1184342" y="253766"/>
                  </a:cubicBezTo>
                  <a:cubicBezTo>
                    <a:pt x="1186681" y="300554"/>
                    <a:pt x="1179663" y="347342"/>
                    <a:pt x="1172645" y="394130"/>
                  </a:cubicBezTo>
                  <a:cubicBezTo>
                    <a:pt x="1160948" y="468990"/>
                    <a:pt x="1144572" y="602336"/>
                    <a:pt x="1128196" y="635088"/>
                  </a:cubicBezTo>
                  <a:cubicBezTo>
                    <a:pt x="1043978" y="511100"/>
                    <a:pt x="971456" y="382433"/>
                    <a:pt x="835771" y="307572"/>
                  </a:cubicBezTo>
                  <a:cubicBezTo>
                    <a:pt x="800680" y="288857"/>
                    <a:pt x="777286" y="258445"/>
                    <a:pt x="760910" y="221014"/>
                  </a:cubicBezTo>
                  <a:cubicBezTo>
                    <a:pt x="737516" y="169547"/>
                    <a:pt x="735177" y="120420"/>
                    <a:pt x="756232" y="68953"/>
                  </a:cubicBezTo>
                  <a:cubicBezTo>
                    <a:pt x="753892" y="57256"/>
                    <a:pt x="758571" y="40880"/>
                    <a:pt x="737516" y="43220"/>
                  </a:cubicBezTo>
                  <a:cubicBezTo>
                    <a:pt x="653298" y="57256"/>
                    <a:pt x="627565" y="125099"/>
                    <a:pt x="601831" y="192941"/>
                  </a:cubicBezTo>
                  <a:cubicBezTo>
                    <a:pt x="606510" y="244408"/>
                    <a:pt x="597152" y="300554"/>
                    <a:pt x="627565" y="359039"/>
                  </a:cubicBezTo>
                  <a:cubicBezTo>
                    <a:pt x="627565" y="359039"/>
                    <a:pt x="629904" y="361378"/>
                    <a:pt x="629904" y="361378"/>
                  </a:cubicBezTo>
                  <a:cubicBezTo>
                    <a:pt x="629904" y="321608"/>
                    <a:pt x="629904" y="291196"/>
                    <a:pt x="646280" y="267802"/>
                  </a:cubicBezTo>
                  <a:cubicBezTo>
                    <a:pt x="664995" y="239729"/>
                    <a:pt x="690728" y="223354"/>
                    <a:pt x="730498" y="230372"/>
                  </a:cubicBezTo>
                  <a:cubicBezTo>
                    <a:pt x="657977" y="251426"/>
                    <a:pt x="634583" y="300554"/>
                    <a:pt x="646280" y="370736"/>
                  </a:cubicBezTo>
                  <a:cubicBezTo>
                    <a:pt x="648619" y="380093"/>
                    <a:pt x="643940" y="391790"/>
                    <a:pt x="629904" y="394130"/>
                  </a:cubicBezTo>
                  <a:cubicBezTo>
                    <a:pt x="615868" y="396469"/>
                    <a:pt x="611189" y="384772"/>
                    <a:pt x="606510" y="373075"/>
                  </a:cubicBezTo>
                  <a:cubicBezTo>
                    <a:pt x="585455" y="319269"/>
                    <a:pt x="583116" y="260784"/>
                    <a:pt x="578437" y="204638"/>
                  </a:cubicBezTo>
                  <a:cubicBezTo>
                    <a:pt x="541007" y="211657"/>
                    <a:pt x="501237" y="218675"/>
                    <a:pt x="470825" y="242069"/>
                  </a:cubicBezTo>
                  <a:cubicBezTo>
                    <a:pt x="421697" y="277160"/>
                    <a:pt x="370231" y="305233"/>
                    <a:pt x="314085" y="326287"/>
                  </a:cubicBezTo>
                  <a:cubicBezTo>
                    <a:pt x="304727" y="330966"/>
                    <a:pt x="295370" y="333305"/>
                    <a:pt x="288352" y="340323"/>
                  </a:cubicBezTo>
                  <a:cubicBezTo>
                    <a:pt x="211152" y="405827"/>
                    <a:pt x="187758" y="504081"/>
                    <a:pt x="147988" y="585960"/>
                  </a:cubicBezTo>
                  <a:cubicBezTo>
                    <a:pt x="115236" y="653803"/>
                    <a:pt x="84824" y="731003"/>
                    <a:pt x="73127" y="810543"/>
                  </a:cubicBezTo>
                  <a:cubicBezTo>
                    <a:pt x="63769" y="876046"/>
                    <a:pt x="63769" y="892422"/>
                    <a:pt x="122254" y="918155"/>
                  </a:cubicBezTo>
                  <a:cubicBezTo>
                    <a:pt x="213491" y="955586"/>
                    <a:pt x="269637" y="1028107"/>
                    <a:pt x="307067" y="1114665"/>
                  </a:cubicBezTo>
                  <a:cubicBezTo>
                    <a:pt x="309406" y="1117004"/>
                    <a:pt x="309406" y="1121683"/>
                    <a:pt x="311746" y="1124022"/>
                  </a:cubicBezTo>
                  <a:cubicBezTo>
                    <a:pt x="309406" y="1121683"/>
                    <a:pt x="309406" y="1119344"/>
                    <a:pt x="307067" y="1117004"/>
                  </a:cubicBezTo>
                  <a:cubicBezTo>
                    <a:pt x="311746" y="1126362"/>
                    <a:pt x="316424" y="1138059"/>
                    <a:pt x="318764" y="1147416"/>
                  </a:cubicBezTo>
                  <a:cubicBezTo>
                    <a:pt x="297709" y="1117004"/>
                    <a:pt x="278994" y="1084253"/>
                    <a:pt x="257940" y="1053840"/>
                  </a:cubicBezTo>
                  <a:cubicBezTo>
                    <a:pt x="229867" y="1014071"/>
                    <a:pt x="197115" y="981319"/>
                    <a:pt x="157345" y="953246"/>
                  </a:cubicBezTo>
                  <a:cubicBezTo>
                    <a:pt x="138630" y="939210"/>
                    <a:pt x="129273" y="939210"/>
                    <a:pt x="119915" y="960264"/>
                  </a:cubicBezTo>
                  <a:cubicBezTo>
                    <a:pt x="87163" y="1065537"/>
                    <a:pt x="80145" y="1175489"/>
                    <a:pt x="56751" y="1283102"/>
                  </a:cubicBezTo>
                  <a:cubicBezTo>
                    <a:pt x="40375" y="1362641"/>
                    <a:pt x="35697" y="1439841"/>
                    <a:pt x="59091" y="1519381"/>
                  </a:cubicBezTo>
                  <a:cubicBezTo>
                    <a:pt x="75466" y="1528738"/>
                    <a:pt x="91842" y="1526399"/>
                    <a:pt x="110557" y="1517041"/>
                  </a:cubicBezTo>
                  <a:cubicBezTo>
                    <a:pt x="152667" y="1467914"/>
                    <a:pt x="187758" y="1407090"/>
                    <a:pt x="243903" y="1379017"/>
                  </a:cubicBezTo>
                  <a:cubicBezTo>
                    <a:pt x="342158" y="1329890"/>
                    <a:pt x="442752" y="1287780"/>
                    <a:pt x="501237" y="1290120"/>
                  </a:cubicBezTo>
                  <a:cubicBezTo>
                    <a:pt x="590134" y="1294799"/>
                    <a:pt x="737516" y="1313514"/>
                    <a:pt x="821735" y="1285441"/>
                  </a:cubicBezTo>
                  <a:lnTo>
                    <a:pt x="1731761" y="1163792"/>
                  </a:lnTo>
                  <a:close/>
                  <a:moveTo>
                    <a:pt x="59091" y="1404750"/>
                  </a:moveTo>
                  <a:cubicBezTo>
                    <a:pt x="80145" y="1360302"/>
                    <a:pt x="115236" y="1334568"/>
                    <a:pt x="164364" y="1322871"/>
                  </a:cubicBezTo>
                  <a:cubicBezTo>
                    <a:pt x="129273" y="1350944"/>
                    <a:pt x="94182" y="1376678"/>
                    <a:pt x="59091" y="1404750"/>
                  </a:cubicBezTo>
                  <a:close/>
                  <a:moveTo>
                    <a:pt x="131612" y="1285441"/>
                  </a:moveTo>
                  <a:cubicBezTo>
                    <a:pt x="187758" y="1243332"/>
                    <a:pt x="250921" y="1240992"/>
                    <a:pt x="316424" y="1264386"/>
                  </a:cubicBezTo>
                  <a:cubicBezTo>
                    <a:pt x="253261" y="1257368"/>
                    <a:pt x="192436" y="1266726"/>
                    <a:pt x="131612" y="1285441"/>
                  </a:cubicBezTo>
                  <a:close/>
                </a:path>
              </a:pathLst>
            </a:custGeom>
            <a:solidFill>
              <a:schemeClr val="accent4"/>
            </a:solidFill>
            <a:ln w="23341"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A8C032A3-77BC-4F19-9BC9-0CBF46F0ABDE}"/>
                </a:ext>
              </a:extLst>
            </p:cNvPr>
            <p:cNvSpPr/>
            <p:nvPr/>
          </p:nvSpPr>
          <p:spPr>
            <a:xfrm flipH="1">
              <a:off x="8677693" y="4183862"/>
              <a:ext cx="817193" cy="700451"/>
            </a:xfrm>
            <a:custGeom>
              <a:avLst/>
              <a:gdLst>
                <a:gd name="connsiteX0" fmla="*/ 52515 w 655031"/>
                <a:gd name="connsiteY0" fmla="*/ 534570 h 561455"/>
                <a:gd name="connsiteX1" fmla="*/ 43157 w 655031"/>
                <a:gd name="connsiteY1" fmla="*/ 525213 h 561455"/>
                <a:gd name="connsiteX2" fmla="*/ 78248 w 655031"/>
                <a:gd name="connsiteY2" fmla="*/ 490122 h 561455"/>
                <a:gd name="connsiteX3" fmla="*/ 270079 w 655031"/>
                <a:gd name="connsiteY3" fmla="*/ 349758 h 561455"/>
                <a:gd name="connsiteX4" fmla="*/ 548468 w 655031"/>
                <a:gd name="connsiteY4" fmla="*/ 104121 h 561455"/>
                <a:gd name="connsiteX5" fmla="*/ 553146 w 655031"/>
                <a:gd name="connsiteY5" fmla="*/ 57333 h 561455"/>
                <a:gd name="connsiteX6" fmla="*/ 606953 w 655031"/>
                <a:gd name="connsiteY6" fmla="*/ 69030 h 561455"/>
                <a:gd name="connsiteX7" fmla="*/ 635025 w 655031"/>
                <a:gd name="connsiteY7" fmla="*/ 87745 h 561455"/>
                <a:gd name="connsiteX8" fmla="*/ 525074 w 655031"/>
                <a:gd name="connsiteY8" fmla="*/ 164945 h 561455"/>
                <a:gd name="connsiteX9" fmla="*/ 167146 w 655031"/>
                <a:gd name="connsiteY9" fmla="*/ 469067 h 561455"/>
                <a:gd name="connsiteX10" fmla="*/ 52515 w 655031"/>
                <a:gd name="connsiteY10" fmla="*/ 534570 h 56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5031" h="561455">
                  <a:moveTo>
                    <a:pt x="52515" y="534570"/>
                  </a:moveTo>
                  <a:cubicBezTo>
                    <a:pt x="50176" y="532231"/>
                    <a:pt x="45497" y="527552"/>
                    <a:pt x="43157" y="525213"/>
                  </a:cubicBezTo>
                  <a:cubicBezTo>
                    <a:pt x="40818" y="499479"/>
                    <a:pt x="64212" y="497140"/>
                    <a:pt x="78248" y="490122"/>
                  </a:cubicBezTo>
                  <a:cubicBezTo>
                    <a:pt x="148430" y="452691"/>
                    <a:pt x="209255" y="398885"/>
                    <a:pt x="270079" y="349758"/>
                  </a:cubicBezTo>
                  <a:cubicBezTo>
                    <a:pt x="365994" y="270218"/>
                    <a:pt x="459570" y="188339"/>
                    <a:pt x="548468" y="104121"/>
                  </a:cubicBezTo>
                  <a:cubicBezTo>
                    <a:pt x="567183" y="85406"/>
                    <a:pt x="574201" y="73709"/>
                    <a:pt x="553146" y="57333"/>
                  </a:cubicBezTo>
                  <a:cubicBezTo>
                    <a:pt x="576540" y="40957"/>
                    <a:pt x="599934" y="31599"/>
                    <a:pt x="606953" y="69030"/>
                  </a:cubicBezTo>
                  <a:cubicBezTo>
                    <a:pt x="611631" y="87745"/>
                    <a:pt x="625668" y="83066"/>
                    <a:pt x="635025" y="87745"/>
                  </a:cubicBezTo>
                  <a:cubicBezTo>
                    <a:pt x="588237" y="101781"/>
                    <a:pt x="555486" y="132194"/>
                    <a:pt x="525074" y="164945"/>
                  </a:cubicBezTo>
                  <a:cubicBezTo>
                    <a:pt x="417461" y="279576"/>
                    <a:pt x="286455" y="366133"/>
                    <a:pt x="167146" y="469067"/>
                  </a:cubicBezTo>
                  <a:cubicBezTo>
                    <a:pt x="132055" y="499479"/>
                    <a:pt x="92285" y="515855"/>
                    <a:pt x="52515" y="534570"/>
                  </a:cubicBezTo>
                  <a:close/>
                </a:path>
              </a:pathLst>
            </a:custGeom>
            <a:solidFill>
              <a:srgbClr val="6D6A6A"/>
            </a:solidFill>
            <a:ln w="23341"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CDF89257-34A4-4A29-8F51-B7CA1C422583}"/>
                </a:ext>
              </a:extLst>
            </p:cNvPr>
            <p:cNvSpPr/>
            <p:nvPr/>
          </p:nvSpPr>
          <p:spPr>
            <a:xfrm flipH="1">
              <a:off x="9315548" y="4337390"/>
              <a:ext cx="1685621" cy="2520611"/>
            </a:xfrm>
            <a:custGeom>
              <a:avLst/>
              <a:gdLst>
                <a:gd name="connsiteX0" fmla="*/ 1627980 w 1685621"/>
                <a:gd name="connsiteY0" fmla="*/ 84 h 2520611"/>
                <a:gd name="connsiteX1" fmla="*/ 1574717 w 1685621"/>
                <a:gd name="connsiteY1" fmla="*/ 37660 h 2520611"/>
                <a:gd name="connsiteX2" fmla="*/ 1542612 w 1685621"/>
                <a:gd name="connsiteY2" fmla="*/ 55172 h 2520611"/>
                <a:gd name="connsiteX3" fmla="*/ 786709 w 1685621"/>
                <a:gd name="connsiteY3" fmla="*/ 98950 h 2520611"/>
                <a:gd name="connsiteX4" fmla="*/ 742931 w 1685621"/>
                <a:gd name="connsiteY4" fmla="*/ 125217 h 2520611"/>
                <a:gd name="connsiteX5" fmla="*/ 83339 w 1685621"/>
                <a:gd name="connsiteY5" fmla="*/ 455012 h 2520611"/>
                <a:gd name="connsiteX6" fmla="*/ 59991 w 1685621"/>
                <a:gd name="connsiteY6" fmla="*/ 513383 h 2520611"/>
                <a:gd name="connsiteX7" fmla="*/ 59991 w 1685621"/>
                <a:gd name="connsiteY7" fmla="*/ 600939 h 2520611"/>
                <a:gd name="connsiteX8" fmla="*/ 39561 w 1685621"/>
                <a:gd name="connsiteY8" fmla="*/ 673903 h 2520611"/>
                <a:gd name="connsiteX9" fmla="*/ 16213 w 1685621"/>
                <a:gd name="connsiteY9" fmla="*/ 811075 h 2520611"/>
                <a:gd name="connsiteX10" fmla="*/ 65827 w 1685621"/>
                <a:gd name="connsiteY10" fmla="*/ 869446 h 2520611"/>
                <a:gd name="connsiteX11" fmla="*/ 100850 w 1685621"/>
                <a:gd name="connsiteY11" fmla="*/ 951165 h 2520611"/>
                <a:gd name="connsiteX12" fmla="*/ 92095 w 1685621"/>
                <a:gd name="connsiteY12" fmla="*/ 1301391 h 2520611"/>
                <a:gd name="connsiteX13" fmla="*/ 89177 w 1685621"/>
                <a:gd name="connsiteY13" fmla="*/ 1318901 h 2520611"/>
                <a:gd name="connsiteX14" fmla="*/ 89177 w 1685621"/>
                <a:gd name="connsiteY14" fmla="*/ 1642861 h 2520611"/>
                <a:gd name="connsiteX15" fmla="*/ 83339 w 1685621"/>
                <a:gd name="connsiteY15" fmla="*/ 1823811 h 2520611"/>
                <a:gd name="connsiteX16" fmla="*/ 112525 w 1685621"/>
                <a:gd name="connsiteY16" fmla="*/ 2083561 h 2520611"/>
                <a:gd name="connsiteX17" fmla="*/ 141710 w 1685621"/>
                <a:gd name="connsiteY17" fmla="*/ 2255756 h 2520611"/>
                <a:gd name="connsiteX18" fmla="*/ 179651 w 1685621"/>
                <a:gd name="connsiteY18" fmla="*/ 2468809 h 2520611"/>
                <a:gd name="connsiteX19" fmla="*/ 190396 w 1685621"/>
                <a:gd name="connsiteY19" fmla="*/ 2520611 h 2520611"/>
                <a:gd name="connsiteX20" fmla="*/ 810748 w 1685621"/>
                <a:gd name="connsiteY20" fmla="*/ 2520611 h 2520611"/>
                <a:gd name="connsiteX21" fmla="*/ 815894 w 1685621"/>
                <a:gd name="connsiteY21" fmla="*/ 2448379 h 2520611"/>
                <a:gd name="connsiteX22" fmla="*/ 938474 w 1685621"/>
                <a:gd name="connsiteY22" fmla="*/ 1864670 h 2520611"/>
                <a:gd name="connsiteX23" fmla="*/ 909288 w 1685621"/>
                <a:gd name="connsiteY23" fmla="*/ 2150687 h 2520611"/>
                <a:gd name="connsiteX24" fmla="*/ 877183 w 1685621"/>
                <a:gd name="connsiteY24" fmla="*/ 2413356 h 2520611"/>
                <a:gd name="connsiteX25" fmla="*/ 893646 w 1685621"/>
                <a:gd name="connsiteY25" fmla="*/ 2482307 h 2520611"/>
                <a:gd name="connsiteX26" fmla="*/ 897815 w 1685621"/>
                <a:gd name="connsiteY26" fmla="*/ 2520611 h 2520611"/>
                <a:gd name="connsiteX27" fmla="*/ 1572409 w 1685621"/>
                <a:gd name="connsiteY27" fmla="*/ 2520611 h 2520611"/>
                <a:gd name="connsiteX28" fmla="*/ 1572436 w 1685621"/>
                <a:gd name="connsiteY28" fmla="*/ 2513272 h 2520611"/>
                <a:gd name="connsiteX29" fmla="*/ 1586390 w 1685621"/>
                <a:gd name="connsiteY29" fmla="*/ 2004760 h 2520611"/>
                <a:gd name="connsiteX30" fmla="*/ 1420034 w 1685621"/>
                <a:gd name="connsiteY30" fmla="*/ 1067907 h 2520611"/>
                <a:gd name="connsiteX31" fmla="*/ 1446300 w 1685621"/>
                <a:gd name="connsiteY31" fmla="*/ 837342 h 2520611"/>
                <a:gd name="connsiteX32" fmla="*/ 1431707 w 1685621"/>
                <a:gd name="connsiteY32" fmla="*/ 539650 h 2520611"/>
                <a:gd name="connsiteX33" fmla="*/ 1571798 w 1685621"/>
                <a:gd name="connsiteY33" fmla="*/ 510465 h 2520611"/>
                <a:gd name="connsiteX34" fmla="*/ 1560124 w 1685621"/>
                <a:gd name="connsiteY34" fmla="*/ 490035 h 2520611"/>
                <a:gd name="connsiteX35" fmla="*/ 1533857 w 1685621"/>
                <a:gd name="connsiteY35" fmla="*/ 490035 h 2520611"/>
                <a:gd name="connsiteX36" fmla="*/ 1417115 w 1685621"/>
                <a:gd name="connsiteY36" fmla="*/ 405398 h 2520611"/>
                <a:gd name="connsiteX37" fmla="*/ 1405441 w 1685621"/>
                <a:gd name="connsiteY37" fmla="*/ 338270 h 2520611"/>
                <a:gd name="connsiteX38" fmla="*/ 1414197 w 1685621"/>
                <a:gd name="connsiteY38" fmla="*/ 241958 h 2520611"/>
                <a:gd name="connsiteX39" fmla="*/ 1586390 w 1685621"/>
                <a:gd name="connsiteY39" fmla="*/ 133973 h 2520611"/>
                <a:gd name="connsiteX40" fmla="*/ 1636006 w 1685621"/>
                <a:gd name="connsiteY40" fmla="*/ 43497 h 2520611"/>
                <a:gd name="connsiteX41" fmla="*/ 1671029 w 1685621"/>
                <a:gd name="connsiteY41" fmla="*/ 37660 h 2520611"/>
                <a:gd name="connsiteX42" fmla="*/ 1685621 w 1685621"/>
                <a:gd name="connsiteY42" fmla="*/ 25987 h 2520611"/>
                <a:gd name="connsiteX43" fmla="*/ 1627980 w 1685621"/>
                <a:gd name="connsiteY43" fmla="*/ 84 h 2520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685621" h="2520611">
                  <a:moveTo>
                    <a:pt x="1627980" y="84"/>
                  </a:moveTo>
                  <a:cubicBezTo>
                    <a:pt x="1609009" y="-1010"/>
                    <a:pt x="1590768" y="8475"/>
                    <a:pt x="1574717" y="37660"/>
                  </a:cubicBezTo>
                  <a:cubicBezTo>
                    <a:pt x="1568879" y="49335"/>
                    <a:pt x="1557205" y="52253"/>
                    <a:pt x="1542612" y="55172"/>
                  </a:cubicBezTo>
                  <a:cubicBezTo>
                    <a:pt x="1414197" y="66846"/>
                    <a:pt x="795464" y="136891"/>
                    <a:pt x="786709" y="98950"/>
                  </a:cubicBezTo>
                  <a:cubicBezTo>
                    <a:pt x="777954" y="104788"/>
                    <a:pt x="760441" y="116461"/>
                    <a:pt x="742931" y="125217"/>
                  </a:cubicBezTo>
                  <a:cubicBezTo>
                    <a:pt x="532795" y="253633"/>
                    <a:pt x="328497" y="393723"/>
                    <a:pt x="83339" y="455012"/>
                  </a:cubicBezTo>
                  <a:cubicBezTo>
                    <a:pt x="57072" y="466687"/>
                    <a:pt x="68747" y="495872"/>
                    <a:pt x="59991" y="513383"/>
                  </a:cubicBezTo>
                  <a:cubicBezTo>
                    <a:pt x="51235" y="542568"/>
                    <a:pt x="45399" y="574673"/>
                    <a:pt x="59991" y="600939"/>
                  </a:cubicBezTo>
                  <a:cubicBezTo>
                    <a:pt x="86257" y="638880"/>
                    <a:pt x="65827" y="653473"/>
                    <a:pt x="39561" y="673903"/>
                  </a:cubicBezTo>
                  <a:cubicBezTo>
                    <a:pt x="-1299" y="706008"/>
                    <a:pt x="-12972" y="767297"/>
                    <a:pt x="16213" y="811075"/>
                  </a:cubicBezTo>
                  <a:cubicBezTo>
                    <a:pt x="30806" y="831505"/>
                    <a:pt x="48317" y="854853"/>
                    <a:pt x="65827" y="869446"/>
                  </a:cubicBezTo>
                  <a:cubicBezTo>
                    <a:pt x="95013" y="892794"/>
                    <a:pt x="97932" y="916142"/>
                    <a:pt x="100850" y="951165"/>
                  </a:cubicBezTo>
                  <a:cubicBezTo>
                    <a:pt x="103769" y="1067907"/>
                    <a:pt x="51235" y="1184649"/>
                    <a:pt x="92095" y="1301391"/>
                  </a:cubicBezTo>
                  <a:cubicBezTo>
                    <a:pt x="95013" y="1307228"/>
                    <a:pt x="92095" y="1313065"/>
                    <a:pt x="89177" y="1318901"/>
                  </a:cubicBezTo>
                  <a:cubicBezTo>
                    <a:pt x="59991" y="1426889"/>
                    <a:pt x="57072" y="1534874"/>
                    <a:pt x="89177" y="1642861"/>
                  </a:cubicBezTo>
                  <a:cubicBezTo>
                    <a:pt x="106688" y="1704150"/>
                    <a:pt x="95013" y="1765440"/>
                    <a:pt x="83339" y="1823811"/>
                  </a:cubicBezTo>
                  <a:cubicBezTo>
                    <a:pt x="62909" y="1914286"/>
                    <a:pt x="71665" y="1998924"/>
                    <a:pt x="112525" y="2083561"/>
                  </a:cubicBezTo>
                  <a:cubicBezTo>
                    <a:pt x="138791" y="2136095"/>
                    <a:pt x="150466" y="2191547"/>
                    <a:pt x="141710" y="2255756"/>
                  </a:cubicBezTo>
                  <a:cubicBezTo>
                    <a:pt x="132954" y="2328719"/>
                    <a:pt x="159221" y="2398764"/>
                    <a:pt x="179651" y="2468809"/>
                  </a:cubicBezTo>
                  <a:lnTo>
                    <a:pt x="190396" y="2520611"/>
                  </a:lnTo>
                  <a:lnTo>
                    <a:pt x="810748" y="2520611"/>
                  </a:lnTo>
                  <a:lnTo>
                    <a:pt x="815894" y="2448379"/>
                  </a:lnTo>
                  <a:cubicBezTo>
                    <a:pt x="824650" y="2302452"/>
                    <a:pt x="883021" y="1996005"/>
                    <a:pt x="938474" y="1864670"/>
                  </a:cubicBezTo>
                  <a:cubicBezTo>
                    <a:pt x="932636" y="1867589"/>
                    <a:pt x="923881" y="2066050"/>
                    <a:pt x="909288" y="2150687"/>
                  </a:cubicBezTo>
                  <a:cubicBezTo>
                    <a:pt x="894695" y="2249918"/>
                    <a:pt x="883021" y="2317045"/>
                    <a:pt x="877183" y="2413356"/>
                  </a:cubicBezTo>
                  <a:cubicBezTo>
                    <a:pt x="884479" y="2435246"/>
                    <a:pt x="889769" y="2458412"/>
                    <a:pt x="893646" y="2482307"/>
                  </a:cubicBezTo>
                  <a:lnTo>
                    <a:pt x="897815" y="2520611"/>
                  </a:lnTo>
                  <a:lnTo>
                    <a:pt x="1572409" y="2520611"/>
                  </a:lnTo>
                  <a:lnTo>
                    <a:pt x="1572436" y="2513272"/>
                  </a:lnTo>
                  <a:cubicBezTo>
                    <a:pt x="1577088" y="2344589"/>
                    <a:pt x="1590768" y="2175496"/>
                    <a:pt x="1586390" y="2004760"/>
                  </a:cubicBezTo>
                  <a:cubicBezTo>
                    <a:pt x="1577635" y="1683720"/>
                    <a:pt x="1516346" y="1371436"/>
                    <a:pt x="1420034" y="1067907"/>
                  </a:cubicBezTo>
                  <a:cubicBezTo>
                    <a:pt x="1402522" y="1059151"/>
                    <a:pt x="1431707" y="907387"/>
                    <a:pt x="1446300" y="837342"/>
                  </a:cubicBezTo>
                  <a:cubicBezTo>
                    <a:pt x="1463812" y="743949"/>
                    <a:pt x="1463812" y="638880"/>
                    <a:pt x="1431707" y="539650"/>
                  </a:cubicBezTo>
                  <a:cubicBezTo>
                    <a:pt x="1481323" y="533813"/>
                    <a:pt x="1533857" y="554243"/>
                    <a:pt x="1571798" y="510465"/>
                  </a:cubicBezTo>
                  <a:cubicBezTo>
                    <a:pt x="1574717" y="498790"/>
                    <a:pt x="1568879" y="492954"/>
                    <a:pt x="1560124" y="490035"/>
                  </a:cubicBezTo>
                  <a:cubicBezTo>
                    <a:pt x="1551369" y="487117"/>
                    <a:pt x="1542612" y="487117"/>
                    <a:pt x="1533857" y="490035"/>
                  </a:cubicBezTo>
                  <a:cubicBezTo>
                    <a:pt x="1449220" y="498790"/>
                    <a:pt x="1437545" y="490035"/>
                    <a:pt x="1417115" y="405398"/>
                  </a:cubicBezTo>
                  <a:cubicBezTo>
                    <a:pt x="1411277" y="382048"/>
                    <a:pt x="1408359" y="361620"/>
                    <a:pt x="1405441" y="338270"/>
                  </a:cubicBezTo>
                  <a:cubicBezTo>
                    <a:pt x="1402522" y="306167"/>
                    <a:pt x="1390849" y="271144"/>
                    <a:pt x="1414197" y="241958"/>
                  </a:cubicBezTo>
                  <a:cubicBezTo>
                    <a:pt x="1460893" y="186507"/>
                    <a:pt x="1513427" y="145647"/>
                    <a:pt x="1586390" y="133973"/>
                  </a:cubicBezTo>
                  <a:cubicBezTo>
                    <a:pt x="1668111" y="122298"/>
                    <a:pt x="1673947" y="116461"/>
                    <a:pt x="1636006" y="43497"/>
                  </a:cubicBezTo>
                  <a:cubicBezTo>
                    <a:pt x="1647681" y="34742"/>
                    <a:pt x="1659354" y="40579"/>
                    <a:pt x="1671029" y="37660"/>
                  </a:cubicBezTo>
                  <a:cubicBezTo>
                    <a:pt x="1676866" y="34742"/>
                    <a:pt x="1682703" y="31824"/>
                    <a:pt x="1685621" y="25987"/>
                  </a:cubicBezTo>
                  <a:cubicBezTo>
                    <a:pt x="1666651" y="12853"/>
                    <a:pt x="1646951" y="1179"/>
                    <a:pt x="1627980" y="84"/>
                  </a:cubicBezTo>
                  <a:close/>
                </a:path>
              </a:pathLst>
            </a:custGeom>
            <a:solidFill>
              <a:schemeClr val="accent4"/>
            </a:solidFill>
            <a:ln w="23341"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31A99BE3-E43D-4B4E-8F20-953CDDEAD264}"/>
                </a:ext>
              </a:extLst>
            </p:cNvPr>
            <p:cNvSpPr/>
            <p:nvPr/>
          </p:nvSpPr>
          <p:spPr>
            <a:xfrm flipH="1">
              <a:off x="9700710" y="1752616"/>
              <a:ext cx="963121" cy="817193"/>
            </a:xfrm>
            <a:custGeom>
              <a:avLst/>
              <a:gdLst>
                <a:gd name="connsiteX0" fmla="*/ 49058 w 772001"/>
                <a:gd name="connsiteY0" fmla="*/ 434054 h 655031"/>
                <a:gd name="connsiteX1" fmla="*/ 105204 w 772001"/>
                <a:gd name="connsiteY1" fmla="*/ 160344 h 655031"/>
                <a:gd name="connsiteX2" fmla="*/ 233871 w 772001"/>
                <a:gd name="connsiteY2" fmla="*/ 85484 h 655031"/>
                <a:gd name="connsiteX3" fmla="*/ 285338 w 772001"/>
                <a:gd name="connsiteY3" fmla="*/ 69108 h 655031"/>
                <a:gd name="connsiteX4" fmla="*/ 399968 w 772001"/>
                <a:gd name="connsiteY4" fmla="*/ 57411 h 655031"/>
                <a:gd name="connsiteX5" fmla="*/ 552029 w 772001"/>
                <a:gd name="connsiteY5" fmla="*/ 104199 h 655031"/>
                <a:gd name="connsiteX6" fmla="*/ 736842 w 772001"/>
                <a:gd name="connsiteY6" fmla="*/ 314745 h 655031"/>
                <a:gd name="connsiteX7" fmla="*/ 701751 w 772001"/>
                <a:gd name="connsiteY7" fmla="*/ 424697 h 655031"/>
                <a:gd name="connsiteX8" fmla="*/ 666660 w 772001"/>
                <a:gd name="connsiteY8" fmla="*/ 452769 h 655031"/>
                <a:gd name="connsiteX9" fmla="*/ 495883 w 772001"/>
                <a:gd name="connsiteY9" fmla="*/ 396624 h 655031"/>
                <a:gd name="connsiteX10" fmla="*/ 360198 w 772001"/>
                <a:gd name="connsiteY10" fmla="*/ 431715 h 655031"/>
                <a:gd name="connsiteX11" fmla="*/ 275980 w 772001"/>
                <a:gd name="connsiteY11" fmla="*/ 499557 h 655031"/>
                <a:gd name="connsiteX12" fmla="*/ 236210 w 772001"/>
                <a:gd name="connsiteY12" fmla="*/ 541667 h 655031"/>
                <a:gd name="connsiteX13" fmla="*/ 231531 w 772001"/>
                <a:gd name="connsiteY13" fmla="*/ 576758 h 655031"/>
                <a:gd name="connsiteX14" fmla="*/ 198780 w 772001"/>
                <a:gd name="connsiteY14" fmla="*/ 616527 h 655031"/>
                <a:gd name="connsiteX15" fmla="*/ 175386 w 772001"/>
                <a:gd name="connsiteY15" fmla="*/ 576758 h 655031"/>
                <a:gd name="connsiteX16" fmla="*/ 53737 w 772001"/>
                <a:gd name="connsiteY16" fmla="*/ 478503 h 655031"/>
                <a:gd name="connsiteX17" fmla="*/ 49058 w 772001"/>
                <a:gd name="connsiteY17" fmla="*/ 434054 h 65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72001" h="655031">
                  <a:moveTo>
                    <a:pt x="49058" y="434054"/>
                  </a:moveTo>
                  <a:cubicBezTo>
                    <a:pt x="28004" y="335799"/>
                    <a:pt x="65434" y="244563"/>
                    <a:pt x="105204" y="160344"/>
                  </a:cubicBezTo>
                  <a:cubicBezTo>
                    <a:pt x="123919" y="118235"/>
                    <a:pt x="173046" y="80805"/>
                    <a:pt x="233871" y="85484"/>
                  </a:cubicBezTo>
                  <a:cubicBezTo>
                    <a:pt x="254925" y="87823"/>
                    <a:pt x="268962" y="83144"/>
                    <a:pt x="285338" y="69108"/>
                  </a:cubicBezTo>
                  <a:cubicBezTo>
                    <a:pt x="318089" y="43375"/>
                    <a:pt x="353180" y="31678"/>
                    <a:pt x="399968" y="57411"/>
                  </a:cubicBezTo>
                  <a:cubicBezTo>
                    <a:pt x="446756" y="80805"/>
                    <a:pt x="502902" y="83144"/>
                    <a:pt x="552029" y="104199"/>
                  </a:cubicBezTo>
                  <a:cubicBezTo>
                    <a:pt x="650284" y="143969"/>
                    <a:pt x="708769" y="216490"/>
                    <a:pt x="736842" y="314745"/>
                  </a:cubicBezTo>
                  <a:cubicBezTo>
                    <a:pt x="748539" y="356854"/>
                    <a:pt x="736842" y="396624"/>
                    <a:pt x="701751" y="424697"/>
                  </a:cubicBezTo>
                  <a:cubicBezTo>
                    <a:pt x="692393" y="438733"/>
                    <a:pt x="683035" y="450430"/>
                    <a:pt x="666660" y="452769"/>
                  </a:cubicBezTo>
                  <a:cubicBezTo>
                    <a:pt x="605835" y="448091"/>
                    <a:pt x="547350" y="434054"/>
                    <a:pt x="495883" y="396624"/>
                  </a:cubicBezTo>
                  <a:cubicBezTo>
                    <a:pt x="442077" y="356854"/>
                    <a:pt x="385932" y="373230"/>
                    <a:pt x="360198" y="431715"/>
                  </a:cubicBezTo>
                  <a:cubicBezTo>
                    <a:pt x="343823" y="469145"/>
                    <a:pt x="322768" y="499557"/>
                    <a:pt x="275980" y="499557"/>
                  </a:cubicBezTo>
                  <a:cubicBezTo>
                    <a:pt x="247907" y="499557"/>
                    <a:pt x="236210" y="515933"/>
                    <a:pt x="236210" y="541667"/>
                  </a:cubicBezTo>
                  <a:cubicBezTo>
                    <a:pt x="236210" y="553364"/>
                    <a:pt x="236210" y="565061"/>
                    <a:pt x="231531" y="576758"/>
                  </a:cubicBezTo>
                  <a:cubicBezTo>
                    <a:pt x="226853" y="595473"/>
                    <a:pt x="217495" y="616527"/>
                    <a:pt x="198780" y="616527"/>
                  </a:cubicBezTo>
                  <a:cubicBezTo>
                    <a:pt x="177725" y="616527"/>
                    <a:pt x="177725" y="593133"/>
                    <a:pt x="175386" y="576758"/>
                  </a:cubicBezTo>
                  <a:cubicBezTo>
                    <a:pt x="161349" y="511254"/>
                    <a:pt x="109883" y="492539"/>
                    <a:pt x="53737" y="478503"/>
                  </a:cubicBezTo>
                  <a:cubicBezTo>
                    <a:pt x="39701" y="466806"/>
                    <a:pt x="46719" y="450430"/>
                    <a:pt x="49058" y="434054"/>
                  </a:cubicBezTo>
                  <a:close/>
                </a:path>
              </a:pathLst>
            </a:custGeom>
            <a:solidFill>
              <a:srgbClr val="0D0402"/>
            </a:solidFill>
            <a:ln w="23341"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E5751253-36A2-4625-BA27-4C6EBDEE627D}"/>
                </a:ext>
              </a:extLst>
            </p:cNvPr>
            <p:cNvSpPr/>
            <p:nvPr/>
          </p:nvSpPr>
          <p:spPr>
            <a:xfrm flipH="1">
              <a:off x="10385635" y="2284266"/>
              <a:ext cx="291855" cy="642080"/>
            </a:xfrm>
            <a:custGeom>
              <a:avLst/>
              <a:gdLst>
                <a:gd name="connsiteX0" fmla="*/ 57668 w 233939"/>
                <a:gd name="connsiteY0" fmla="*/ 42994 h 514667"/>
                <a:gd name="connsiteX1" fmla="*/ 67026 w 233939"/>
                <a:gd name="connsiteY1" fmla="*/ 54691 h 514667"/>
                <a:gd name="connsiteX2" fmla="*/ 116153 w 233939"/>
                <a:gd name="connsiteY2" fmla="*/ 255880 h 514667"/>
                <a:gd name="connsiteX3" fmla="*/ 155923 w 233939"/>
                <a:gd name="connsiteY3" fmla="*/ 297989 h 514667"/>
                <a:gd name="connsiteX4" fmla="*/ 191014 w 233939"/>
                <a:gd name="connsiteY4" fmla="*/ 302668 h 514667"/>
                <a:gd name="connsiteX5" fmla="*/ 160601 w 233939"/>
                <a:gd name="connsiteY5" fmla="*/ 321383 h 514667"/>
                <a:gd name="connsiteX6" fmla="*/ 116153 w 233939"/>
                <a:gd name="connsiteY6" fmla="*/ 300328 h 514667"/>
                <a:gd name="connsiteX7" fmla="*/ 102117 w 233939"/>
                <a:gd name="connsiteY7" fmla="*/ 384547 h 514667"/>
                <a:gd name="connsiteX8" fmla="*/ 76383 w 233939"/>
                <a:gd name="connsiteY8" fmla="*/ 473444 h 514667"/>
                <a:gd name="connsiteX9" fmla="*/ 67026 w 233939"/>
                <a:gd name="connsiteY9" fmla="*/ 466426 h 514667"/>
                <a:gd name="connsiteX10" fmla="*/ 99777 w 233939"/>
                <a:gd name="connsiteY10" fmla="*/ 272255 h 514667"/>
                <a:gd name="connsiteX11" fmla="*/ 81062 w 233939"/>
                <a:gd name="connsiteY11" fmla="*/ 183358 h 514667"/>
                <a:gd name="connsiteX12" fmla="*/ 57668 w 233939"/>
                <a:gd name="connsiteY12" fmla="*/ 42994 h 514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939" h="514667">
                  <a:moveTo>
                    <a:pt x="57668" y="42994"/>
                  </a:moveTo>
                  <a:cubicBezTo>
                    <a:pt x="64686" y="50013"/>
                    <a:pt x="64686" y="50013"/>
                    <a:pt x="67026" y="54691"/>
                  </a:cubicBezTo>
                  <a:cubicBezTo>
                    <a:pt x="24916" y="131892"/>
                    <a:pt x="97438" y="136570"/>
                    <a:pt x="116153" y="255880"/>
                  </a:cubicBezTo>
                  <a:cubicBezTo>
                    <a:pt x="118492" y="274595"/>
                    <a:pt x="137207" y="295649"/>
                    <a:pt x="155923" y="297989"/>
                  </a:cubicBezTo>
                  <a:cubicBezTo>
                    <a:pt x="167620" y="300328"/>
                    <a:pt x="179317" y="302668"/>
                    <a:pt x="191014" y="302668"/>
                  </a:cubicBezTo>
                  <a:cubicBezTo>
                    <a:pt x="214408" y="302668"/>
                    <a:pt x="172298" y="326062"/>
                    <a:pt x="160601" y="321383"/>
                  </a:cubicBezTo>
                  <a:cubicBezTo>
                    <a:pt x="139547" y="314365"/>
                    <a:pt x="123171" y="305007"/>
                    <a:pt x="116153" y="300328"/>
                  </a:cubicBezTo>
                  <a:cubicBezTo>
                    <a:pt x="106795" y="295649"/>
                    <a:pt x="106795" y="358813"/>
                    <a:pt x="102117" y="384547"/>
                  </a:cubicBezTo>
                  <a:cubicBezTo>
                    <a:pt x="95098" y="421977"/>
                    <a:pt x="88080" y="440692"/>
                    <a:pt x="76383" y="473444"/>
                  </a:cubicBezTo>
                  <a:cubicBezTo>
                    <a:pt x="71704" y="464086"/>
                    <a:pt x="78723" y="473444"/>
                    <a:pt x="67026" y="466426"/>
                  </a:cubicBezTo>
                  <a:cubicBezTo>
                    <a:pt x="90420" y="398583"/>
                    <a:pt x="99777" y="340098"/>
                    <a:pt x="99777" y="272255"/>
                  </a:cubicBezTo>
                  <a:cubicBezTo>
                    <a:pt x="99777" y="244183"/>
                    <a:pt x="95098" y="204413"/>
                    <a:pt x="81062" y="183358"/>
                  </a:cubicBezTo>
                  <a:cubicBezTo>
                    <a:pt x="36613" y="122534"/>
                    <a:pt x="34274" y="96801"/>
                    <a:pt x="57668" y="42994"/>
                  </a:cubicBezTo>
                  <a:close/>
                </a:path>
              </a:pathLst>
            </a:custGeom>
            <a:solidFill>
              <a:srgbClr val="9F9E9E"/>
            </a:solidFill>
            <a:ln w="23341"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E5A23305-9D33-4FCD-A7CF-688F59C3C824}"/>
                </a:ext>
              </a:extLst>
            </p:cNvPr>
            <p:cNvSpPr/>
            <p:nvPr/>
          </p:nvSpPr>
          <p:spPr>
            <a:xfrm flipH="1">
              <a:off x="10889749" y="4657044"/>
              <a:ext cx="583710" cy="262669"/>
            </a:xfrm>
            <a:custGeom>
              <a:avLst/>
              <a:gdLst>
                <a:gd name="connsiteX0" fmla="*/ 42994 w 467879"/>
                <a:gd name="connsiteY0" fmla="*/ 45334 h 210545"/>
                <a:gd name="connsiteX1" fmla="*/ 61710 w 467879"/>
                <a:gd name="connsiteY1" fmla="*/ 42994 h 210545"/>
                <a:gd name="connsiteX2" fmla="*/ 108498 w 467879"/>
                <a:gd name="connsiteY2" fmla="*/ 134231 h 210545"/>
                <a:gd name="connsiteX3" fmla="*/ 234825 w 467879"/>
                <a:gd name="connsiteY3" fmla="*/ 162304 h 210545"/>
                <a:gd name="connsiteX4" fmla="*/ 400922 w 467879"/>
                <a:gd name="connsiteY4" fmla="*/ 117855 h 210545"/>
                <a:gd name="connsiteX5" fmla="*/ 440692 w 467879"/>
                <a:gd name="connsiteY5" fmla="*/ 110837 h 210545"/>
                <a:gd name="connsiteX6" fmla="*/ 426656 w 467879"/>
                <a:gd name="connsiteY6" fmla="*/ 155286 h 210545"/>
                <a:gd name="connsiteX7" fmla="*/ 405601 w 467879"/>
                <a:gd name="connsiteY7" fmla="*/ 127213 h 210545"/>
                <a:gd name="connsiteX8" fmla="*/ 239504 w 467879"/>
                <a:gd name="connsiteY8" fmla="*/ 178680 h 210545"/>
                <a:gd name="connsiteX9" fmla="*/ 99140 w 467879"/>
                <a:gd name="connsiteY9" fmla="*/ 145928 h 210545"/>
                <a:gd name="connsiteX10" fmla="*/ 57031 w 467879"/>
                <a:gd name="connsiteY10" fmla="*/ 75746 h 210545"/>
                <a:gd name="connsiteX11" fmla="*/ 42994 w 467879"/>
                <a:gd name="connsiteY11" fmla="*/ 45334 h 21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7879" h="210545">
                  <a:moveTo>
                    <a:pt x="42994" y="45334"/>
                  </a:moveTo>
                  <a:cubicBezTo>
                    <a:pt x="57031" y="45334"/>
                    <a:pt x="57031" y="45334"/>
                    <a:pt x="61710" y="42994"/>
                  </a:cubicBezTo>
                  <a:cubicBezTo>
                    <a:pt x="78085" y="85104"/>
                    <a:pt x="87443" y="108498"/>
                    <a:pt x="108498" y="134231"/>
                  </a:cubicBezTo>
                  <a:cubicBezTo>
                    <a:pt x="150607" y="188037"/>
                    <a:pt x="190377" y="181019"/>
                    <a:pt x="234825" y="162304"/>
                  </a:cubicBezTo>
                  <a:cubicBezTo>
                    <a:pt x="290971" y="141249"/>
                    <a:pt x="342437" y="124873"/>
                    <a:pt x="400922" y="117855"/>
                  </a:cubicBezTo>
                  <a:cubicBezTo>
                    <a:pt x="417298" y="115516"/>
                    <a:pt x="431335" y="113176"/>
                    <a:pt x="440692" y="110837"/>
                  </a:cubicBezTo>
                  <a:cubicBezTo>
                    <a:pt x="424316" y="129552"/>
                    <a:pt x="431335" y="141249"/>
                    <a:pt x="426656" y="155286"/>
                  </a:cubicBezTo>
                  <a:cubicBezTo>
                    <a:pt x="428995" y="131892"/>
                    <a:pt x="426656" y="122534"/>
                    <a:pt x="405601" y="127213"/>
                  </a:cubicBezTo>
                  <a:cubicBezTo>
                    <a:pt x="342437" y="141249"/>
                    <a:pt x="295649" y="155286"/>
                    <a:pt x="239504" y="178680"/>
                  </a:cubicBezTo>
                  <a:cubicBezTo>
                    <a:pt x="204413" y="190377"/>
                    <a:pt x="145928" y="209092"/>
                    <a:pt x="99140" y="145928"/>
                  </a:cubicBezTo>
                  <a:cubicBezTo>
                    <a:pt x="78085" y="115516"/>
                    <a:pt x="73407" y="103819"/>
                    <a:pt x="57031" y="75746"/>
                  </a:cubicBezTo>
                  <a:cubicBezTo>
                    <a:pt x="52352" y="64049"/>
                    <a:pt x="54691" y="57031"/>
                    <a:pt x="42994" y="45334"/>
                  </a:cubicBezTo>
                  <a:close/>
                </a:path>
              </a:pathLst>
            </a:custGeom>
            <a:solidFill>
              <a:srgbClr val="706E6E"/>
            </a:solidFill>
            <a:ln w="23341"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36DA5628-8735-4E85-980C-093835A717E5}"/>
                </a:ext>
              </a:extLst>
            </p:cNvPr>
            <p:cNvSpPr/>
            <p:nvPr/>
          </p:nvSpPr>
          <p:spPr>
            <a:xfrm flipH="1">
              <a:off x="9402652" y="4138455"/>
              <a:ext cx="1993821" cy="738342"/>
            </a:xfrm>
            <a:custGeom>
              <a:avLst/>
              <a:gdLst>
                <a:gd name="connsiteX0" fmla="*/ 421977 w 1660973"/>
                <a:gd name="connsiteY0" fmla="*/ 569515 h 655031"/>
                <a:gd name="connsiteX1" fmla="*/ 216110 w 1660973"/>
                <a:gd name="connsiteY1" fmla="*/ 620982 h 655031"/>
                <a:gd name="connsiteX2" fmla="*/ 106158 w 1660973"/>
                <a:gd name="connsiteY2" fmla="*/ 611624 h 655031"/>
                <a:gd name="connsiteX3" fmla="*/ 42994 w 1660973"/>
                <a:gd name="connsiteY3" fmla="*/ 501672 h 655031"/>
                <a:gd name="connsiteX4" fmla="*/ 166983 w 1660973"/>
                <a:gd name="connsiteY4" fmla="*/ 370666 h 655031"/>
                <a:gd name="connsiteX5" fmla="*/ 503856 w 1660973"/>
                <a:gd name="connsiteY5" fmla="*/ 267732 h 655031"/>
                <a:gd name="connsiteX6" fmla="*/ 716741 w 1660973"/>
                <a:gd name="connsiteY6" fmla="*/ 232641 h 655031"/>
                <a:gd name="connsiteX7" fmla="*/ 969396 w 1660973"/>
                <a:gd name="connsiteY7" fmla="*/ 171817 h 655031"/>
                <a:gd name="connsiteX8" fmla="*/ 1203336 w 1660973"/>
                <a:gd name="connsiteY8" fmla="*/ 61865 h 655031"/>
                <a:gd name="connsiteX9" fmla="*/ 1626768 w 1660973"/>
                <a:gd name="connsiteY9" fmla="*/ 82920 h 655031"/>
                <a:gd name="connsiteX10" fmla="*/ 1640804 w 1660973"/>
                <a:gd name="connsiteY10" fmla="*/ 94617 h 655031"/>
                <a:gd name="connsiteX11" fmla="*/ 1624428 w 1660973"/>
                <a:gd name="connsiteY11" fmla="*/ 110993 h 655031"/>
                <a:gd name="connsiteX12" fmla="*/ 1551907 w 1660973"/>
                <a:gd name="connsiteY12" fmla="*/ 118011 h 655031"/>
                <a:gd name="connsiteX13" fmla="*/ 1467688 w 1660973"/>
                <a:gd name="connsiteY13" fmla="*/ 103975 h 655031"/>
                <a:gd name="connsiteX14" fmla="*/ 1369434 w 1660973"/>
                <a:gd name="connsiteY14" fmla="*/ 99296 h 655031"/>
                <a:gd name="connsiteX15" fmla="*/ 1467688 w 1660973"/>
                <a:gd name="connsiteY15" fmla="*/ 122690 h 655031"/>
                <a:gd name="connsiteX16" fmla="*/ 1416222 w 1660973"/>
                <a:gd name="connsiteY16" fmla="*/ 155441 h 655031"/>
                <a:gd name="connsiteX17" fmla="*/ 1313288 w 1660973"/>
                <a:gd name="connsiteY17" fmla="*/ 143744 h 655031"/>
                <a:gd name="connsiteX18" fmla="*/ 1271179 w 1660973"/>
                <a:gd name="connsiteY18" fmla="*/ 153102 h 655031"/>
                <a:gd name="connsiteX19" fmla="*/ 1313288 w 1660973"/>
                <a:gd name="connsiteY19" fmla="*/ 155441 h 655031"/>
                <a:gd name="connsiteX20" fmla="*/ 1383470 w 1660973"/>
                <a:gd name="connsiteY20" fmla="*/ 174157 h 655031"/>
                <a:gd name="connsiteX21" fmla="*/ 1231409 w 1660973"/>
                <a:gd name="connsiteY21" fmla="*/ 216266 h 655031"/>
                <a:gd name="connsiteX22" fmla="*/ 1037239 w 1660973"/>
                <a:gd name="connsiteY22" fmla="*/ 249017 h 655031"/>
                <a:gd name="connsiteX23" fmla="*/ 997469 w 1660973"/>
                <a:gd name="connsiteY23" fmla="*/ 277090 h 655031"/>
                <a:gd name="connsiteX24" fmla="*/ 943663 w 1660973"/>
                <a:gd name="connsiteY24" fmla="*/ 312181 h 655031"/>
                <a:gd name="connsiteX25" fmla="*/ 793941 w 1660973"/>
                <a:gd name="connsiteY25" fmla="*/ 403418 h 655031"/>
                <a:gd name="connsiteX26" fmla="*/ 421977 w 1660973"/>
                <a:gd name="connsiteY26" fmla="*/ 569515 h 655031"/>
                <a:gd name="connsiteX0" fmla="*/ 378983 w 1598173"/>
                <a:gd name="connsiteY0" fmla="*/ 526521 h 591825"/>
                <a:gd name="connsiteX1" fmla="*/ 173116 w 1598173"/>
                <a:gd name="connsiteY1" fmla="*/ 577988 h 591825"/>
                <a:gd name="connsiteX2" fmla="*/ 63164 w 1598173"/>
                <a:gd name="connsiteY2" fmla="*/ 568630 h 591825"/>
                <a:gd name="connsiteX3" fmla="*/ 0 w 1598173"/>
                <a:gd name="connsiteY3" fmla="*/ 458678 h 591825"/>
                <a:gd name="connsiteX4" fmla="*/ 123989 w 1598173"/>
                <a:gd name="connsiteY4" fmla="*/ 327672 h 591825"/>
                <a:gd name="connsiteX5" fmla="*/ 460862 w 1598173"/>
                <a:gd name="connsiteY5" fmla="*/ 224738 h 591825"/>
                <a:gd name="connsiteX6" fmla="*/ 673747 w 1598173"/>
                <a:gd name="connsiteY6" fmla="*/ 189647 h 591825"/>
                <a:gd name="connsiteX7" fmla="*/ 926402 w 1598173"/>
                <a:gd name="connsiteY7" fmla="*/ 128823 h 591825"/>
                <a:gd name="connsiteX8" fmla="*/ 1160342 w 1598173"/>
                <a:gd name="connsiteY8" fmla="*/ 18871 h 591825"/>
                <a:gd name="connsiteX9" fmla="*/ 1583774 w 1598173"/>
                <a:gd name="connsiteY9" fmla="*/ 39926 h 591825"/>
                <a:gd name="connsiteX10" fmla="*/ 1597810 w 1598173"/>
                <a:gd name="connsiteY10" fmla="*/ 51623 h 591825"/>
                <a:gd name="connsiteX11" fmla="*/ 1581434 w 1598173"/>
                <a:gd name="connsiteY11" fmla="*/ 67999 h 591825"/>
                <a:gd name="connsiteX12" fmla="*/ 1508913 w 1598173"/>
                <a:gd name="connsiteY12" fmla="*/ 75017 h 591825"/>
                <a:gd name="connsiteX13" fmla="*/ 1424694 w 1598173"/>
                <a:gd name="connsiteY13" fmla="*/ 60981 h 591825"/>
                <a:gd name="connsiteX14" fmla="*/ 1326440 w 1598173"/>
                <a:gd name="connsiteY14" fmla="*/ 56302 h 591825"/>
                <a:gd name="connsiteX15" fmla="*/ 1424694 w 1598173"/>
                <a:gd name="connsiteY15" fmla="*/ 79696 h 591825"/>
                <a:gd name="connsiteX16" fmla="*/ 1373228 w 1598173"/>
                <a:gd name="connsiteY16" fmla="*/ 112447 h 591825"/>
                <a:gd name="connsiteX17" fmla="*/ 1270294 w 1598173"/>
                <a:gd name="connsiteY17" fmla="*/ 100750 h 591825"/>
                <a:gd name="connsiteX18" fmla="*/ 1228185 w 1598173"/>
                <a:gd name="connsiteY18" fmla="*/ 110108 h 591825"/>
                <a:gd name="connsiteX19" fmla="*/ 1270294 w 1598173"/>
                <a:gd name="connsiteY19" fmla="*/ 112447 h 591825"/>
                <a:gd name="connsiteX20" fmla="*/ 1340476 w 1598173"/>
                <a:gd name="connsiteY20" fmla="*/ 131163 h 591825"/>
                <a:gd name="connsiteX21" fmla="*/ 1188415 w 1598173"/>
                <a:gd name="connsiteY21" fmla="*/ 173272 h 591825"/>
                <a:gd name="connsiteX22" fmla="*/ 994245 w 1598173"/>
                <a:gd name="connsiteY22" fmla="*/ 206023 h 591825"/>
                <a:gd name="connsiteX23" fmla="*/ 986231 w 1598173"/>
                <a:gd name="connsiteY23" fmla="*/ 243623 h 591825"/>
                <a:gd name="connsiteX24" fmla="*/ 900669 w 1598173"/>
                <a:gd name="connsiteY24" fmla="*/ 269187 h 591825"/>
                <a:gd name="connsiteX25" fmla="*/ 750947 w 1598173"/>
                <a:gd name="connsiteY25" fmla="*/ 360424 h 591825"/>
                <a:gd name="connsiteX26" fmla="*/ 378983 w 1598173"/>
                <a:gd name="connsiteY26" fmla="*/ 526521 h 591825"/>
                <a:gd name="connsiteX0" fmla="*/ 378983 w 1598173"/>
                <a:gd name="connsiteY0" fmla="*/ 526521 h 591826"/>
                <a:gd name="connsiteX1" fmla="*/ 173116 w 1598173"/>
                <a:gd name="connsiteY1" fmla="*/ 577988 h 591826"/>
                <a:gd name="connsiteX2" fmla="*/ 63164 w 1598173"/>
                <a:gd name="connsiteY2" fmla="*/ 568630 h 591826"/>
                <a:gd name="connsiteX3" fmla="*/ 0 w 1598173"/>
                <a:gd name="connsiteY3" fmla="*/ 458678 h 591826"/>
                <a:gd name="connsiteX4" fmla="*/ 123989 w 1598173"/>
                <a:gd name="connsiteY4" fmla="*/ 327672 h 591826"/>
                <a:gd name="connsiteX5" fmla="*/ 460862 w 1598173"/>
                <a:gd name="connsiteY5" fmla="*/ 224738 h 591826"/>
                <a:gd name="connsiteX6" fmla="*/ 673747 w 1598173"/>
                <a:gd name="connsiteY6" fmla="*/ 189647 h 591826"/>
                <a:gd name="connsiteX7" fmla="*/ 926402 w 1598173"/>
                <a:gd name="connsiteY7" fmla="*/ 128823 h 591826"/>
                <a:gd name="connsiteX8" fmla="*/ 1160342 w 1598173"/>
                <a:gd name="connsiteY8" fmla="*/ 18871 h 591826"/>
                <a:gd name="connsiteX9" fmla="*/ 1583774 w 1598173"/>
                <a:gd name="connsiteY9" fmla="*/ 39926 h 591826"/>
                <a:gd name="connsiteX10" fmla="*/ 1597810 w 1598173"/>
                <a:gd name="connsiteY10" fmla="*/ 51623 h 591826"/>
                <a:gd name="connsiteX11" fmla="*/ 1581434 w 1598173"/>
                <a:gd name="connsiteY11" fmla="*/ 67999 h 591826"/>
                <a:gd name="connsiteX12" fmla="*/ 1508913 w 1598173"/>
                <a:gd name="connsiteY12" fmla="*/ 75017 h 591826"/>
                <a:gd name="connsiteX13" fmla="*/ 1424694 w 1598173"/>
                <a:gd name="connsiteY13" fmla="*/ 60981 h 591826"/>
                <a:gd name="connsiteX14" fmla="*/ 1326440 w 1598173"/>
                <a:gd name="connsiteY14" fmla="*/ 56302 h 591826"/>
                <a:gd name="connsiteX15" fmla="*/ 1424694 w 1598173"/>
                <a:gd name="connsiteY15" fmla="*/ 79696 h 591826"/>
                <a:gd name="connsiteX16" fmla="*/ 1373228 w 1598173"/>
                <a:gd name="connsiteY16" fmla="*/ 112447 h 591826"/>
                <a:gd name="connsiteX17" fmla="*/ 1270294 w 1598173"/>
                <a:gd name="connsiteY17" fmla="*/ 100750 h 591826"/>
                <a:gd name="connsiteX18" fmla="*/ 1228185 w 1598173"/>
                <a:gd name="connsiteY18" fmla="*/ 110108 h 591826"/>
                <a:gd name="connsiteX19" fmla="*/ 1270294 w 1598173"/>
                <a:gd name="connsiteY19" fmla="*/ 112447 h 591826"/>
                <a:gd name="connsiteX20" fmla="*/ 1340476 w 1598173"/>
                <a:gd name="connsiteY20" fmla="*/ 131163 h 591826"/>
                <a:gd name="connsiteX21" fmla="*/ 1188415 w 1598173"/>
                <a:gd name="connsiteY21" fmla="*/ 173272 h 591826"/>
                <a:gd name="connsiteX22" fmla="*/ 991070 w 1598173"/>
                <a:gd name="connsiteY22" fmla="*/ 193321 h 591826"/>
                <a:gd name="connsiteX23" fmla="*/ 986231 w 1598173"/>
                <a:gd name="connsiteY23" fmla="*/ 243623 h 591826"/>
                <a:gd name="connsiteX24" fmla="*/ 900669 w 1598173"/>
                <a:gd name="connsiteY24" fmla="*/ 269187 h 591826"/>
                <a:gd name="connsiteX25" fmla="*/ 750947 w 1598173"/>
                <a:gd name="connsiteY25" fmla="*/ 360424 h 591826"/>
                <a:gd name="connsiteX26" fmla="*/ 378983 w 1598173"/>
                <a:gd name="connsiteY26" fmla="*/ 526521 h 591826"/>
                <a:gd name="connsiteX0" fmla="*/ 378983 w 1598173"/>
                <a:gd name="connsiteY0" fmla="*/ 526521 h 591826"/>
                <a:gd name="connsiteX1" fmla="*/ 173116 w 1598173"/>
                <a:gd name="connsiteY1" fmla="*/ 577988 h 591826"/>
                <a:gd name="connsiteX2" fmla="*/ 63164 w 1598173"/>
                <a:gd name="connsiteY2" fmla="*/ 568630 h 591826"/>
                <a:gd name="connsiteX3" fmla="*/ 0 w 1598173"/>
                <a:gd name="connsiteY3" fmla="*/ 458678 h 591826"/>
                <a:gd name="connsiteX4" fmla="*/ 123989 w 1598173"/>
                <a:gd name="connsiteY4" fmla="*/ 327672 h 591826"/>
                <a:gd name="connsiteX5" fmla="*/ 460862 w 1598173"/>
                <a:gd name="connsiteY5" fmla="*/ 224738 h 591826"/>
                <a:gd name="connsiteX6" fmla="*/ 673747 w 1598173"/>
                <a:gd name="connsiteY6" fmla="*/ 189647 h 591826"/>
                <a:gd name="connsiteX7" fmla="*/ 926402 w 1598173"/>
                <a:gd name="connsiteY7" fmla="*/ 128823 h 591826"/>
                <a:gd name="connsiteX8" fmla="*/ 1160342 w 1598173"/>
                <a:gd name="connsiteY8" fmla="*/ 18871 h 591826"/>
                <a:gd name="connsiteX9" fmla="*/ 1583774 w 1598173"/>
                <a:gd name="connsiteY9" fmla="*/ 39926 h 591826"/>
                <a:gd name="connsiteX10" fmla="*/ 1597810 w 1598173"/>
                <a:gd name="connsiteY10" fmla="*/ 51623 h 591826"/>
                <a:gd name="connsiteX11" fmla="*/ 1581434 w 1598173"/>
                <a:gd name="connsiteY11" fmla="*/ 67999 h 591826"/>
                <a:gd name="connsiteX12" fmla="*/ 1508913 w 1598173"/>
                <a:gd name="connsiteY12" fmla="*/ 75017 h 591826"/>
                <a:gd name="connsiteX13" fmla="*/ 1424694 w 1598173"/>
                <a:gd name="connsiteY13" fmla="*/ 60981 h 591826"/>
                <a:gd name="connsiteX14" fmla="*/ 1326440 w 1598173"/>
                <a:gd name="connsiteY14" fmla="*/ 56302 h 591826"/>
                <a:gd name="connsiteX15" fmla="*/ 1424694 w 1598173"/>
                <a:gd name="connsiteY15" fmla="*/ 79696 h 591826"/>
                <a:gd name="connsiteX16" fmla="*/ 1373228 w 1598173"/>
                <a:gd name="connsiteY16" fmla="*/ 112447 h 591826"/>
                <a:gd name="connsiteX17" fmla="*/ 1270294 w 1598173"/>
                <a:gd name="connsiteY17" fmla="*/ 100750 h 591826"/>
                <a:gd name="connsiteX18" fmla="*/ 1228185 w 1598173"/>
                <a:gd name="connsiteY18" fmla="*/ 110108 h 591826"/>
                <a:gd name="connsiteX19" fmla="*/ 1270294 w 1598173"/>
                <a:gd name="connsiteY19" fmla="*/ 112447 h 591826"/>
                <a:gd name="connsiteX20" fmla="*/ 1340476 w 1598173"/>
                <a:gd name="connsiteY20" fmla="*/ 131163 h 591826"/>
                <a:gd name="connsiteX21" fmla="*/ 1188415 w 1598173"/>
                <a:gd name="connsiteY21" fmla="*/ 173272 h 591826"/>
                <a:gd name="connsiteX22" fmla="*/ 991070 w 1598173"/>
                <a:gd name="connsiteY22" fmla="*/ 193321 h 591826"/>
                <a:gd name="connsiteX23" fmla="*/ 1002108 w 1598173"/>
                <a:gd name="connsiteY23" fmla="*/ 237271 h 591826"/>
                <a:gd name="connsiteX24" fmla="*/ 900669 w 1598173"/>
                <a:gd name="connsiteY24" fmla="*/ 269187 h 591826"/>
                <a:gd name="connsiteX25" fmla="*/ 750947 w 1598173"/>
                <a:gd name="connsiteY25" fmla="*/ 360424 h 591826"/>
                <a:gd name="connsiteX26" fmla="*/ 378983 w 1598173"/>
                <a:gd name="connsiteY26" fmla="*/ 526521 h 59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98173" h="591826">
                  <a:moveTo>
                    <a:pt x="378983" y="526521"/>
                  </a:moveTo>
                  <a:cubicBezTo>
                    <a:pt x="369625" y="528860"/>
                    <a:pt x="252655" y="545236"/>
                    <a:pt x="173116" y="577988"/>
                  </a:cubicBezTo>
                  <a:cubicBezTo>
                    <a:pt x="131007" y="596703"/>
                    <a:pt x="93576" y="599042"/>
                    <a:pt x="63164" y="568630"/>
                  </a:cubicBezTo>
                  <a:cubicBezTo>
                    <a:pt x="32752" y="535879"/>
                    <a:pt x="16376" y="505466"/>
                    <a:pt x="0" y="458678"/>
                  </a:cubicBezTo>
                  <a:cubicBezTo>
                    <a:pt x="77201" y="393175"/>
                    <a:pt x="63164" y="372121"/>
                    <a:pt x="123989" y="327672"/>
                  </a:cubicBezTo>
                  <a:cubicBezTo>
                    <a:pt x="325177" y="203684"/>
                    <a:pt x="409395" y="227078"/>
                    <a:pt x="460862" y="224738"/>
                  </a:cubicBezTo>
                  <a:cubicBezTo>
                    <a:pt x="519347" y="217720"/>
                    <a:pt x="587190" y="217720"/>
                    <a:pt x="673747" y="189647"/>
                  </a:cubicBezTo>
                  <a:cubicBezTo>
                    <a:pt x="788378" y="154556"/>
                    <a:pt x="844523" y="152217"/>
                    <a:pt x="926402" y="128823"/>
                  </a:cubicBezTo>
                  <a:cubicBezTo>
                    <a:pt x="1034015" y="100750"/>
                    <a:pt x="1087821" y="49284"/>
                    <a:pt x="1160342" y="18871"/>
                  </a:cubicBezTo>
                  <a:cubicBezTo>
                    <a:pt x="1324100" y="-13880"/>
                    <a:pt x="1434052" y="-2183"/>
                    <a:pt x="1583774" y="39926"/>
                  </a:cubicBezTo>
                  <a:cubicBezTo>
                    <a:pt x="1590792" y="42265"/>
                    <a:pt x="1597810" y="42265"/>
                    <a:pt x="1597810" y="51623"/>
                  </a:cubicBezTo>
                  <a:cubicBezTo>
                    <a:pt x="1600149" y="63320"/>
                    <a:pt x="1590792" y="65659"/>
                    <a:pt x="1581434" y="67999"/>
                  </a:cubicBezTo>
                  <a:cubicBezTo>
                    <a:pt x="1558040" y="77356"/>
                    <a:pt x="1536986" y="86714"/>
                    <a:pt x="1508913" y="75017"/>
                  </a:cubicBezTo>
                  <a:cubicBezTo>
                    <a:pt x="1483179" y="63320"/>
                    <a:pt x="1452767" y="65659"/>
                    <a:pt x="1424694" y="60981"/>
                  </a:cubicBezTo>
                  <a:cubicBezTo>
                    <a:pt x="1396622" y="49284"/>
                    <a:pt x="1359191" y="46944"/>
                    <a:pt x="1326440" y="56302"/>
                  </a:cubicBezTo>
                  <a:cubicBezTo>
                    <a:pt x="1359191" y="60981"/>
                    <a:pt x="1403640" y="65659"/>
                    <a:pt x="1424694" y="79696"/>
                  </a:cubicBezTo>
                  <a:cubicBezTo>
                    <a:pt x="1427034" y="126484"/>
                    <a:pt x="1391943" y="107769"/>
                    <a:pt x="1373228" y="112447"/>
                  </a:cubicBezTo>
                  <a:cubicBezTo>
                    <a:pt x="1342815" y="105429"/>
                    <a:pt x="1296027" y="96072"/>
                    <a:pt x="1270294" y="100750"/>
                  </a:cubicBezTo>
                  <a:cubicBezTo>
                    <a:pt x="1256258" y="105429"/>
                    <a:pt x="1235203" y="107769"/>
                    <a:pt x="1228185" y="110108"/>
                  </a:cubicBezTo>
                  <a:cubicBezTo>
                    <a:pt x="1235203" y="112447"/>
                    <a:pt x="1253918" y="114787"/>
                    <a:pt x="1270294" y="112447"/>
                  </a:cubicBezTo>
                  <a:cubicBezTo>
                    <a:pt x="1307724" y="107769"/>
                    <a:pt x="1331118" y="110108"/>
                    <a:pt x="1340476" y="131163"/>
                  </a:cubicBezTo>
                  <a:cubicBezTo>
                    <a:pt x="1291349" y="149878"/>
                    <a:pt x="1235203" y="142860"/>
                    <a:pt x="1188415" y="173272"/>
                  </a:cubicBezTo>
                  <a:cubicBezTo>
                    <a:pt x="1122912" y="184969"/>
                    <a:pt x="1056573" y="183964"/>
                    <a:pt x="991070" y="193321"/>
                  </a:cubicBezTo>
                  <a:cubicBezTo>
                    <a:pt x="972355" y="195661"/>
                    <a:pt x="1011466" y="220895"/>
                    <a:pt x="1002108" y="237271"/>
                  </a:cubicBezTo>
                  <a:cubicBezTo>
                    <a:pt x="997429" y="244289"/>
                    <a:pt x="921724" y="255151"/>
                    <a:pt x="900669" y="269187"/>
                  </a:cubicBezTo>
                  <a:lnTo>
                    <a:pt x="750947" y="360424"/>
                  </a:lnTo>
                  <a:cubicBezTo>
                    <a:pt x="633978" y="435284"/>
                    <a:pt x="517008" y="491430"/>
                    <a:pt x="378983" y="526521"/>
                  </a:cubicBezTo>
                  <a:close/>
                </a:path>
              </a:pathLst>
            </a:custGeom>
            <a:solidFill>
              <a:schemeClr val="bg1">
                <a:lumMod val="85000"/>
              </a:schemeClr>
            </a:solidFill>
            <a:ln w="23341"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31D5626E-06A4-4BB2-9CB0-937CF8E6F6C4}"/>
                </a:ext>
              </a:extLst>
            </p:cNvPr>
            <p:cNvSpPr/>
            <p:nvPr/>
          </p:nvSpPr>
          <p:spPr>
            <a:xfrm flipH="1">
              <a:off x="8703117" y="4196716"/>
              <a:ext cx="963121" cy="700451"/>
            </a:xfrm>
            <a:custGeom>
              <a:avLst/>
              <a:gdLst>
                <a:gd name="connsiteX0" fmla="*/ 688156 w 772001"/>
                <a:gd name="connsiteY0" fmla="*/ 44691 h 561455"/>
                <a:gd name="connsiteX1" fmla="*/ 730265 w 772001"/>
                <a:gd name="connsiteY1" fmla="*/ 54048 h 561455"/>
                <a:gd name="connsiteX2" fmla="*/ 709211 w 772001"/>
                <a:gd name="connsiteY2" fmla="*/ 89139 h 561455"/>
                <a:gd name="connsiteX3" fmla="*/ 381695 w 772001"/>
                <a:gd name="connsiteY3" fmla="*/ 376885 h 561455"/>
                <a:gd name="connsiteX4" fmla="*/ 180506 w 772001"/>
                <a:gd name="connsiteY4" fmla="*/ 514910 h 561455"/>
                <a:gd name="connsiteX5" fmla="*/ 51839 w 772001"/>
                <a:gd name="connsiteY5" fmla="*/ 437710 h 561455"/>
                <a:gd name="connsiteX6" fmla="*/ 222615 w 772001"/>
                <a:gd name="connsiteY6" fmla="*/ 210788 h 561455"/>
                <a:gd name="connsiteX7" fmla="*/ 253028 w 772001"/>
                <a:gd name="connsiteY7" fmla="*/ 199091 h 561455"/>
                <a:gd name="connsiteX8" fmla="*/ 243670 w 772001"/>
                <a:gd name="connsiteY8" fmla="*/ 178036 h 561455"/>
                <a:gd name="connsiteX9" fmla="*/ 208579 w 772001"/>
                <a:gd name="connsiteY9" fmla="*/ 140606 h 561455"/>
                <a:gd name="connsiteX10" fmla="*/ 269403 w 772001"/>
                <a:gd name="connsiteY10" fmla="*/ 135927 h 561455"/>
                <a:gd name="connsiteX11" fmla="*/ 332567 w 772001"/>
                <a:gd name="connsiteY11" fmla="*/ 161661 h 561455"/>
                <a:gd name="connsiteX12" fmla="*/ 332567 w 772001"/>
                <a:gd name="connsiteY12" fmla="*/ 114873 h 561455"/>
                <a:gd name="connsiteX13" fmla="*/ 391052 w 772001"/>
                <a:gd name="connsiteY13" fmla="*/ 114873 h 561455"/>
                <a:gd name="connsiteX14" fmla="*/ 503343 w 772001"/>
                <a:gd name="connsiteY14" fmla="*/ 112533 h 561455"/>
                <a:gd name="connsiteX15" fmla="*/ 622653 w 772001"/>
                <a:gd name="connsiteY15" fmla="*/ 86800 h 561455"/>
                <a:gd name="connsiteX16" fmla="*/ 688156 w 772001"/>
                <a:gd name="connsiteY16" fmla="*/ 44691 h 56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2001" h="561455">
                  <a:moveTo>
                    <a:pt x="688156" y="44691"/>
                  </a:moveTo>
                  <a:cubicBezTo>
                    <a:pt x="702192" y="49369"/>
                    <a:pt x="720908" y="32994"/>
                    <a:pt x="730265" y="54048"/>
                  </a:cubicBezTo>
                  <a:cubicBezTo>
                    <a:pt x="739623" y="72763"/>
                    <a:pt x="718568" y="77442"/>
                    <a:pt x="709211" y="89139"/>
                  </a:cubicBezTo>
                  <a:cubicBezTo>
                    <a:pt x="608616" y="194412"/>
                    <a:pt x="491646" y="280970"/>
                    <a:pt x="381695" y="376885"/>
                  </a:cubicBezTo>
                  <a:cubicBezTo>
                    <a:pt x="320870" y="430692"/>
                    <a:pt x="250688" y="472801"/>
                    <a:pt x="180506" y="514910"/>
                  </a:cubicBezTo>
                  <a:cubicBezTo>
                    <a:pt x="91609" y="535965"/>
                    <a:pt x="72894" y="524268"/>
                    <a:pt x="51839" y="437710"/>
                  </a:cubicBezTo>
                  <a:cubicBezTo>
                    <a:pt x="19088" y="302025"/>
                    <a:pt x="77573" y="222485"/>
                    <a:pt x="222615" y="210788"/>
                  </a:cubicBezTo>
                  <a:cubicBezTo>
                    <a:pt x="234312" y="210788"/>
                    <a:pt x="246009" y="210788"/>
                    <a:pt x="253028" y="199091"/>
                  </a:cubicBezTo>
                  <a:cubicBezTo>
                    <a:pt x="257706" y="189733"/>
                    <a:pt x="250688" y="185055"/>
                    <a:pt x="243670" y="178036"/>
                  </a:cubicBezTo>
                  <a:cubicBezTo>
                    <a:pt x="231973" y="164000"/>
                    <a:pt x="199221" y="161661"/>
                    <a:pt x="208579" y="140606"/>
                  </a:cubicBezTo>
                  <a:cubicBezTo>
                    <a:pt x="220276" y="117212"/>
                    <a:pt x="248349" y="131248"/>
                    <a:pt x="269403" y="135927"/>
                  </a:cubicBezTo>
                  <a:cubicBezTo>
                    <a:pt x="290458" y="145285"/>
                    <a:pt x="313852" y="147624"/>
                    <a:pt x="332567" y="161661"/>
                  </a:cubicBezTo>
                  <a:cubicBezTo>
                    <a:pt x="344264" y="142945"/>
                    <a:pt x="313852" y="131248"/>
                    <a:pt x="332567" y="114873"/>
                  </a:cubicBezTo>
                  <a:cubicBezTo>
                    <a:pt x="353622" y="91479"/>
                    <a:pt x="372337" y="98497"/>
                    <a:pt x="391052" y="114873"/>
                  </a:cubicBezTo>
                  <a:cubicBezTo>
                    <a:pt x="430822" y="168679"/>
                    <a:pt x="465913" y="121891"/>
                    <a:pt x="503343" y="112533"/>
                  </a:cubicBezTo>
                  <a:cubicBezTo>
                    <a:pt x="540774" y="100836"/>
                    <a:pt x="566507" y="42351"/>
                    <a:pt x="622653" y="86800"/>
                  </a:cubicBezTo>
                  <a:cubicBezTo>
                    <a:pt x="632010" y="100836"/>
                    <a:pt x="667101" y="63406"/>
                    <a:pt x="688156" y="44691"/>
                  </a:cubicBezTo>
                  <a:close/>
                </a:path>
              </a:pathLst>
            </a:custGeom>
            <a:solidFill>
              <a:schemeClr val="bg1">
                <a:lumMod val="85000"/>
              </a:schemeClr>
            </a:solidFill>
            <a:ln w="23341"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0AAB5F03-6A11-4767-AD16-E4F999D576D0}"/>
                </a:ext>
              </a:extLst>
            </p:cNvPr>
            <p:cNvSpPr/>
            <p:nvPr/>
          </p:nvSpPr>
          <p:spPr>
            <a:xfrm flipH="1">
              <a:off x="9176562" y="4295144"/>
              <a:ext cx="204298" cy="175113"/>
            </a:xfrm>
            <a:custGeom>
              <a:avLst/>
              <a:gdLst>
                <a:gd name="connsiteX0" fmla="*/ 106158 w 163757"/>
                <a:gd name="connsiteY0" fmla="*/ 42994 h 140363"/>
                <a:gd name="connsiteX1" fmla="*/ 122534 w 163757"/>
                <a:gd name="connsiteY1" fmla="*/ 96801 h 140363"/>
                <a:gd name="connsiteX2" fmla="*/ 61710 w 163757"/>
                <a:gd name="connsiteY2" fmla="*/ 71067 h 140363"/>
                <a:gd name="connsiteX3" fmla="*/ 42994 w 163757"/>
                <a:gd name="connsiteY3" fmla="*/ 57031 h 140363"/>
                <a:gd name="connsiteX4" fmla="*/ 61710 w 163757"/>
                <a:gd name="connsiteY4" fmla="*/ 59370 h 140363"/>
                <a:gd name="connsiteX5" fmla="*/ 115516 w 163757"/>
                <a:gd name="connsiteY5" fmla="*/ 89782 h 140363"/>
                <a:gd name="connsiteX6" fmla="*/ 106158 w 163757"/>
                <a:gd name="connsiteY6" fmla="*/ 42994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757" h="140363">
                  <a:moveTo>
                    <a:pt x="106158" y="42994"/>
                  </a:moveTo>
                  <a:cubicBezTo>
                    <a:pt x="110837" y="66388"/>
                    <a:pt x="143589" y="87443"/>
                    <a:pt x="122534" y="96801"/>
                  </a:cubicBezTo>
                  <a:cubicBezTo>
                    <a:pt x="96801" y="110837"/>
                    <a:pt x="92122" y="85104"/>
                    <a:pt x="61710" y="71067"/>
                  </a:cubicBezTo>
                  <a:cubicBezTo>
                    <a:pt x="54691" y="68728"/>
                    <a:pt x="47673" y="61710"/>
                    <a:pt x="42994" y="57031"/>
                  </a:cubicBezTo>
                  <a:cubicBezTo>
                    <a:pt x="47673" y="57031"/>
                    <a:pt x="59370" y="59370"/>
                    <a:pt x="61710" y="59370"/>
                  </a:cubicBezTo>
                  <a:cubicBezTo>
                    <a:pt x="71067" y="61710"/>
                    <a:pt x="94461" y="94461"/>
                    <a:pt x="115516" y="89782"/>
                  </a:cubicBezTo>
                  <a:cubicBezTo>
                    <a:pt x="129552" y="87443"/>
                    <a:pt x="89782" y="50013"/>
                    <a:pt x="106158" y="42994"/>
                  </a:cubicBezTo>
                  <a:close/>
                </a:path>
              </a:pathLst>
            </a:custGeom>
            <a:solidFill>
              <a:srgbClr val="737171"/>
            </a:solidFill>
            <a:ln w="23341"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1AD990DD-E1D9-4F5E-ABFF-87B23D0669F6}"/>
                </a:ext>
              </a:extLst>
            </p:cNvPr>
            <p:cNvSpPr/>
            <p:nvPr/>
          </p:nvSpPr>
          <p:spPr>
            <a:xfrm flipH="1">
              <a:off x="9024798" y="4287699"/>
              <a:ext cx="204298" cy="175113"/>
            </a:xfrm>
            <a:custGeom>
              <a:avLst/>
              <a:gdLst>
                <a:gd name="connsiteX0" fmla="*/ 110837 w 163757"/>
                <a:gd name="connsiteY0" fmla="*/ 46623 h 140363"/>
                <a:gd name="connsiteX1" fmla="*/ 89782 w 163757"/>
                <a:gd name="connsiteY1" fmla="*/ 72356 h 140363"/>
                <a:gd name="connsiteX2" fmla="*/ 64049 w 163757"/>
                <a:gd name="connsiteY2" fmla="*/ 72356 h 140363"/>
                <a:gd name="connsiteX3" fmla="*/ 66388 w 163757"/>
                <a:gd name="connsiteY3" fmla="*/ 48962 h 140363"/>
                <a:gd name="connsiteX4" fmla="*/ 42994 w 163757"/>
                <a:gd name="connsiteY4" fmla="*/ 51302 h 140363"/>
                <a:gd name="connsiteX5" fmla="*/ 106158 w 163757"/>
                <a:gd name="connsiteY5" fmla="*/ 74696 h 140363"/>
                <a:gd name="connsiteX6" fmla="*/ 136570 w 163757"/>
                <a:gd name="connsiteY6" fmla="*/ 48962 h 140363"/>
                <a:gd name="connsiteX7" fmla="*/ 110837 w 163757"/>
                <a:gd name="connsiteY7" fmla="*/ 46623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757" h="140363">
                  <a:moveTo>
                    <a:pt x="110837" y="46623"/>
                  </a:moveTo>
                  <a:cubicBezTo>
                    <a:pt x="108497" y="58320"/>
                    <a:pt x="96800" y="65338"/>
                    <a:pt x="89782" y="72356"/>
                  </a:cubicBezTo>
                  <a:cubicBezTo>
                    <a:pt x="80425" y="79374"/>
                    <a:pt x="68728" y="81714"/>
                    <a:pt x="64049" y="72356"/>
                  </a:cubicBezTo>
                  <a:cubicBezTo>
                    <a:pt x="54691" y="55980"/>
                    <a:pt x="61709" y="58320"/>
                    <a:pt x="66388" y="48962"/>
                  </a:cubicBezTo>
                  <a:cubicBezTo>
                    <a:pt x="52352" y="48962"/>
                    <a:pt x="59370" y="51302"/>
                    <a:pt x="42994" y="51302"/>
                  </a:cubicBezTo>
                  <a:cubicBezTo>
                    <a:pt x="64049" y="109787"/>
                    <a:pt x="59370" y="107447"/>
                    <a:pt x="106158" y="74696"/>
                  </a:cubicBezTo>
                  <a:cubicBezTo>
                    <a:pt x="120194" y="65338"/>
                    <a:pt x="124873" y="58320"/>
                    <a:pt x="136570" y="48962"/>
                  </a:cubicBezTo>
                  <a:cubicBezTo>
                    <a:pt x="122534" y="48962"/>
                    <a:pt x="122534" y="37265"/>
                    <a:pt x="110837" y="46623"/>
                  </a:cubicBezTo>
                  <a:close/>
                </a:path>
              </a:pathLst>
            </a:custGeom>
            <a:solidFill>
              <a:srgbClr val="6C6969"/>
            </a:solidFill>
            <a:ln w="23341"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A59B0F52-F70A-46CF-8E48-8972B3F27C26}"/>
                </a:ext>
              </a:extLst>
            </p:cNvPr>
            <p:cNvSpPr/>
            <p:nvPr/>
          </p:nvSpPr>
          <p:spPr>
            <a:xfrm flipH="1">
              <a:off x="8887626" y="4255524"/>
              <a:ext cx="175113" cy="145927"/>
            </a:xfrm>
            <a:custGeom>
              <a:avLst/>
              <a:gdLst>
                <a:gd name="connsiteX0" fmla="*/ 94461 w 140363"/>
                <a:gd name="connsiteY0" fmla="*/ 46680 h 116969"/>
                <a:gd name="connsiteX1" fmla="*/ 78085 w 140363"/>
                <a:gd name="connsiteY1" fmla="*/ 72413 h 116969"/>
                <a:gd name="connsiteX2" fmla="*/ 59370 w 140363"/>
                <a:gd name="connsiteY2" fmla="*/ 72413 h 116969"/>
                <a:gd name="connsiteX3" fmla="*/ 61710 w 140363"/>
                <a:gd name="connsiteY3" fmla="*/ 49019 h 116969"/>
                <a:gd name="connsiteX4" fmla="*/ 42994 w 140363"/>
                <a:gd name="connsiteY4" fmla="*/ 49019 h 116969"/>
                <a:gd name="connsiteX5" fmla="*/ 89782 w 140363"/>
                <a:gd name="connsiteY5" fmla="*/ 72413 h 116969"/>
                <a:gd name="connsiteX6" fmla="*/ 113176 w 140363"/>
                <a:gd name="connsiteY6" fmla="*/ 46680 h 116969"/>
                <a:gd name="connsiteX7" fmla="*/ 94461 w 140363"/>
                <a:gd name="connsiteY7" fmla="*/ 46680 h 11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0363" h="116969">
                  <a:moveTo>
                    <a:pt x="94461" y="46680"/>
                  </a:moveTo>
                  <a:cubicBezTo>
                    <a:pt x="92122" y="58377"/>
                    <a:pt x="85104" y="65395"/>
                    <a:pt x="78085" y="72413"/>
                  </a:cubicBezTo>
                  <a:cubicBezTo>
                    <a:pt x="71067" y="79432"/>
                    <a:pt x="64049" y="81771"/>
                    <a:pt x="59370" y="72413"/>
                  </a:cubicBezTo>
                  <a:cubicBezTo>
                    <a:pt x="52352" y="56038"/>
                    <a:pt x="57031" y="58377"/>
                    <a:pt x="61710" y="49019"/>
                  </a:cubicBezTo>
                  <a:cubicBezTo>
                    <a:pt x="50013" y="49019"/>
                    <a:pt x="54691" y="49019"/>
                    <a:pt x="42994" y="49019"/>
                  </a:cubicBezTo>
                  <a:cubicBezTo>
                    <a:pt x="59370" y="107504"/>
                    <a:pt x="54691" y="105165"/>
                    <a:pt x="89782" y="72413"/>
                  </a:cubicBezTo>
                  <a:cubicBezTo>
                    <a:pt x="99140" y="63056"/>
                    <a:pt x="103819" y="56038"/>
                    <a:pt x="113176" y="46680"/>
                  </a:cubicBezTo>
                  <a:cubicBezTo>
                    <a:pt x="103819" y="49019"/>
                    <a:pt x="103819" y="37322"/>
                    <a:pt x="94461" y="46680"/>
                  </a:cubicBezTo>
                  <a:close/>
                </a:path>
              </a:pathLst>
            </a:custGeom>
            <a:solidFill>
              <a:srgbClr val="6C6969"/>
            </a:solidFill>
            <a:ln w="23341" cap="flat">
              <a:noFill/>
              <a:prstDash val="solid"/>
              <a:miter/>
            </a:ln>
          </p:spPr>
          <p:txBody>
            <a:bodyPr rtlCol="0" anchor="ctr"/>
            <a:lstStyle/>
            <a:p>
              <a:endParaRPr lang="en-US"/>
            </a:p>
          </p:txBody>
        </p:sp>
        <p:grpSp>
          <p:nvGrpSpPr>
            <p:cNvPr id="22" name="Group 21">
              <a:extLst>
                <a:ext uri="{FF2B5EF4-FFF2-40B4-BE49-F238E27FC236}">
                  <a16:creationId xmlns:a16="http://schemas.microsoft.com/office/drawing/2014/main" id="{2C0157F0-9480-4753-BD7F-2CFEE8276DF7}"/>
                </a:ext>
              </a:extLst>
            </p:cNvPr>
            <p:cNvGrpSpPr/>
            <p:nvPr/>
          </p:nvGrpSpPr>
          <p:grpSpPr>
            <a:xfrm flipH="1">
              <a:off x="9546893" y="5193607"/>
              <a:ext cx="1399559" cy="393724"/>
              <a:chOff x="8963351" y="2835327"/>
              <a:chExt cx="1121835" cy="315595"/>
            </a:xfrm>
          </p:grpSpPr>
          <p:sp>
            <p:nvSpPr>
              <p:cNvPr id="34" name="Freeform: Shape 33">
                <a:extLst>
                  <a:ext uri="{FF2B5EF4-FFF2-40B4-BE49-F238E27FC236}">
                    <a16:creationId xmlns:a16="http://schemas.microsoft.com/office/drawing/2014/main" id="{86EAB684-6D81-4813-BEC1-DC6617165660}"/>
                  </a:ext>
                </a:extLst>
              </p:cNvPr>
              <p:cNvSpPr/>
              <p:nvPr/>
            </p:nvSpPr>
            <p:spPr>
              <a:xfrm>
                <a:off x="9991610" y="2901191"/>
                <a:ext cx="93576" cy="163758"/>
              </a:xfrm>
              <a:custGeom>
                <a:avLst/>
                <a:gdLst>
                  <a:gd name="connsiteX0" fmla="*/ 66128 w 93575"/>
                  <a:gd name="connsiteY0" fmla="*/ 106158 h 163757"/>
                  <a:gd name="connsiteX1" fmla="*/ 45074 w 93575"/>
                  <a:gd name="connsiteY1" fmla="*/ 108498 h 163757"/>
                  <a:gd name="connsiteX2" fmla="*/ 45074 w 93575"/>
                  <a:gd name="connsiteY2" fmla="*/ 42994 h 163757"/>
                  <a:gd name="connsiteX3" fmla="*/ 66128 w 93575"/>
                  <a:gd name="connsiteY3" fmla="*/ 87443 h 163757"/>
                  <a:gd name="connsiteX4" fmla="*/ 66128 w 93575"/>
                  <a:gd name="connsiteY4" fmla="*/ 106158 h 163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5" h="163757">
                    <a:moveTo>
                      <a:pt x="66128" y="106158"/>
                    </a:moveTo>
                    <a:cubicBezTo>
                      <a:pt x="59110" y="110837"/>
                      <a:pt x="52092" y="141249"/>
                      <a:pt x="45074" y="108498"/>
                    </a:cubicBezTo>
                    <a:cubicBezTo>
                      <a:pt x="40395" y="89782"/>
                      <a:pt x="45074" y="68728"/>
                      <a:pt x="45074" y="42994"/>
                    </a:cubicBezTo>
                    <a:cubicBezTo>
                      <a:pt x="63789" y="57031"/>
                      <a:pt x="49753" y="80425"/>
                      <a:pt x="66128" y="87443"/>
                    </a:cubicBezTo>
                    <a:cubicBezTo>
                      <a:pt x="66128" y="94461"/>
                      <a:pt x="66128" y="101479"/>
                      <a:pt x="66128" y="106158"/>
                    </a:cubicBezTo>
                    <a:close/>
                  </a:path>
                </a:pathLst>
              </a:custGeom>
              <a:solidFill>
                <a:srgbClr val="050505"/>
              </a:solidFill>
              <a:ln w="23341"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614244C1-0360-4B35-87E7-B575762441A7}"/>
                  </a:ext>
                </a:extLst>
              </p:cNvPr>
              <p:cNvSpPr/>
              <p:nvPr/>
            </p:nvSpPr>
            <p:spPr>
              <a:xfrm>
                <a:off x="9071658" y="2854204"/>
                <a:ext cx="444486" cy="257334"/>
              </a:xfrm>
              <a:custGeom>
                <a:avLst/>
                <a:gdLst>
                  <a:gd name="connsiteX0" fmla="*/ 422284 w 444485"/>
                  <a:gd name="connsiteY0" fmla="*/ 183557 h 257333"/>
                  <a:gd name="connsiteX1" fmla="*/ 375496 w 444485"/>
                  <a:gd name="connsiteY1" fmla="*/ 223327 h 257333"/>
                  <a:gd name="connsiteX2" fmla="*/ 66696 w 444485"/>
                  <a:gd name="connsiteY2" fmla="*/ 150805 h 257333"/>
                  <a:gd name="connsiteX3" fmla="*/ 45641 w 444485"/>
                  <a:gd name="connsiteY3" fmla="*/ 94660 h 257333"/>
                  <a:gd name="connsiteX4" fmla="*/ 104126 w 444485"/>
                  <a:gd name="connsiteY4" fmla="*/ 47872 h 257333"/>
                  <a:gd name="connsiteX5" fmla="*/ 377836 w 444485"/>
                  <a:gd name="connsiteY5" fmla="*/ 120393 h 257333"/>
                  <a:gd name="connsiteX6" fmla="*/ 422284 w 444485"/>
                  <a:gd name="connsiteY6" fmla="*/ 183557 h 257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485" h="257333">
                    <a:moveTo>
                      <a:pt x="422284" y="183557"/>
                    </a:moveTo>
                    <a:cubicBezTo>
                      <a:pt x="429303" y="223327"/>
                      <a:pt x="408248" y="232684"/>
                      <a:pt x="375496" y="223327"/>
                    </a:cubicBezTo>
                    <a:cubicBezTo>
                      <a:pt x="272563" y="199933"/>
                      <a:pt x="169629" y="174199"/>
                      <a:pt x="66696" y="150805"/>
                    </a:cubicBezTo>
                    <a:cubicBezTo>
                      <a:pt x="29265" y="141448"/>
                      <a:pt x="47981" y="115714"/>
                      <a:pt x="45641" y="94660"/>
                    </a:cubicBezTo>
                    <a:cubicBezTo>
                      <a:pt x="38623" y="43193"/>
                      <a:pt x="54999" y="36175"/>
                      <a:pt x="104126" y="47872"/>
                    </a:cubicBezTo>
                    <a:cubicBezTo>
                      <a:pt x="197702" y="66587"/>
                      <a:pt x="286599" y="94660"/>
                      <a:pt x="377836" y="120393"/>
                    </a:cubicBezTo>
                    <a:cubicBezTo>
                      <a:pt x="415266" y="132090"/>
                      <a:pt x="431642" y="146127"/>
                      <a:pt x="422284" y="183557"/>
                    </a:cubicBezTo>
                    <a:close/>
                  </a:path>
                </a:pathLst>
              </a:custGeom>
              <a:solidFill>
                <a:srgbClr val="000000"/>
              </a:solidFill>
              <a:ln w="23341"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F9A0E55-7826-475A-B18F-2AEA43F61450}"/>
                  </a:ext>
                </a:extLst>
              </p:cNvPr>
              <p:cNvSpPr/>
              <p:nvPr/>
            </p:nvSpPr>
            <p:spPr>
              <a:xfrm>
                <a:off x="9480134" y="2950191"/>
                <a:ext cx="257334" cy="187152"/>
              </a:xfrm>
              <a:custGeom>
                <a:avLst/>
                <a:gdLst>
                  <a:gd name="connsiteX0" fmla="*/ 229034 w 257333"/>
                  <a:gd name="connsiteY0" fmla="*/ 80552 h 187151"/>
                  <a:gd name="connsiteX1" fmla="*/ 219676 w 257333"/>
                  <a:gd name="connsiteY1" fmla="*/ 122661 h 187151"/>
                  <a:gd name="connsiteX2" fmla="*/ 189264 w 257333"/>
                  <a:gd name="connsiteY2" fmla="*/ 153074 h 187151"/>
                  <a:gd name="connsiteX3" fmla="*/ 67615 w 257333"/>
                  <a:gd name="connsiteY3" fmla="*/ 141377 h 187151"/>
                  <a:gd name="connsiteX4" fmla="*/ 46561 w 257333"/>
                  <a:gd name="connsiteY4" fmla="*/ 89910 h 187151"/>
                  <a:gd name="connsiteX5" fmla="*/ 69955 w 257333"/>
                  <a:gd name="connsiteY5" fmla="*/ 43122 h 187151"/>
                  <a:gd name="connsiteX6" fmla="*/ 224355 w 257333"/>
                  <a:gd name="connsiteY6" fmla="*/ 66516 h 187151"/>
                  <a:gd name="connsiteX7" fmla="*/ 229034 w 257333"/>
                  <a:gd name="connsiteY7" fmla="*/ 80552 h 18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7333" h="187151">
                    <a:moveTo>
                      <a:pt x="229034" y="80552"/>
                    </a:moveTo>
                    <a:cubicBezTo>
                      <a:pt x="214997" y="92249"/>
                      <a:pt x="219676" y="108625"/>
                      <a:pt x="219676" y="122661"/>
                    </a:cubicBezTo>
                    <a:cubicBezTo>
                      <a:pt x="222016" y="143716"/>
                      <a:pt x="212658" y="155413"/>
                      <a:pt x="189264" y="153074"/>
                    </a:cubicBezTo>
                    <a:cubicBezTo>
                      <a:pt x="149494" y="148395"/>
                      <a:pt x="107385" y="146055"/>
                      <a:pt x="67615" y="141377"/>
                    </a:cubicBezTo>
                    <a:cubicBezTo>
                      <a:pt x="30185" y="136698"/>
                      <a:pt x="46561" y="108625"/>
                      <a:pt x="46561" y="89910"/>
                    </a:cubicBezTo>
                    <a:cubicBezTo>
                      <a:pt x="44221" y="71195"/>
                      <a:pt x="41882" y="40782"/>
                      <a:pt x="69955" y="43122"/>
                    </a:cubicBezTo>
                    <a:cubicBezTo>
                      <a:pt x="121421" y="47801"/>
                      <a:pt x="172888" y="57158"/>
                      <a:pt x="224355" y="66516"/>
                    </a:cubicBezTo>
                    <a:cubicBezTo>
                      <a:pt x="229034" y="66516"/>
                      <a:pt x="229034" y="75873"/>
                      <a:pt x="229034" y="80552"/>
                    </a:cubicBezTo>
                    <a:close/>
                  </a:path>
                </a:pathLst>
              </a:custGeom>
              <a:solidFill>
                <a:srgbClr val="020202"/>
              </a:solidFill>
              <a:ln w="23341"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6A4346B5-F365-4DF3-9D5F-45FFAF3956E0}"/>
                  </a:ext>
                </a:extLst>
              </p:cNvPr>
              <p:cNvSpPr/>
              <p:nvPr/>
            </p:nvSpPr>
            <p:spPr>
              <a:xfrm>
                <a:off x="9682317" y="2963770"/>
                <a:ext cx="280728" cy="187152"/>
              </a:xfrm>
              <a:custGeom>
                <a:avLst/>
                <a:gdLst>
                  <a:gd name="connsiteX0" fmla="*/ 239736 w 280727"/>
                  <a:gd name="connsiteY0" fmla="*/ 57616 h 187151"/>
                  <a:gd name="connsiteX1" fmla="*/ 237397 w 280727"/>
                  <a:gd name="connsiteY1" fmla="*/ 104404 h 187151"/>
                  <a:gd name="connsiteX2" fmla="*/ 211663 w 280727"/>
                  <a:gd name="connsiteY2" fmla="*/ 141834 h 187151"/>
                  <a:gd name="connsiteX3" fmla="*/ 80657 w 280727"/>
                  <a:gd name="connsiteY3" fmla="*/ 151192 h 187151"/>
                  <a:gd name="connsiteX4" fmla="*/ 47906 w 280727"/>
                  <a:gd name="connsiteY4" fmla="*/ 99725 h 187151"/>
                  <a:gd name="connsiteX5" fmla="*/ 66621 w 280727"/>
                  <a:gd name="connsiteY5" fmla="*/ 45919 h 187151"/>
                  <a:gd name="connsiteX6" fmla="*/ 235057 w 280727"/>
                  <a:gd name="connsiteY6" fmla="*/ 43579 h 187151"/>
                  <a:gd name="connsiteX7" fmla="*/ 239736 w 280727"/>
                  <a:gd name="connsiteY7" fmla="*/ 57616 h 18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727" h="187151">
                    <a:moveTo>
                      <a:pt x="239736" y="57616"/>
                    </a:moveTo>
                    <a:cubicBezTo>
                      <a:pt x="225700" y="71652"/>
                      <a:pt x="235057" y="88028"/>
                      <a:pt x="237397" y="104404"/>
                    </a:cubicBezTo>
                    <a:cubicBezTo>
                      <a:pt x="244415" y="127798"/>
                      <a:pt x="235057" y="139495"/>
                      <a:pt x="211663" y="141834"/>
                    </a:cubicBezTo>
                    <a:cubicBezTo>
                      <a:pt x="167215" y="144173"/>
                      <a:pt x="125106" y="148852"/>
                      <a:pt x="80657" y="151192"/>
                    </a:cubicBezTo>
                    <a:cubicBezTo>
                      <a:pt x="40887" y="153531"/>
                      <a:pt x="52584" y="120779"/>
                      <a:pt x="47906" y="99725"/>
                    </a:cubicBezTo>
                    <a:cubicBezTo>
                      <a:pt x="43227" y="78670"/>
                      <a:pt x="33869" y="48258"/>
                      <a:pt x="66621" y="45919"/>
                    </a:cubicBezTo>
                    <a:cubicBezTo>
                      <a:pt x="122766" y="41240"/>
                      <a:pt x="178912" y="43579"/>
                      <a:pt x="235057" y="43579"/>
                    </a:cubicBezTo>
                    <a:cubicBezTo>
                      <a:pt x="235057" y="43579"/>
                      <a:pt x="237397" y="52937"/>
                      <a:pt x="239736" y="57616"/>
                    </a:cubicBezTo>
                    <a:close/>
                  </a:path>
                </a:pathLst>
              </a:custGeom>
              <a:solidFill>
                <a:srgbClr val="020202"/>
              </a:solidFill>
              <a:ln w="23341"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4E610D78-F3DB-4C7A-A3FE-B7E941E7E19F}"/>
                  </a:ext>
                </a:extLst>
              </p:cNvPr>
              <p:cNvSpPr/>
              <p:nvPr/>
            </p:nvSpPr>
            <p:spPr>
              <a:xfrm>
                <a:off x="8963351" y="2835327"/>
                <a:ext cx="140364" cy="187152"/>
              </a:xfrm>
              <a:custGeom>
                <a:avLst/>
                <a:gdLst>
                  <a:gd name="connsiteX0" fmla="*/ 43997 w 140363"/>
                  <a:gd name="connsiteY0" fmla="*/ 99500 h 187151"/>
                  <a:gd name="connsiteX1" fmla="*/ 76749 w 140363"/>
                  <a:gd name="connsiteY1" fmla="*/ 43355 h 187151"/>
                  <a:gd name="connsiteX2" fmla="*/ 104821 w 140363"/>
                  <a:gd name="connsiteY2" fmla="*/ 113537 h 187151"/>
                  <a:gd name="connsiteX3" fmla="*/ 72070 w 140363"/>
                  <a:gd name="connsiteY3" fmla="*/ 155646 h 187151"/>
                  <a:gd name="connsiteX4" fmla="*/ 43997 w 140363"/>
                  <a:gd name="connsiteY4" fmla="*/ 99500 h 187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363" h="187151">
                    <a:moveTo>
                      <a:pt x="43997" y="99500"/>
                    </a:moveTo>
                    <a:cubicBezTo>
                      <a:pt x="53355" y="80785"/>
                      <a:pt x="27621" y="38676"/>
                      <a:pt x="76749" y="43355"/>
                    </a:cubicBezTo>
                    <a:cubicBezTo>
                      <a:pt x="130555" y="48033"/>
                      <a:pt x="100143" y="90143"/>
                      <a:pt x="104821" y="113537"/>
                    </a:cubicBezTo>
                    <a:cubicBezTo>
                      <a:pt x="109500" y="134591"/>
                      <a:pt x="107161" y="157985"/>
                      <a:pt x="72070" y="155646"/>
                    </a:cubicBezTo>
                    <a:cubicBezTo>
                      <a:pt x="27621" y="153306"/>
                      <a:pt x="48676" y="120555"/>
                      <a:pt x="43997" y="99500"/>
                    </a:cubicBezTo>
                    <a:close/>
                  </a:path>
                </a:pathLst>
              </a:custGeom>
              <a:solidFill>
                <a:srgbClr val="000000"/>
              </a:solidFill>
              <a:ln w="23341"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922ECF1D-98B4-40C2-82F4-996A27DDDFD6}"/>
                  </a:ext>
                </a:extLst>
              </p:cNvPr>
              <p:cNvSpPr/>
              <p:nvPr/>
            </p:nvSpPr>
            <p:spPr>
              <a:xfrm>
                <a:off x="9892135" y="2926594"/>
                <a:ext cx="163758" cy="187152"/>
              </a:xfrm>
              <a:custGeom>
                <a:avLst/>
                <a:gdLst>
                  <a:gd name="connsiteX0" fmla="*/ 46294 w 163757"/>
                  <a:gd name="connsiteY0" fmla="*/ 155616 h 187151"/>
                  <a:gd name="connsiteX1" fmla="*/ 43954 w 163757"/>
                  <a:gd name="connsiteY1" fmla="*/ 111167 h 187151"/>
                  <a:gd name="connsiteX2" fmla="*/ 100100 w 163757"/>
                  <a:gd name="connsiteY2" fmla="*/ 45664 h 187151"/>
                  <a:gd name="connsiteX3" fmla="*/ 123494 w 163757"/>
                  <a:gd name="connsiteY3" fmla="*/ 64379 h 187151"/>
                  <a:gd name="connsiteX4" fmla="*/ 46294 w 163757"/>
                  <a:gd name="connsiteY4" fmla="*/ 155616 h 187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757" h="187151">
                    <a:moveTo>
                      <a:pt x="46294" y="155616"/>
                    </a:moveTo>
                    <a:cubicBezTo>
                      <a:pt x="46294" y="141579"/>
                      <a:pt x="46294" y="125204"/>
                      <a:pt x="43954" y="111167"/>
                    </a:cubicBezTo>
                    <a:cubicBezTo>
                      <a:pt x="36936" y="66719"/>
                      <a:pt x="69688" y="57361"/>
                      <a:pt x="100100" y="45664"/>
                    </a:cubicBezTo>
                    <a:cubicBezTo>
                      <a:pt x="116476" y="38646"/>
                      <a:pt x="123494" y="45664"/>
                      <a:pt x="123494" y="64379"/>
                    </a:cubicBezTo>
                    <a:cubicBezTo>
                      <a:pt x="121155" y="115846"/>
                      <a:pt x="102439" y="153276"/>
                      <a:pt x="46294" y="155616"/>
                    </a:cubicBezTo>
                    <a:close/>
                  </a:path>
                </a:pathLst>
              </a:custGeom>
              <a:solidFill>
                <a:srgbClr val="020202"/>
              </a:solidFill>
              <a:ln w="23341" cap="flat">
                <a:noFill/>
                <a:prstDash val="solid"/>
                <a:miter/>
              </a:ln>
            </p:spPr>
            <p:txBody>
              <a:bodyPr rtlCol="0" anchor="ctr"/>
              <a:lstStyle/>
              <a:p>
                <a:endParaRPr lang="en-US"/>
              </a:p>
            </p:txBody>
          </p:sp>
        </p:grpSp>
        <p:sp>
          <p:nvSpPr>
            <p:cNvPr id="23" name="Freeform: Shape 22">
              <a:extLst>
                <a:ext uri="{FF2B5EF4-FFF2-40B4-BE49-F238E27FC236}">
                  <a16:creationId xmlns:a16="http://schemas.microsoft.com/office/drawing/2014/main" id="{C9149687-B31B-4962-969C-7E2724D793E1}"/>
                </a:ext>
              </a:extLst>
            </p:cNvPr>
            <p:cNvSpPr/>
            <p:nvPr/>
          </p:nvSpPr>
          <p:spPr>
            <a:xfrm flipH="1">
              <a:off x="9801847" y="4826319"/>
              <a:ext cx="145927" cy="145927"/>
            </a:xfrm>
            <a:custGeom>
              <a:avLst/>
              <a:gdLst>
                <a:gd name="connsiteX0" fmla="*/ 66963 w 116969"/>
                <a:gd name="connsiteY0" fmla="*/ 42994 h 116969"/>
                <a:gd name="connsiteX1" fmla="*/ 85678 w 116969"/>
                <a:gd name="connsiteY1" fmla="*/ 66388 h 116969"/>
                <a:gd name="connsiteX2" fmla="*/ 59945 w 116969"/>
                <a:gd name="connsiteY2" fmla="*/ 87443 h 116969"/>
                <a:gd name="connsiteX3" fmla="*/ 43569 w 116969"/>
                <a:gd name="connsiteY3" fmla="*/ 61709 h 116969"/>
                <a:gd name="connsiteX4" fmla="*/ 66963 w 116969"/>
                <a:gd name="connsiteY4" fmla="*/ 42994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66963" y="42994"/>
                  </a:moveTo>
                  <a:cubicBezTo>
                    <a:pt x="78660" y="45334"/>
                    <a:pt x="88017" y="54691"/>
                    <a:pt x="85678" y="66388"/>
                  </a:cubicBezTo>
                  <a:cubicBezTo>
                    <a:pt x="85678" y="80425"/>
                    <a:pt x="76320" y="92122"/>
                    <a:pt x="59945" y="87443"/>
                  </a:cubicBezTo>
                  <a:cubicBezTo>
                    <a:pt x="45908" y="85103"/>
                    <a:pt x="41229" y="73406"/>
                    <a:pt x="43569" y="61709"/>
                  </a:cubicBezTo>
                  <a:cubicBezTo>
                    <a:pt x="45908" y="50012"/>
                    <a:pt x="52926" y="42994"/>
                    <a:pt x="66963" y="42994"/>
                  </a:cubicBezTo>
                  <a:close/>
                </a:path>
              </a:pathLst>
            </a:custGeom>
            <a:solidFill>
              <a:srgbClr val="D6D6D6"/>
            </a:solidFill>
            <a:ln w="23341"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39B438C-84D2-49FD-8DA5-A791E7415B57}"/>
                </a:ext>
              </a:extLst>
            </p:cNvPr>
            <p:cNvSpPr/>
            <p:nvPr/>
          </p:nvSpPr>
          <p:spPr>
            <a:xfrm flipH="1">
              <a:off x="9777783" y="5222682"/>
              <a:ext cx="145927" cy="145927"/>
            </a:xfrm>
            <a:custGeom>
              <a:avLst/>
              <a:gdLst>
                <a:gd name="connsiteX0" fmla="*/ 80425 w 116969"/>
                <a:gd name="connsiteY0" fmla="*/ 59818 h 116969"/>
                <a:gd name="connsiteX1" fmla="*/ 64049 w 116969"/>
                <a:gd name="connsiteY1" fmla="*/ 80873 h 116969"/>
                <a:gd name="connsiteX2" fmla="*/ 42994 w 116969"/>
                <a:gd name="connsiteY2" fmla="*/ 64497 h 116969"/>
                <a:gd name="connsiteX3" fmla="*/ 61710 w 116969"/>
                <a:gd name="connsiteY3" fmla="*/ 43443 h 116969"/>
                <a:gd name="connsiteX4" fmla="*/ 80425 w 116969"/>
                <a:gd name="connsiteY4" fmla="*/ 59818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80425" y="59818"/>
                  </a:moveTo>
                  <a:cubicBezTo>
                    <a:pt x="80425" y="71515"/>
                    <a:pt x="75746" y="78534"/>
                    <a:pt x="64049" y="80873"/>
                  </a:cubicBezTo>
                  <a:cubicBezTo>
                    <a:pt x="52352" y="80873"/>
                    <a:pt x="45334" y="73855"/>
                    <a:pt x="42994" y="64497"/>
                  </a:cubicBezTo>
                  <a:cubicBezTo>
                    <a:pt x="42994" y="52800"/>
                    <a:pt x="50013" y="45782"/>
                    <a:pt x="61710" y="43443"/>
                  </a:cubicBezTo>
                  <a:cubicBezTo>
                    <a:pt x="71067" y="41103"/>
                    <a:pt x="78085" y="48121"/>
                    <a:pt x="80425" y="59818"/>
                  </a:cubicBezTo>
                  <a:close/>
                </a:path>
              </a:pathLst>
            </a:custGeom>
            <a:solidFill>
              <a:srgbClr val="CFCFCF"/>
            </a:solidFill>
            <a:ln w="23341"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A5CBFA0A-7779-49AE-AABD-0CBC0B95A849}"/>
                </a:ext>
              </a:extLst>
            </p:cNvPr>
            <p:cNvSpPr/>
            <p:nvPr/>
          </p:nvSpPr>
          <p:spPr>
            <a:xfrm flipH="1">
              <a:off x="9880491" y="4449267"/>
              <a:ext cx="145927" cy="145927"/>
            </a:xfrm>
            <a:custGeom>
              <a:avLst/>
              <a:gdLst>
                <a:gd name="connsiteX0" fmla="*/ 59818 w 116969"/>
                <a:gd name="connsiteY0" fmla="*/ 80873 h 116969"/>
                <a:gd name="connsiteX1" fmla="*/ 43443 w 116969"/>
                <a:gd name="connsiteY1" fmla="*/ 59818 h 116969"/>
                <a:gd name="connsiteX2" fmla="*/ 64497 w 116969"/>
                <a:gd name="connsiteY2" fmla="*/ 43443 h 116969"/>
                <a:gd name="connsiteX3" fmla="*/ 78534 w 116969"/>
                <a:gd name="connsiteY3" fmla="*/ 62158 h 116969"/>
                <a:gd name="connsiteX4" fmla="*/ 59818 w 116969"/>
                <a:gd name="connsiteY4" fmla="*/ 80873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59818" y="80873"/>
                  </a:moveTo>
                  <a:cubicBezTo>
                    <a:pt x="48121" y="78534"/>
                    <a:pt x="41103" y="73855"/>
                    <a:pt x="43443" y="59818"/>
                  </a:cubicBezTo>
                  <a:cubicBezTo>
                    <a:pt x="45782" y="48121"/>
                    <a:pt x="52800" y="41103"/>
                    <a:pt x="64497" y="43443"/>
                  </a:cubicBezTo>
                  <a:cubicBezTo>
                    <a:pt x="73855" y="45782"/>
                    <a:pt x="80873" y="52800"/>
                    <a:pt x="78534" y="62158"/>
                  </a:cubicBezTo>
                  <a:cubicBezTo>
                    <a:pt x="78534" y="73855"/>
                    <a:pt x="71515" y="80873"/>
                    <a:pt x="59818" y="80873"/>
                  </a:cubicBezTo>
                  <a:close/>
                </a:path>
              </a:pathLst>
            </a:custGeom>
            <a:solidFill>
              <a:srgbClr val="D6D5D5"/>
            </a:solidFill>
            <a:ln w="23341"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7C8C00CC-2DB5-41C7-9C01-1A5AA31AEFF9}"/>
                </a:ext>
              </a:extLst>
            </p:cNvPr>
            <p:cNvSpPr/>
            <p:nvPr/>
          </p:nvSpPr>
          <p:spPr>
            <a:xfrm flipH="1">
              <a:off x="9736923" y="2240488"/>
              <a:ext cx="700452" cy="904749"/>
            </a:xfrm>
            <a:custGeom>
              <a:avLst/>
              <a:gdLst>
                <a:gd name="connsiteX0" fmla="*/ 515553 w 561455"/>
                <a:gd name="connsiteY0" fmla="*/ 42994 h 725213"/>
                <a:gd name="connsiteX1" fmla="*/ 501517 w 561455"/>
                <a:gd name="connsiteY1" fmla="*/ 57031 h 725213"/>
                <a:gd name="connsiteX2" fmla="*/ 506195 w 561455"/>
                <a:gd name="connsiteY2" fmla="*/ 204413 h 725213"/>
                <a:gd name="connsiteX3" fmla="*/ 396244 w 561455"/>
                <a:gd name="connsiteY3" fmla="*/ 534268 h 725213"/>
                <a:gd name="connsiteX4" fmla="*/ 351795 w 561455"/>
                <a:gd name="connsiteY4" fmla="*/ 597432 h 725213"/>
                <a:gd name="connsiteX5" fmla="*/ 293310 w 561455"/>
                <a:gd name="connsiteY5" fmla="*/ 691008 h 725213"/>
                <a:gd name="connsiteX6" fmla="*/ 42994 w 561455"/>
                <a:gd name="connsiteY6" fmla="*/ 564680 h 725213"/>
                <a:gd name="connsiteX7" fmla="*/ 283952 w 561455"/>
                <a:gd name="connsiteY7" fmla="*/ 700366 h 725213"/>
                <a:gd name="connsiteX8" fmla="*/ 326062 w 561455"/>
                <a:gd name="connsiteY8" fmla="*/ 681650 h 725213"/>
                <a:gd name="connsiteX9" fmla="*/ 363492 w 561455"/>
                <a:gd name="connsiteY9" fmla="*/ 595093 h 725213"/>
                <a:gd name="connsiteX10" fmla="*/ 398583 w 561455"/>
                <a:gd name="connsiteY10" fmla="*/ 543626 h 725213"/>
                <a:gd name="connsiteX11" fmla="*/ 468765 w 561455"/>
                <a:gd name="connsiteY11" fmla="*/ 412619 h 725213"/>
                <a:gd name="connsiteX12" fmla="*/ 515553 w 561455"/>
                <a:gd name="connsiteY12" fmla="*/ 206752 h 725213"/>
                <a:gd name="connsiteX13" fmla="*/ 515553 w 561455"/>
                <a:gd name="connsiteY13" fmla="*/ 42994 h 725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1455" h="725213">
                  <a:moveTo>
                    <a:pt x="515553" y="42994"/>
                  </a:moveTo>
                  <a:cubicBezTo>
                    <a:pt x="503856" y="50013"/>
                    <a:pt x="513214" y="50013"/>
                    <a:pt x="501517" y="57031"/>
                  </a:cubicBezTo>
                  <a:cubicBezTo>
                    <a:pt x="506195" y="106158"/>
                    <a:pt x="510874" y="143589"/>
                    <a:pt x="506195" y="204413"/>
                  </a:cubicBezTo>
                  <a:cubicBezTo>
                    <a:pt x="424316" y="354134"/>
                    <a:pt x="517892" y="396244"/>
                    <a:pt x="396244" y="534268"/>
                  </a:cubicBezTo>
                  <a:cubicBezTo>
                    <a:pt x="384547" y="548305"/>
                    <a:pt x="351795" y="597432"/>
                    <a:pt x="351795" y="597432"/>
                  </a:cubicBezTo>
                  <a:cubicBezTo>
                    <a:pt x="330740" y="632523"/>
                    <a:pt x="309686" y="695687"/>
                    <a:pt x="293310" y="691008"/>
                  </a:cubicBezTo>
                  <a:cubicBezTo>
                    <a:pt x="220789" y="665275"/>
                    <a:pt x="106158" y="613808"/>
                    <a:pt x="42994" y="564680"/>
                  </a:cubicBezTo>
                  <a:cubicBezTo>
                    <a:pt x="110837" y="632523"/>
                    <a:pt x="197395" y="669953"/>
                    <a:pt x="283952" y="700366"/>
                  </a:cubicBezTo>
                  <a:cubicBezTo>
                    <a:pt x="300328" y="705044"/>
                    <a:pt x="319043" y="698026"/>
                    <a:pt x="326062" y="681650"/>
                  </a:cubicBezTo>
                  <a:cubicBezTo>
                    <a:pt x="337759" y="653578"/>
                    <a:pt x="356474" y="611468"/>
                    <a:pt x="363492" y="595093"/>
                  </a:cubicBezTo>
                  <a:cubicBezTo>
                    <a:pt x="363492" y="595093"/>
                    <a:pt x="386886" y="560002"/>
                    <a:pt x="398583" y="543626"/>
                  </a:cubicBezTo>
                  <a:cubicBezTo>
                    <a:pt x="431335" y="503856"/>
                    <a:pt x="461747" y="464086"/>
                    <a:pt x="468765" y="412619"/>
                  </a:cubicBezTo>
                  <a:cubicBezTo>
                    <a:pt x="475783" y="342437"/>
                    <a:pt x="473444" y="269916"/>
                    <a:pt x="515553" y="206752"/>
                  </a:cubicBezTo>
                  <a:cubicBezTo>
                    <a:pt x="527250" y="148267"/>
                    <a:pt x="515553" y="101479"/>
                    <a:pt x="515553" y="42994"/>
                  </a:cubicBezTo>
                  <a:close/>
                </a:path>
              </a:pathLst>
            </a:custGeom>
            <a:solidFill>
              <a:srgbClr val="949393"/>
            </a:solidFill>
            <a:ln w="23341"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A4905853-5CC7-4A82-AEF2-7D7FE9B6AD38}"/>
                </a:ext>
              </a:extLst>
            </p:cNvPr>
            <p:cNvSpPr/>
            <p:nvPr/>
          </p:nvSpPr>
          <p:spPr>
            <a:xfrm flipH="1">
              <a:off x="9661041" y="4212695"/>
              <a:ext cx="262669" cy="145927"/>
            </a:xfrm>
            <a:custGeom>
              <a:avLst/>
              <a:gdLst>
                <a:gd name="connsiteX0" fmla="*/ 159964 w 210545"/>
                <a:gd name="connsiteY0" fmla="*/ 73991 h 116969"/>
                <a:gd name="connsiteX1" fmla="*/ 42994 w 210545"/>
                <a:gd name="connsiteY1" fmla="*/ 55276 h 116969"/>
                <a:gd name="connsiteX2" fmla="*/ 190376 w 210545"/>
                <a:gd name="connsiteY2" fmla="*/ 55276 h 116969"/>
                <a:gd name="connsiteX3" fmla="*/ 159964 w 210545"/>
                <a:gd name="connsiteY3" fmla="*/ 73991 h 116969"/>
              </a:gdLst>
              <a:ahLst/>
              <a:cxnLst>
                <a:cxn ang="0">
                  <a:pos x="connsiteX0" y="connsiteY0"/>
                </a:cxn>
                <a:cxn ang="0">
                  <a:pos x="connsiteX1" y="connsiteY1"/>
                </a:cxn>
                <a:cxn ang="0">
                  <a:pos x="connsiteX2" y="connsiteY2"/>
                </a:cxn>
                <a:cxn ang="0">
                  <a:pos x="connsiteX3" y="connsiteY3"/>
                </a:cxn>
              </a:cxnLst>
              <a:rect l="l" t="t" r="r" b="b"/>
              <a:pathLst>
                <a:path w="210545" h="116969">
                  <a:moveTo>
                    <a:pt x="159964" y="73991"/>
                  </a:moveTo>
                  <a:cubicBezTo>
                    <a:pt x="127213" y="34222"/>
                    <a:pt x="82764" y="69313"/>
                    <a:pt x="42994" y="55276"/>
                  </a:cubicBezTo>
                  <a:cubicBezTo>
                    <a:pt x="92122" y="38900"/>
                    <a:pt x="136570" y="38900"/>
                    <a:pt x="190376" y="55276"/>
                  </a:cubicBezTo>
                  <a:cubicBezTo>
                    <a:pt x="181019" y="59955"/>
                    <a:pt x="171661" y="66973"/>
                    <a:pt x="159964" y="73991"/>
                  </a:cubicBezTo>
                  <a:close/>
                </a:path>
              </a:pathLst>
            </a:custGeom>
            <a:solidFill>
              <a:srgbClr val="AFAEAE"/>
            </a:solidFill>
            <a:ln w="23341"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5E1D624B-958F-4A2F-A86E-3BA146052051}"/>
                </a:ext>
              </a:extLst>
            </p:cNvPr>
            <p:cNvSpPr/>
            <p:nvPr/>
          </p:nvSpPr>
          <p:spPr>
            <a:xfrm flipH="1">
              <a:off x="9845265" y="4434879"/>
              <a:ext cx="204298" cy="963120"/>
            </a:xfrm>
            <a:custGeom>
              <a:avLst/>
              <a:gdLst>
                <a:gd name="connsiteX0" fmla="*/ 122818 w 163757"/>
                <a:gd name="connsiteY0" fmla="*/ 412904 h 772001"/>
                <a:gd name="connsiteX1" fmla="*/ 73691 w 163757"/>
                <a:gd name="connsiteY1" fmla="*/ 244467 h 772001"/>
                <a:gd name="connsiteX2" fmla="*/ 38600 w 163757"/>
                <a:gd name="connsiteY2" fmla="*/ 45618 h 772001"/>
                <a:gd name="connsiteX3" fmla="*/ 17545 w 163757"/>
                <a:gd name="connsiteY3" fmla="*/ 17545 h 772001"/>
                <a:gd name="connsiteX4" fmla="*/ 17545 w 163757"/>
                <a:gd name="connsiteY4" fmla="*/ 17545 h 772001"/>
                <a:gd name="connsiteX5" fmla="*/ 57315 w 163757"/>
                <a:gd name="connsiteY5" fmla="*/ 214055 h 772001"/>
                <a:gd name="connsiteX6" fmla="*/ 106443 w 163757"/>
                <a:gd name="connsiteY6" fmla="*/ 412904 h 772001"/>
                <a:gd name="connsiteX7" fmla="*/ 115800 w 163757"/>
                <a:gd name="connsiteY7" fmla="*/ 674917 h 772001"/>
                <a:gd name="connsiteX8" fmla="*/ 92406 w 163757"/>
                <a:gd name="connsiteY8" fmla="*/ 754456 h 772001"/>
                <a:gd name="connsiteX9" fmla="*/ 104103 w 163757"/>
                <a:gd name="connsiteY9" fmla="*/ 756796 h 772001"/>
                <a:gd name="connsiteX10" fmla="*/ 132176 w 163757"/>
                <a:gd name="connsiteY10" fmla="*/ 677256 h 772001"/>
                <a:gd name="connsiteX11" fmla="*/ 122818 w 163757"/>
                <a:gd name="connsiteY11" fmla="*/ 412904 h 77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757" h="772001">
                  <a:moveTo>
                    <a:pt x="122818" y="412904"/>
                  </a:moveTo>
                  <a:cubicBezTo>
                    <a:pt x="94746" y="359098"/>
                    <a:pt x="71352" y="300613"/>
                    <a:pt x="73691" y="244467"/>
                  </a:cubicBezTo>
                  <a:cubicBezTo>
                    <a:pt x="76030" y="174285"/>
                    <a:pt x="54976" y="111121"/>
                    <a:pt x="38600" y="45618"/>
                  </a:cubicBezTo>
                  <a:cubicBezTo>
                    <a:pt x="36261" y="31582"/>
                    <a:pt x="36261" y="17545"/>
                    <a:pt x="17545" y="17545"/>
                  </a:cubicBezTo>
                  <a:lnTo>
                    <a:pt x="17545" y="17545"/>
                  </a:lnTo>
                  <a:cubicBezTo>
                    <a:pt x="22224" y="85388"/>
                    <a:pt x="61994" y="146212"/>
                    <a:pt x="57315" y="214055"/>
                  </a:cubicBezTo>
                  <a:cubicBezTo>
                    <a:pt x="52636" y="284237"/>
                    <a:pt x="76030" y="349740"/>
                    <a:pt x="106443" y="412904"/>
                  </a:cubicBezTo>
                  <a:cubicBezTo>
                    <a:pt x="148552" y="497122"/>
                    <a:pt x="169606" y="583680"/>
                    <a:pt x="115800" y="674917"/>
                  </a:cubicBezTo>
                  <a:cubicBezTo>
                    <a:pt x="101764" y="698311"/>
                    <a:pt x="99424" y="728723"/>
                    <a:pt x="92406" y="754456"/>
                  </a:cubicBezTo>
                  <a:cubicBezTo>
                    <a:pt x="97085" y="754456"/>
                    <a:pt x="99424" y="756796"/>
                    <a:pt x="104103" y="756796"/>
                  </a:cubicBezTo>
                  <a:cubicBezTo>
                    <a:pt x="113461" y="731062"/>
                    <a:pt x="118140" y="700650"/>
                    <a:pt x="132176" y="677256"/>
                  </a:cubicBezTo>
                  <a:cubicBezTo>
                    <a:pt x="188322" y="586019"/>
                    <a:pt x="167267" y="499462"/>
                    <a:pt x="122818" y="412904"/>
                  </a:cubicBezTo>
                  <a:close/>
                </a:path>
              </a:pathLst>
            </a:custGeom>
            <a:solidFill>
              <a:srgbClr val="AEADAD"/>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0389E70A-55EE-41DA-82F2-923101E0456E}"/>
                </a:ext>
              </a:extLst>
            </p:cNvPr>
            <p:cNvSpPr/>
            <p:nvPr/>
          </p:nvSpPr>
          <p:spPr>
            <a:xfrm flipH="1">
              <a:off x="10058319" y="3573908"/>
              <a:ext cx="87556" cy="671266"/>
            </a:xfrm>
            <a:custGeom>
              <a:avLst/>
              <a:gdLst>
                <a:gd name="connsiteX0" fmla="*/ 43279 w 70181"/>
                <a:gd name="connsiteY0" fmla="*/ 267861 h 538061"/>
                <a:gd name="connsiteX1" fmla="*/ 29242 w 70181"/>
                <a:gd name="connsiteY1" fmla="*/ 127497 h 538061"/>
                <a:gd name="connsiteX2" fmla="*/ 26903 w 70181"/>
                <a:gd name="connsiteY2" fmla="*/ 17545 h 538061"/>
                <a:gd name="connsiteX3" fmla="*/ 17545 w 70181"/>
                <a:gd name="connsiteY3" fmla="*/ 50297 h 538061"/>
                <a:gd name="connsiteX4" fmla="*/ 19885 w 70181"/>
                <a:gd name="connsiteY4" fmla="*/ 139194 h 538061"/>
                <a:gd name="connsiteX5" fmla="*/ 19885 w 70181"/>
                <a:gd name="connsiteY5" fmla="*/ 139194 h 538061"/>
                <a:gd name="connsiteX6" fmla="*/ 19885 w 70181"/>
                <a:gd name="connsiteY6" fmla="*/ 139194 h 538061"/>
                <a:gd name="connsiteX7" fmla="*/ 45618 w 70181"/>
                <a:gd name="connsiteY7" fmla="*/ 536892 h 538061"/>
                <a:gd name="connsiteX8" fmla="*/ 64333 w 70181"/>
                <a:gd name="connsiteY8" fmla="*/ 527535 h 538061"/>
                <a:gd name="connsiteX9" fmla="*/ 43279 w 70181"/>
                <a:gd name="connsiteY9" fmla="*/ 267861 h 53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181" h="538061">
                  <a:moveTo>
                    <a:pt x="43279" y="267861"/>
                  </a:moveTo>
                  <a:cubicBezTo>
                    <a:pt x="40939" y="228092"/>
                    <a:pt x="31582" y="171946"/>
                    <a:pt x="29242" y="127497"/>
                  </a:cubicBezTo>
                  <a:cubicBezTo>
                    <a:pt x="29242" y="87728"/>
                    <a:pt x="26903" y="57315"/>
                    <a:pt x="26903" y="17545"/>
                  </a:cubicBezTo>
                  <a:cubicBezTo>
                    <a:pt x="22224" y="33921"/>
                    <a:pt x="22224" y="29242"/>
                    <a:pt x="17545" y="50297"/>
                  </a:cubicBezTo>
                  <a:cubicBezTo>
                    <a:pt x="19885" y="78370"/>
                    <a:pt x="15206" y="106443"/>
                    <a:pt x="19885" y="139194"/>
                  </a:cubicBezTo>
                  <a:cubicBezTo>
                    <a:pt x="19885" y="139194"/>
                    <a:pt x="19885" y="139194"/>
                    <a:pt x="19885" y="139194"/>
                  </a:cubicBezTo>
                  <a:lnTo>
                    <a:pt x="19885" y="139194"/>
                  </a:lnTo>
                  <a:cubicBezTo>
                    <a:pt x="29242" y="263183"/>
                    <a:pt x="24564" y="405886"/>
                    <a:pt x="45618" y="536892"/>
                  </a:cubicBezTo>
                  <a:cubicBezTo>
                    <a:pt x="54976" y="532213"/>
                    <a:pt x="54976" y="529874"/>
                    <a:pt x="64333" y="527535"/>
                  </a:cubicBezTo>
                  <a:cubicBezTo>
                    <a:pt x="64333" y="525195"/>
                    <a:pt x="47958" y="340383"/>
                    <a:pt x="43279" y="267861"/>
                  </a:cubicBezTo>
                  <a:close/>
                </a:path>
              </a:pathLst>
            </a:custGeom>
            <a:solidFill>
              <a:srgbClr val="AEADAD"/>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450F30FD-F4D3-45D5-AF72-35602DEB4ECD}"/>
                </a:ext>
              </a:extLst>
            </p:cNvPr>
            <p:cNvSpPr/>
            <p:nvPr/>
          </p:nvSpPr>
          <p:spPr>
            <a:xfrm flipH="1">
              <a:off x="9984999" y="3708516"/>
              <a:ext cx="145927" cy="145927"/>
            </a:xfrm>
            <a:custGeom>
              <a:avLst/>
              <a:gdLst>
                <a:gd name="connsiteX0" fmla="*/ 61710 w 116969"/>
                <a:gd name="connsiteY0" fmla="*/ 42994 h 116969"/>
                <a:gd name="connsiteX1" fmla="*/ 80425 w 116969"/>
                <a:gd name="connsiteY1" fmla="*/ 61710 h 116969"/>
                <a:gd name="connsiteX2" fmla="*/ 64049 w 116969"/>
                <a:gd name="connsiteY2" fmla="*/ 80425 h 116969"/>
                <a:gd name="connsiteX3" fmla="*/ 42994 w 116969"/>
                <a:gd name="connsiteY3" fmla="*/ 64049 h 116969"/>
                <a:gd name="connsiteX4" fmla="*/ 61710 w 116969"/>
                <a:gd name="connsiteY4" fmla="*/ 42994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61710" y="42994"/>
                  </a:moveTo>
                  <a:cubicBezTo>
                    <a:pt x="73407" y="42994"/>
                    <a:pt x="80425" y="50013"/>
                    <a:pt x="80425" y="61710"/>
                  </a:cubicBezTo>
                  <a:cubicBezTo>
                    <a:pt x="80425" y="73407"/>
                    <a:pt x="75746" y="80425"/>
                    <a:pt x="64049" y="80425"/>
                  </a:cubicBezTo>
                  <a:cubicBezTo>
                    <a:pt x="52352" y="80425"/>
                    <a:pt x="45334" y="75746"/>
                    <a:pt x="42994" y="64049"/>
                  </a:cubicBezTo>
                  <a:cubicBezTo>
                    <a:pt x="42994" y="52352"/>
                    <a:pt x="50013" y="47673"/>
                    <a:pt x="61710" y="42994"/>
                  </a:cubicBezTo>
                  <a:close/>
                </a:path>
              </a:pathLst>
            </a:custGeom>
            <a:solidFill>
              <a:srgbClr val="CAC9C9"/>
            </a:solidFill>
            <a:ln w="23341"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6594F277-B7E4-4EBB-B0E0-19BE54B691E2}"/>
                </a:ext>
              </a:extLst>
            </p:cNvPr>
            <p:cNvSpPr/>
            <p:nvPr/>
          </p:nvSpPr>
          <p:spPr>
            <a:xfrm flipH="1">
              <a:off x="9567647" y="4149043"/>
              <a:ext cx="233484" cy="116742"/>
            </a:xfrm>
            <a:custGeom>
              <a:avLst/>
              <a:gdLst>
                <a:gd name="connsiteX0" fmla="*/ 143589 w 187151"/>
                <a:gd name="connsiteY0" fmla="*/ 73546 h 93575"/>
                <a:gd name="connsiteX1" fmla="*/ 42994 w 187151"/>
                <a:gd name="connsiteY1" fmla="*/ 50152 h 93575"/>
                <a:gd name="connsiteX2" fmla="*/ 143589 w 187151"/>
                <a:gd name="connsiteY2" fmla="*/ 54831 h 93575"/>
                <a:gd name="connsiteX3" fmla="*/ 143589 w 187151"/>
                <a:gd name="connsiteY3" fmla="*/ 73546 h 93575"/>
              </a:gdLst>
              <a:ahLst/>
              <a:cxnLst>
                <a:cxn ang="0">
                  <a:pos x="connsiteX0" y="connsiteY0"/>
                </a:cxn>
                <a:cxn ang="0">
                  <a:pos x="connsiteX1" y="connsiteY1"/>
                </a:cxn>
                <a:cxn ang="0">
                  <a:pos x="connsiteX2" y="connsiteY2"/>
                </a:cxn>
                <a:cxn ang="0">
                  <a:pos x="connsiteX3" y="connsiteY3"/>
                </a:cxn>
              </a:cxnLst>
              <a:rect l="l" t="t" r="r" b="b"/>
              <a:pathLst>
                <a:path w="187151" h="93575">
                  <a:moveTo>
                    <a:pt x="143589" y="73546"/>
                  </a:moveTo>
                  <a:cubicBezTo>
                    <a:pt x="117855" y="57170"/>
                    <a:pt x="87443" y="52491"/>
                    <a:pt x="42994" y="50152"/>
                  </a:cubicBezTo>
                  <a:cubicBezTo>
                    <a:pt x="87443" y="36116"/>
                    <a:pt x="115516" y="45473"/>
                    <a:pt x="143589" y="54831"/>
                  </a:cubicBezTo>
                  <a:cubicBezTo>
                    <a:pt x="145928" y="61849"/>
                    <a:pt x="143589" y="66528"/>
                    <a:pt x="143589" y="73546"/>
                  </a:cubicBezTo>
                  <a:close/>
                </a:path>
              </a:pathLst>
            </a:custGeom>
            <a:solidFill>
              <a:srgbClr val="B4B3B3"/>
            </a:solidFill>
            <a:ln w="23341"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B99237F6-B5C1-42DF-9FF1-E6DD3CA20992}"/>
                </a:ext>
              </a:extLst>
            </p:cNvPr>
            <p:cNvSpPr/>
            <p:nvPr/>
          </p:nvSpPr>
          <p:spPr>
            <a:xfrm flipH="1">
              <a:off x="10453379" y="2417724"/>
              <a:ext cx="145927" cy="175113"/>
            </a:xfrm>
            <a:custGeom>
              <a:avLst/>
              <a:gdLst>
                <a:gd name="connsiteX0" fmla="*/ 76878 w 116969"/>
                <a:gd name="connsiteY0" fmla="*/ 118493 h 140363"/>
                <a:gd name="connsiteX1" fmla="*/ 46466 w 116969"/>
                <a:gd name="connsiteY1" fmla="*/ 69365 h 140363"/>
                <a:gd name="connsiteX2" fmla="*/ 51145 w 116969"/>
                <a:gd name="connsiteY2" fmla="*/ 48311 h 140363"/>
                <a:gd name="connsiteX3" fmla="*/ 69860 w 116969"/>
                <a:gd name="connsiteY3" fmla="*/ 43632 h 140363"/>
                <a:gd name="connsiteX4" fmla="*/ 72199 w 116969"/>
                <a:gd name="connsiteY4" fmla="*/ 64687 h 140363"/>
                <a:gd name="connsiteX5" fmla="*/ 76878 w 116969"/>
                <a:gd name="connsiteY5" fmla="*/ 118493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969" h="140363">
                  <a:moveTo>
                    <a:pt x="76878" y="118493"/>
                  </a:moveTo>
                  <a:cubicBezTo>
                    <a:pt x="58163" y="106796"/>
                    <a:pt x="60502" y="83402"/>
                    <a:pt x="46466" y="69365"/>
                  </a:cubicBezTo>
                  <a:cubicBezTo>
                    <a:pt x="39448" y="62347"/>
                    <a:pt x="44127" y="52990"/>
                    <a:pt x="51145" y="48311"/>
                  </a:cubicBezTo>
                  <a:cubicBezTo>
                    <a:pt x="55824" y="45971"/>
                    <a:pt x="65181" y="41293"/>
                    <a:pt x="69860" y="43632"/>
                  </a:cubicBezTo>
                  <a:cubicBezTo>
                    <a:pt x="86236" y="48311"/>
                    <a:pt x="74539" y="57668"/>
                    <a:pt x="72199" y="64687"/>
                  </a:cubicBezTo>
                  <a:cubicBezTo>
                    <a:pt x="67521" y="83402"/>
                    <a:pt x="100272" y="97438"/>
                    <a:pt x="76878" y="118493"/>
                  </a:cubicBezTo>
                  <a:close/>
                </a:path>
              </a:pathLst>
            </a:custGeom>
            <a:solidFill>
              <a:srgbClr val="A4A3A3"/>
            </a:solidFill>
            <a:ln w="23341"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D89C2185-0927-4A01-92E6-B53CED5E2318}"/>
                </a:ext>
              </a:extLst>
            </p:cNvPr>
            <p:cNvSpPr/>
            <p:nvPr/>
          </p:nvSpPr>
          <p:spPr>
            <a:xfrm flipH="1">
              <a:off x="8317149" y="4140849"/>
              <a:ext cx="1838945" cy="332227"/>
            </a:xfrm>
            <a:custGeom>
              <a:avLst/>
              <a:gdLst>
                <a:gd name="connsiteX0" fmla="*/ 747153 w 1684367"/>
                <a:gd name="connsiteY0" fmla="*/ 1056101 h 1263275"/>
                <a:gd name="connsiteX1" fmla="*/ 814996 w 1684367"/>
                <a:gd name="connsiteY1" fmla="*/ 971882 h 1263275"/>
                <a:gd name="connsiteX2" fmla="*/ 836051 w 1684367"/>
                <a:gd name="connsiteY2" fmla="*/ 108644 h 1263275"/>
                <a:gd name="connsiteX3" fmla="*/ 901554 w 1684367"/>
                <a:gd name="connsiteY3" fmla="*/ 43141 h 1263275"/>
                <a:gd name="connsiteX4" fmla="*/ 1594016 w 1684367"/>
                <a:gd name="connsiteY4" fmla="*/ 43141 h 1263275"/>
                <a:gd name="connsiteX5" fmla="*/ 1652501 w 1684367"/>
                <a:gd name="connsiteY5" fmla="*/ 54838 h 1263275"/>
                <a:gd name="connsiteX6" fmla="*/ 1652501 w 1684367"/>
                <a:gd name="connsiteY6" fmla="*/ 237311 h 1263275"/>
                <a:gd name="connsiteX7" fmla="*/ 1603374 w 1684367"/>
                <a:gd name="connsiteY7" fmla="*/ 967203 h 1263275"/>
                <a:gd name="connsiteX8" fmla="*/ 1563604 w 1684367"/>
                <a:gd name="connsiteY8" fmla="*/ 1018670 h 1263275"/>
                <a:gd name="connsiteX9" fmla="*/ 1254803 w 1684367"/>
                <a:gd name="connsiteY9" fmla="*/ 1084173 h 1263275"/>
                <a:gd name="connsiteX10" fmla="*/ 1212694 w 1684367"/>
                <a:gd name="connsiteY10" fmla="*/ 1070137 h 1263275"/>
                <a:gd name="connsiteX11" fmla="*/ 1179942 w 1684367"/>
                <a:gd name="connsiteY11" fmla="*/ 1060779 h 1263275"/>
                <a:gd name="connsiteX12" fmla="*/ 1069991 w 1684367"/>
                <a:gd name="connsiteY12" fmla="*/ 1098210 h 1263275"/>
                <a:gd name="connsiteX13" fmla="*/ 992790 w 1684367"/>
                <a:gd name="connsiteY13" fmla="*/ 1128622 h 1263275"/>
                <a:gd name="connsiteX14" fmla="*/ 943663 w 1684367"/>
                <a:gd name="connsiteY14" fmla="*/ 1130961 h 1263275"/>
                <a:gd name="connsiteX15" fmla="*/ 915590 w 1684367"/>
                <a:gd name="connsiteY15" fmla="*/ 1133301 h 1263275"/>
                <a:gd name="connsiteX16" fmla="*/ 880499 w 1684367"/>
                <a:gd name="connsiteY16" fmla="*/ 1130961 h 1263275"/>
                <a:gd name="connsiteX17" fmla="*/ 819675 w 1684367"/>
                <a:gd name="connsiteY17" fmla="*/ 1133301 h 1263275"/>
                <a:gd name="connsiteX18" fmla="*/ 758850 w 1684367"/>
                <a:gd name="connsiteY18" fmla="*/ 1144998 h 1263275"/>
                <a:gd name="connsiteX19" fmla="*/ 681650 w 1684367"/>
                <a:gd name="connsiteY19" fmla="*/ 1156695 h 1263275"/>
                <a:gd name="connsiteX20" fmla="*/ 634862 w 1684367"/>
                <a:gd name="connsiteY20" fmla="*/ 1173071 h 1263275"/>
                <a:gd name="connsiteX21" fmla="*/ 216110 w 1684367"/>
                <a:gd name="connsiteY21" fmla="*/ 1217519 h 1263275"/>
                <a:gd name="connsiteX22" fmla="*/ 106158 w 1684367"/>
                <a:gd name="connsiteY22" fmla="*/ 1229216 h 1263275"/>
                <a:gd name="connsiteX23" fmla="*/ 42994 w 1684367"/>
                <a:gd name="connsiteY23" fmla="*/ 1189446 h 1263275"/>
                <a:gd name="connsiteX24" fmla="*/ 94461 w 1684367"/>
                <a:gd name="connsiteY24" fmla="*/ 1147337 h 1263275"/>
                <a:gd name="connsiteX25" fmla="*/ 283952 w 1684367"/>
                <a:gd name="connsiteY25" fmla="*/ 1116925 h 1263275"/>
                <a:gd name="connsiteX26" fmla="*/ 747153 w 1684367"/>
                <a:gd name="connsiteY26" fmla="*/ 1056101 h 1263275"/>
                <a:gd name="connsiteX0" fmla="*/ 704159 w 1609507"/>
                <a:gd name="connsiteY0" fmla="*/ 1081755 h 1254870"/>
                <a:gd name="connsiteX1" fmla="*/ 772002 w 1609507"/>
                <a:gd name="connsiteY1" fmla="*/ 997536 h 1254870"/>
                <a:gd name="connsiteX2" fmla="*/ 858560 w 1609507"/>
                <a:gd name="connsiteY2" fmla="*/ 68795 h 1254870"/>
                <a:gd name="connsiteX3" fmla="*/ 1551022 w 1609507"/>
                <a:gd name="connsiteY3" fmla="*/ 68795 h 1254870"/>
                <a:gd name="connsiteX4" fmla="*/ 1609507 w 1609507"/>
                <a:gd name="connsiteY4" fmla="*/ 80492 h 1254870"/>
                <a:gd name="connsiteX5" fmla="*/ 1609507 w 1609507"/>
                <a:gd name="connsiteY5" fmla="*/ 262965 h 1254870"/>
                <a:gd name="connsiteX6" fmla="*/ 1560380 w 1609507"/>
                <a:gd name="connsiteY6" fmla="*/ 992857 h 1254870"/>
                <a:gd name="connsiteX7" fmla="*/ 1520610 w 1609507"/>
                <a:gd name="connsiteY7" fmla="*/ 1044324 h 1254870"/>
                <a:gd name="connsiteX8" fmla="*/ 1211809 w 1609507"/>
                <a:gd name="connsiteY8" fmla="*/ 1109827 h 1254870"/>
                <a:gd name="connsiteX9" fmla="*/ 1169700 w 1609507"/>
                <a:gd name="connsiteY9" fmla="*/ 1095791 h 1254870"/>
                <a:gd name="connsiteX10" fmla="*/ 1136948 w 1609507"/>
                <a:gd name="connsiteY10" fmla="*/ 1086433 h 1254870"/>
                <a:gd name="connsiteX11" fmla="*/ 1026997 w 1609507"/>
                <a:gd name="connsiteY11" fmla="*/ 1123864 h 1254870"/>
                <a:gd name="connsiteX12" fmla="*/ 949796 w 1609507"/>
                <a:gd name="connsiteY12" fmla="*/ 1154276 h 1254870"/>
                <a:gd name="connsiteX13" fmla="*/ 900669 w 1609507"/>
                <a:gd name="connsiteY13" fmla="*/ 1156615 h 1254870"/>
                <a:gd name="connsiteX14" fmla="*/ 872596 w 1609507"/>
                <a:gd name="connsiteY14" fmla="*/ 1158955 h 1254870"/>
                <a:gd name="connsiteX15" fmla="*/ 837505 w 1609507"/>
                <a:gd name="connsiteY15" fmla="*/ 1156615 h 1254870"/>
                <a:gd name="connsiteX16" fmla="*/ 776681 w 1609507"/>
                <a:gd name="connsiteY16" fmla="*/ 1158955 h 1254870"/>
                <a:gd name="connsiteX17" fmla="*/ 715856 w 1609507"/>
                <a:gd name="connsiteY17" fmla="*/ 1170652 h 1254870"/>
                <a:gd name="connsiteX18" fmla="*/ 638656 w 1609507"/>
                <a:gd name="connsiteY18" fmla="*/ 1182349 h 1254870"/>
                <a:gd name="connsiteX19" fmla="*/ 591868 w 1609507"/>
                <a:gd name="connsiteY19" fmla="*/ 1198725 h 1254870"/>
                <a:gd name="connsiteX20" fmla="*/ 173116 w 1609507"/>
                <a:gd name="connsiteY20" fmla="*/ 1243173 h 1254870"/>
                <a:gd name="connsiteX21" fmla="*/ 63164 w 1609507"/>
                <a:gd name="connsiteY21" fmla="*/ 1254870 h 1254870"/>
                <a:gd name="connsiteX22" fmla="*/ 0 w 1609507"/>
                <a:gd name="connsiteY22" fmla="*/ 1215100 h 1254870"/>
                <a:gd name="connsiteX23" fmla="*/ 51467 w 1609507"/>
                <a:gd name="connsiteY23" fmla="*/ 1172991 h 1254870"/>
                <a:gd name="connsiteX24" fmla="*/ 240958 w 1609507"/>
                <a:gd name="connsiteY24" fmla="*/ 1142579 h 1254870"/>
                <a:gd name="connsiteX25" fmla="*/ 704159 w 1609507"/>
                <a:gd name="connsiteY25" fmla="*/ 1081755 h 1254870"/>
                <a:gd name="connsiteX0" fmla="*/ 704159 w 1627491"/>
                <a:gd name="connsiteY0" fmla="*/ 1080978 h 1254093"/>
                <a:gd name="connsiteX1" fmla="*/ 772002 w 1627491"/>
                <a:gd name="connsiteY1" fmla="*/ 996759 h 1254093"/>
                <a:gd name="connsiteX2" fmla="*/ 1551022 w 1627491"/>
                <a:gd name="connsiteY2" fmla="*/ 68018 h 1254093"/>
                <a:gd name="connsiteX3" fmla="*/ 1609507 w 1627491"/>
                <a:gd name="connsiteY3" fmla="*/ 79715 h 1254093"/>
                <a:gd name="connsiteX4" fmla="*/ 1609507 w 1627491"/>
                <a:gd name="connsiteY4" fmla="*/ 262188 h 1254093"/>
                <a:gd name="connsiteX5" fmla="*/ 1560380 w 1627491"/>
                <a:gd name="connsiteY5" fmla="*/ 992080 h 1254093"/>
                <a:gd name="connsiteX6" fmla="*/ 1520610 w 1627491"/>
                <a:gd name="connsiteY6" fmla="*/ 1043547 h 1254093"/>
                <a:gd name="connsiteX7" fmla="*/ 1211809 w 1627491"/>
                <a:gd name="connsiteY7" fmla="*/ 1109050 h 1254093"/>
                <a:gd name="connsiteX8" fmla="*/ 1169700 w 1627491"/>
                <a:gd name="connsiteY8" fmla="*/ 1095014 h 1254093"/>
                <a:gd name="connsiteX9" fmla="*/ 1136948 w 1627491"/>
                <a:gd name="connsiteY9" fmla="*/ 1085656 h 1254093"/>
                <a:gd name="connsiteX10" fmla="*/ 1026997 w 1627491"/>
                <a:gd name="connsiteY10" fmla="*/ 1123087 h 1254093"/>
                <a:gd name="connsiteX11" fmla="*/ 949796 w 1627491"/>
                <a:gd name="connsiteY11" fmla="*/ 1153499 h 1254093"/>
                <a:gd name="connsiteX12" fmla="*/ 900669 w 1627491"/>
                <a:gd name="connsiteY12" fmla="*/ 1155838 h 1254093"/>
                <a:gd name="connsiteX13" fmla="*/ 872596 w 1627491"/>
                <a:gd name="connsiteY13" fmla="*/ 1158178 h 1254093"/>
                <a:gd name="connsiteX14" fmla="*/ 837505 w 1627491"/>
                <a:gd name="connsiteY14" fmla="*/ 1155838 h 1254093"/>
                <a:gd name="connsiteX15" fmla="*/ 776681 w 1627491"/>
                <a:gd name="connsiteY15" fmla="*/ 1158178 h 1254093"/>
                <a:gd name="connsiteX16" fmla="*/ 715856 w 1627491"/>
                <a:gd name="connsiteY16" fmla="*/ 1169875 h 1254093"/>
                <a:gd name="connsiteX17" fmla="*/ 638656 w 1627491"/>
                <a:gd name="connsiteY17" fmla="*/ 1181572 h 1254093"/>
                <a:gd name="connsiteX18" fmla="*/ 591868 w 1627491"/>
                <a:gd name="connsiteY18" fmla="*/ 1197948 h 1254093"/>
                <a:gd name="connsiteX19" fmla="*/ 173116 w 1627491"/>
                <a:gd name="connsiteY19" fmla="*/ 1242396 h 1254093"/>
                <a:gd name="connsiteX20" fmla="*/ 63164 w 1627491"/>
                <a:gd name="connsiteY20" fmla="*/ 1254093 h 1254093"/>
                <a:gd name="connsiteX21" fmla="*/ 0 w 1627491"/>
                <a:gd name="connsiteY21" fmla="*/ 1214323 h 1254093"/>
                <a:gd name="connsiteX22" fmla="*/ 51467 w 1627491"/>
                <a:gd name="connsiteY22" fmla="*/ 1172214 h 1254093"/>
                <a:gd name="connsiteX23" fmla="*/ 240958 w 1627491"/>
                <a:gd name="connsiteY23" fmla="*/ 1141802 h 1254093"/>
                <a:gd name="connsiteX24" fmla="*/ 704159 w 1627491"/>
                <a:gd name="connsiteY24" fmla="*/ 1080978 h 1254093"/>
                <a:gd name="connsiteX0" fmla="*/ 704159 w 1609507"/>
                <a:gd name="connsiteY0" fmla="*/ 1001263 h 1174378"/>
                <a:gd name="connsiteX1" fmla="*/ 772002 w 1609507"/>
                <a:gd name="connsiteY1" fmla="*/ 917044 h 1174378"/>
                <a:gd name="connsiteX2" fmla="*/ 1609507 w 1609507"/>
                <a:gd name="connsiteY2" fmla="*/ 0 h 1174378"/>
                <a:gd name="connsiteX3" fmla="*/ 1609507 w 1609507"/>
                <a:gd name="connsiteY3" fmla="*/ 182473 h 1174378"/>
                <a:gd name="connsiteX4" fmla="*/ 1560380 w 1609507"/>
                <a:gd name="connsiteY4" fmla="*/ 912365 h 1174378"/>
                <a:gd name="connsiteX5" fmla="*/ 1520610 w 1609507"/>
                <a:gd name="connsiteY5" fmla="*/ 963832 h 1174378"/>
                <a:gd name="connsiteX6" fmla="*/ 1211809 w 1609507"/>
                <a:gd name="connsiteY6" fmla="*/ 1029335 h 1174378"/>
                <a:gd name="connsiteX7" fmla="*/ 1169700 w 1609507"/>
                <a:gd name="connsiteY7" fmla="*/ 1015299 h 1174378"/>
                <a:gd name="connsiteX8" fmla="*/ 1136948 w 1609507"/>
                <a:gd name="connsiteY8" fmla="*/ 1005941 h 1174378"/>
                <a:gd name="connsiteX9" fmla="*/ 1026997 w 1609507"/>
                <a:gd name="connsiteY9" fmla="*/ 1043372 h 1174378"/>
                <a:gd name="connsiteX10" fmla="*/ 949796 w 1609507"/>
                <a:gd name="connsiteY10" fmla="*/ 1073784 h 1174378"/>
                <a:gd name="connsiteX11" fmla="*/ 900669 w 1609507"/>
                <a:gd name="connsiteY11" fmla="*/ 1076123 h 1174378"/>
                <a:gd name="connsiteX12" fmla="*/ 872596 w 1609507"/>
                <a:gd name="connsiteY12" fmla="*/ 1078463 h 1174378"/>
                <a:gd name="connsiteX13" fmla="*/ 837505 w 1609507"/>
                <a:gd name="connsiteY13" fmla="*/ 1076123 h 1174378"/>
                <a:gd name="connsiteX14" fmla="*/ 776681 w 1609507"/>
                <a:gd name="connsiteY14" fmla="*/ 1078463 h 1174378"/>
                <a:gd name="connsiteX15" fmla="*/ 715856 w 1609507"/>
                <a:gd name="connsiteY15" fmla="*/ 1090160 h 1174378"/>
                <a:gd name="connsiteX16" fmla="*/ 638656 w 1609507"/>
                <a:gd name="connsiteY16" fmla="*/ 1101857 h 1174378"/>
                <a:gd name="connsiteX17" fmla="*/ 591868 w 1609507"/>
                <a:gd name="connsiteY17" fmla="*/ 1118233 h 1174378"/>
                <a:gd name="connsiteX18" fmla="*/ 173116 w 1609507"/>
                <a:gd name="connsiteY18" fmla="*/ 1162681 h 1174378"/>
                <a:gd name="connsiteX19" fmla="*/ 63164 w 1609507"/>
                <a:gd name="connsiteY19" fmla="*/ 1174378 h 1174378"/>
                <a:gd name="connsiteX20" fmla="*/ 0 w 1609507"/>
                <a:gd name="connsiteY20" fmla="*/ 1134608 h 1174378"/>
                <a:gd name="connsiteX21" fmla="*/ 51467 w 1609507"/>
                <a:gd name="connsiteY21" fmla="*/ 1092499 h 1174378"/>
                <a:gd name="connsiteX22" fmla="*/ 240958 w 1609507"/>
                <a:gd name="connsiteY22" fmla="*/ 1062087 h 1174378"/>
                <a:gd name="connsiteX23" fmla="*/ 704159 w 1609507"/>
                <a:gd name="connsiteY23" fmla="*/ 1001263 h 1174378"/>
                <a:gd name="connsiteX0" fmla="*/ 704159 w 1609507"/>
                <a:gd name="connsiteY0" fmla="*/ 818790 h 991905"/>
                <a:gd name="connsiteX1" fmla="*/ 772002 w 1609507"/>
                <a:gd name="connsiteY1" fmla="*/ 734571 h 991905"/>
                <a:gd name="connsiteX2" fmla="*/ 1609507 w 1609507"/>
                <a:gd name="connsiteY2" fmla="*/ 0 h 991905"/>
                <a:gd name="connsiteX3" fmla="*/ 1560380 w 1609507"/>
                <a:gd name="connsiteY3" fmla="*/ 729892 h 991905"/>
                <a:gd name="connsiteX4" fmla="*/ 1520610 w 1609507"/>
                <a:gd name="connsiteY4" fmla="*/ 781359 h 991905"/>
                <a:gd name="connsiteX5" fmla="*/ 1211809 w 1609507"/>
                <a:gd name="connsiteY5" fmla="*/ 846862 h 991905"/>
                <a:gd name="connsiteX6" fmla="*/ 1169700 w 1609507"/>
                <a:gd name="connsiteY6" fmla="*/ 832826 h 991905"/>
                <a:gd name="connsiteX7" fmla="*/ 1136948 w 1609507"/>
                <a:gd name="connsiteY7" fmla="*/ 823468 h 991905"/>
                <a:gd name="connsiteX8" fmla="*/ 1026997 w 1609507"/>
                <a:gd name="connsiteY8" fmla="*/ 860899 h 991905"/>
                <a:gd name="connsiteX9" fmla="*/ 949796 w 1609507"/>
                <a:gd name="connsiteY9" fmla="*/ 891311 h 991905"/>
                <a:gd name="connsiteX10" fmla="*/ 900669 w 1609507"/>
                <a:gd name="connsiteY10" fmla="*/ 893650 h 991905"/>
                <a:gd name="connsiteX11" fmla="*/ 872596 w 1609507"/>
                <a:gd name="connsiteY11" fmla="*/ 895990 h 991905"/>
                <a:gd name="connsiteX12" fmla="*/ 837505 w 1609507"/>
                <a:gd name="connsiteY12" fmla="*/ 893650 h 991905"/>
                <a:gd name="connsiteX13" fmla="*/ 776681 w 1609507"/>
                <a:gd name="connsiteY13" fmla="*/ 895990 h 991905"/>
                <a:gd name="connsiteX14" fmla="*/ 715856 w 1609507"/>
                <a:gd name="connsiteY14" fmla="*/ 907687 h 991905"/>
                <a:gd name="connsiteX15" fmla="*/ 638656 w 1609507"/>
                <a:gd name="connsiteY15" fmla="*/ 919384 h 991905"/>
                <a:gd name="connsiteX16" fmla="*/ 591868 w 1609507"/>
                <a:gd name="connsiteY16" fmla="*/ 935760 h 991905"/>
                <a:gd name="connsiteX17" fmla="*/ 173116 w 1609507"/>
                <a:gd name="connsiteY17" fmla="*/ 980208 h 991905"/>
                <a:gd name="connsiteX18" fmla="*/ 63164 w 1609507"/>
                <a:gd name="connsiteY18" fmla="*/ 991905 h 991905"/>
                <a:gd name="connsiteX19" fmla="*/ 0 w 1609507"/>
                <a:gd name="connsiteY19" fmla="*/ 952135 h 991905"/>
                <a:gd name="connsiteX20" fmla="*/ 51467 w 1609507"/>
                <a:gd name="connsiteY20" fmla="*/ 910026 h 991905"/>
                <a:gd name="connsiteX21" fmla="*/ 240958 w 1609507"/>
                <a:gd name="connsiteY21" fmla="*/ 879614 h 991905"/>
                <a:gd name="connsiteX22" fmla="*/ 704159 w 1609507"/>
                <a:gd name="connsiteY22" fmla="*/ 818790 h 991905"/>
                <a:gd name="connsiteX0" fmla="*/ 704159 w 1561719"/>
                <a:gd name="connsiteY0" fmla="*/ 217224 h 390339"/>
                <a:gd name="connsiteX1" fmla="*/ 772002 w 1561719"/>
                <a:gd name="connsiteY1" fmla="*/ 133005 h 390339"/>
                <a:gd name="connsiteX2" fmla="*/ 1512419 w 1561719"/>
                <a:gd name="connsiteY2" fmla="*/ 15907 h 390339"/>
                <a:gd name="connsiteX3" fmla="*/ 1560380 w 1561719"/>
                <a:gd name="connsiteY3" fmla="*/ 128326 h 390339"/>
                <a:gd name="connsiteX4" fmla="*/ 1520610 w 1561719"/>
                <a:gd name="connsiteY4" fmla="*/ 179793 h 390339"/>
                <a:gd name="connsiteX5" fmla="*/ 1211809 w 1561719"/>
                <a:gd name="connsiteY5" fmla="*/ 245296 h 390339"/>
                <a:gd name="connsiteX6" fmla="*/ 1169700 w 1561719"/>
                <a:gd name="connsiteY6" fmla="*/ 231260 h 390339"/>
                <a:gd name="connsiteX7" fmla="*/ 1136948 w 1561719"/>
                <a:gd name="connsiteY7" fmla="*/ 221902 h 390339"/>
                <a:gd name="connsiteX8" fmla="*/ 1026997 w 1561719"/>
                <a:gd name="connsiteY8" fmla="*/ 259333 h 390339"/>
                <a:gd name="connsiteX9" fmla="*/ 949796 w 1561719"/>
                <a:gd name="connsiteY9" fmla="*/ 289745 h 390339"/>
                <a:gd name="connsiteX10" fmla="*/ 900669 w 1561719"/>
                <a:gd name="connsiteY10" fmla="*/ 292084 h 390339"/>
                <a:gd name="connsiteX11" fmla="*/ 872596 w 1561719"/>
                <a:gd name="connsiteY11" fmla="*/ 294424 h 390339"/>
                <a:gd name="connsiteX12" fmla="*/ 837505 w 1561719"/>
                <a:gd name="connsiteY12" fmla="*/ 292084 h 390339"/>
                <a:gd name="connsiteX13" fmla="*/ 776681 w 1561719"/>
                <a:gd name="connsiteY13" fmla="*/ 294424 h 390339"/>
                <a:gd name="connsiteX14" fmla="*/ 715856 w 1561719"/>
                <a:gd name="connsiteY14" fmla="*/ 306121 h 390339"/>
                <a:gd name="connsiteX15" fmla="*/ 638656 w 1561719"/>
                <a:gd name="connsiteY15" fmla="*/ 317818 h 390339"/>
                <a:gd name="connsiteX16" fmla="*/ 591868 w 1561719"/>
                <a:gd name="connsiteY16" fmla="*/ 334194 h 390339"/>
                <a:gd name="connsiteX17" fmla="*/ 173116 w 1561719"/>
                <a:gd name="connsiteY17" fmla="*/ 378642 h 390339"/>
                <a:gd name="connsiteX18" fmla="*/ 63164 w 1561719"/>
                <a:gd name="connsiteY18" fmla="*/ 390339 h 390339"/>
                <a:gd name="connsiteX19" fmla="*/ 0 w 1561719"/>
                <a:gd name="connsiteY19" fmla="*/ 350569 h 390339"/>
                <a:gd name="connsiteX20" fmla="*/ 51467 w 1561719"/>
                <a:gd name="connsiteY20" fmla="*/ 308460 h 390339"/>
                <a:gd name="connsiteX21" fmla="*/ 240958 w 1561719"/>
                <a:gd name="connsiteY21" fmla="*/ 278048 h 390339"/>
                <a:gd name="connsiteX22" fmla="*/ 704159 w 1561719"/>
                <a:gd name="connsiteY22" fmla="*/ 217224 h 390339"/>
                <a:gd name="connsiteX0" fmla="*/ 704159 w 1561864"/>
                <a:gd name="connsiteY0" fmla="*/ 221134 h 394249"/>
                <a:gd name="connsiteX1" fmla="*/ 772002 w 1561864"/>
                <a:gd name="connsiteY1" fmla="*/ 136915 h 394249"/>
                <a:gd name="connsiteX2" fmla="*/ 1512419 w 1561864"/>
                <a:gd name="connsiteY2" fmla="*/ 19817 h 394249"/>
                <a:gd name="connsiteX3" fmla="*/ 1560380 w 1561864"/>
                <a:gd name="connsiteY3" fmla="*/ 132236 h 394249"/>
                <a:gd name="connsiteX4" fmla="*/ 1520610 w 1561864"/>
                <a:gd name="connsiteY4" fmla="*/ 183703 h 394249"/>
                <a:gd name="connsiteX5" fmla="*/ 1211809 w 1561864"/>
                <a:gd name="connsiteY5" fmla="*/ 249206 h 394249"/>
                <a:gd name="connsiteX6" fmla="*/ 1169700 w 1561864"/>
                <a:gd name="connsiteY6" fmla="*/ 235170 h 394249"/>
                <a:gd name="connsiteX7" fmla="*/ 1136948 w 1561864"/>
                <a:gd name="connsiteY7" fmla="*/ 225812 h 394249"/>
                <a:gd name="connsiteX8" fmla="*/ 1026997 w 1561864"/>
                <a:gd name="connsiteY8" fmla="*/ 263243 h 394249"/>
                <a:gd name="connsiteX9" fmla="*/ 949796 w 1561864"/>
                <a:gd name="connsiteY9" fmla="*/ 293655 h 394249"/>
                <a:gd name="connsiteX10" fmla="*/ 900669 w 1561864"/>
                <a:gd name="connsiteY10" fmla="*/ 295994 h 394249"/>
                <a:gd name="connsiteX11" fmla="*/ 872596 w 1561864"/>
                <a:gd name="connsiteY11" fmla="*/ 298334 h 394249"/>
                <a:gd name="connsiteX12" fmla="*/ 837505 w 1561864"/>
                <a:gd name="connsiteY12" fmla="*/ 295994 h 394249"/>
                <a:gd name="connsiteX13" fmla="*/ 776681 w 1561864"/>
                <a:gd name="connsiteY13" fmla="*/ 298334 h 394249"/>
                <a:gd name="connsiteX14" fmla="*/ 715856 w 1561864"/>
                <a:gd name="connsiteY14" fmla="*/ 310031 h 394249"/>
                <a:gd name="connsiteX15" fmla="*/ 638656 w 1561864"/>
                <a:gd name="connsiteY15" fmla="*/ 321728 h 394249"/>
                <a:gd name="connsiteX16" fmla="*/ 591868 w 1561864"/>
                <a:gd name="connsiteY16" fmla="*/ 338104 h 394249"/>
                <a:gd name="connsiteX17" fmla="*/ 173116 w 1561864"/>
                <a:gd name="connsiteY17" fmla="*/ 382552 h 394249"/>
                <a:gd name="connsiteX18" fmla="*/ 63164 w 1561864"/>
                <a:gd name="connsiteY18" fmla="*/ 394249 h 394249"/>
                <a:gd name="connsiteX19" fmla="*/ 0 w 1561864"/>
                <a:gd name="connsiteY19" fmla="*/ 354479 h 394249"/>
                <a:gd name="connsiteX20" fmla="*/ 51467 w 1561864"/>
                <a:gd name="connsiteY20" fmla="*/ 312370 h 394249"/>
                <a:gd name="connsiteX21" fmla="*/ 240958 w 1561864"/>
                <a:gd name="connsiteY21" fmla="*/ 281958 h 394249"/>
                <a:gd name="connsiteX22" fmla="*/ 704159 w 1561864"/>
                <a:gd name="connsiteY22" fmla="*/ 221134 h 394249"/>
                <a:gd name="connsiteX0" fmla="*/ 704159 w 1561111"/>
                <a:gd name="connsiteY0" fmla="*/ 201952 h 375067"/>
                <a:gd name="connsiteX1" fmla="*/ 772002 w 1561111"/>
                <a:gd name="connsiteY1" fmla="*/ 117733 h 375067"/>
                <a:gd name="connsiteX2" fmla="*/ 1512419 w 1561111"/>
                <a:gd name="connsiteY2" fmla="*/ 635 h 375067"/>
                <a:gd name="connsiteX3" fmla="*/ 1560380 w 1561111"/>
                <a:gd name="connsiteY3" fmla="*/ 113054 h 375067"/>
                <a:gd name="connsiteX4" fmla="*/ 1520610 w 1561111"/>
                <a:gd name="connsiteY4" fmla="*/ 164521 h 375067"/>
                <a:gd name="connsiteX5" fmla="*/ 1211809 w 1561111"/>
                <a:gd name="connsiteY5" fmla="*/ 230024 h 375067"/>
                <a:gd name="connsiteX6" fmla="*/ 1169700 w 1561111"/>
                <a:gd name="connsiteY6" fmla="*/ 215988 h 375067"/>
                <a:gd name="connsiteX7" fmla="*/ 1136948 w 1561111"/>
                <a:gd name="connsiteY7" fmla="*/ 206630 h 375067"/>
                <a:gd name="connsiteX8" fmla="*/ 1026997 w 1561111"/>
                <a:gd name="connsiteY8" fmla="*/ 244061 h 375067"/>
                <a:gd name="connsiteX9" fmla="*/ 949796 w 1561111"/>
                <a:gd name="connsiteY9" fmla="*/ 274473 h 375067"/>
                <a:gd name="connsiteX10" fmla="*/ 900669 w 1561111"/>
                <a:gd name="connsiteY10" fmla="*/ 276812 h 375067"/>
                <a:gd name="connsiteX11" fmla="*/ 872596 w 1561111"/>
                <a:gd name="connsiteY11" fmla="*/ 279152 h 375067"/>
                <a:gd name="connsiteX12" fmla="*/ 837505 w 1561111"/>
                <a:gd name="connsiteY12" fmla="*/ 276812 h 375067"/>
                <a:gd name="connsiteX13" fmla="*/ 776681 w 1561111"/>
                <a:gd name="connsiteY13" fmla="*/ 279152 h 375067"/>
                <a:gd name="connsiteX14" fmla="*/ 715856 w 1561111"/>
                <a:gd name="connsiteY14" fmla="*/ 290849 h 375067"/>
                <a:gd name="connsiteX15" fmla="*/ 638656 w 1561111"/>
                <a:gd name="connsiteY15" fmla="*/ 302546 h 375067"/>
                <a:gd name="connsiteX16" fmla="*/ 591868 w 1561111"/>
                <a:gd name="connsiteY16" fmla="*/ 318922 h 375067"/>
                <a:gd name="connsiteX17" fmla="*/ 173116 w 1561111"/>
                <a:gd name="connsiteY17" fmla="*/ 363370 h 375067"/>
                <a:gd name="connsiteX18" fmla="*/ 63164 w 1561111"/>
                <a:gd name="connsiteY18" fmla="*/ 375067 h 375067"/>
                <a:gd name="connsiteX19" fmla="*/ 0 w 1561111"/>
                <a:gd name="connsiteY19" fmla="*/ 335297 h 375067"/>
                <a:gd name="connsiteX20" fmla="*/ 51467 w 1561111"/>
                <a:gd name="connsiteY20" fmla="*/ 293188 h 375067"/>
                <a:gd name="connsiteX21" fmla="*/ 240958 w 1561111"/>
                <a:gd name="connsiteY21" fmla="*/ 262776 h 375067"/>
                <a:gd name="connsiteX22" fmla="*/ 704159 w 1561111"/>
                <a:gd name="connsiteY22" fmla="*/ 201952 h 375067"/>
                <a:gd name="connsiteX0" fmla="*/ 704159 w 1563254"/>
                <a:gd name="connsiteY0" fmla="*/ 172385 h 345500"/>
                <a:gd name="connsiteX1" fmla="*/ 772002 w 1563254"/>
                <a:gd name="connsiteY1" fmla="*/ 88166 h 345500"/>
                <a:gd name="connsiteX2" fmla="*/ 1559020 w 1563254"/>
                <a:gd name="connsiteY2" fmla="*/ 13786 h 345500"/>
                <a:gd name="connsiteX3" fmla="*/ 1560380 w 1563254"/>
                <a:gd name="connsiteY3" fmla="*/ 83487 h 345500"/>
                <a:gd name="connsiteX4" fmla="*/ 1520610 w 1563254"/>
                <a:gd name="connsiteY4" fmla="*/ 134954 h 345500"/>
                <a:gd name="connsiteX5" fmla="*/ 1211809 w 1563254"/>
                <a:gd name="connsiteY5" fmla="*/ 200457 h 345500"/>
                <a:gd name="connsiteX6" fmla="*/ 1169700 w 1563254"/>
                <a:gd name="connsiteY6" fmla="*/ 186421 h 345500"/>
                <a:gd name="connsiteX7" fmla="*/ 1136948 w 1563254"/>
                <a:gd name="connsiteY7" fmla="*/ 177063 h 345500"/>
                <a:gd name="connsiteX8" fmla="*/ 1026997 w 1563254"/>
                <a:gd name="connsiteY8" fmla="*/ 214494 h 345500"/>
                <a:gd name="connsiteX9" fmla="*/ 949796 w 1563254"/>
                <a:gd name="connsiteY9" fmla="*/ 244906 h 345500"/>
                <a:gd name="connsiteX10" fmla="*/ 900669 w 1563254"/>
                <a:gd name="connsiteY10" fmla="*/ 247245 h 345500"/>
                <a:gd name="connsiteX11" fmla="*/ 872596 w 1563254"/>
                <a:gd name="connsiteY11" fmla="*/ 249585 h 345500"/>
                <a:gd name="connsiteX12" fmla="*/ 837505 w 1563254"/>
                <a:gd name="connsiteY12" fmla="*/ 247245 h 345500"/>
                <a:gd name="connsiteX13" fmla="*/ 776681 w 1563254"/>
                <a:gd name="connsiteY13" fmla="*/ 249585 h 345500"/>
                <a:gd name="connsiteX14" fmla="*/ 715856 w 1563254"/>
                <a:gd name="connsiteY14" fmla="*/ 261282 h 345500"/>
                <a:gd name="connsiteX15" fmla="*/ 638656 w 1563254"/>
                <a:gd name="connsiteY15" fmla="*/ 272979 h 345500"/>
                <a:gd name="connsiteX16" fmla="*/ 591868 w 1563254"/>
                <a:gd name="connsiteY16" fmla="*/ 289355 h 345500"/>
                <a:gd name="connsiteX17" fmla="*/ 173116 w 1563254"/>
                <a:gd name="connsiteY17" fmla="*/ 333803 h 345500"/>
                <a:gd name="connsiteX18" fmla="*/ 63164 w 1563254"/>
                <a:gd name="connsiteY18" fmla="*/ 345500 h 345500"/>
                <a:gd name="connsiteX19" fmla="*/ 0 w 1563254"/>
                <a:gd name="connsiteY19" fmla="*/ 305730 h 345500"/>
                <a:gd name="connsiteX20" fmla="*/ 51467 w 1563254"/>
                <a:gd name="connsiteY20" fmla="*/ 263621 h 345500"/>
                <a:gd name="connsiteX21" fmla="*/ 240958 w 1563254"/>
                <a:gd name="connsiteY21" fmla="*/ 233209 h 345500"/>
                <a:gd name="connsiteX22" fmla="*/ 704159 w 1563254"/>
                <a:gd name="connsiteY22" fmla="*/ 172385 h 345500"/>
                <a:gd name="connsiteX0" fmla="*/ 704159 w 1563254"/>
                <a:gd name="connsiteY0" fmla="*/ 164574 h 337689"/>
                <a:gd name="connsiteX1" fmla="*/ 830254 w 1563254"/>
                <a:gd name="connsiteY1" fmla="*/ 99773 h 337689"/>
                <a:gd name="connsiteX2" fmla="*/ 1559020 w 1563254"/>
                <a:gd name="connsiteY2" fmla="*/ 5975 h 337689"/>
                <a:gd name="connsiteX3" fmla="*/ 1560380 w 1563254"/>
                <a:gd name="connsiteY3" fmla="*/ 75676 h 337689"/>
                <a:gd name="connsiteX4" fmla="*/ 1520610 w 1563254"/>
                <a:gd name="connsiteY4" fmla="*/ 127143 h 337689"/>
                <a:gd name="connsiteX5" fmla="*/ 1211809 w 1563254"/>
                <a:gd name="connsiteY5" fmla="*/ 192646 h 337689"/>
                <a:gd name="connsiteX6" fmla="*/ 1169700 w 1563254"/>
                <a:gd name="connsiteY6" fmla="*/ 178610 h 337689"/>
                <a:gd name="connsiteX7" fmla="*/ 1136948 w 1563254"/>
                <a:gd name="connsiteY7" fmla="*/ 169252 h 337689"/>
                <a:gd name="connsiteX8" fmla="*/ 1026997 w 1563254"/>
                <a:gd name="connsiteY8" fmla="*/ 206683 h 337689"/>
                <a:gd name="connsiteX9" fmla="*/ 949796 w 1563254"/>
                <a:gd name="connsiteY9" fmla="*/ 237095 h 337689"/>
                <a:gd name="connsiteX10" fmla="*/ 900669 w 1563254"/>
                <a:gd name="connsiteY10" fmla="*/ 239434 h 337689"/>
                <a:gd name="connsiteX11" fmla="*/ 872596 w 1563254"/>
                <a:gd name="connsiteY11" fmla="*/ 241774 h 337689"/>
                <a:gd name="connsiteX12" fmla="*/ 837505 w 1563254"/>
                <a:gd name="connsiteY12" fmla="*/ 239434 h 337689"/>
                <a:gd name="connsiteX13" fmla="*/ 776681 w 1563254"/>
                <a:gd name="connsiteY13" fmla="*/ 241774 h 337689"/>
                <a:gd name="connsiteX14" fmla="*/ 715856 w 1563254"/>
                <a:gd name="connsiteY14" fmla="*/ 253471 h 337689"/>
                <a:gd name="connsiteX15" fmla="*/ 638656 w 1563254"/>
                <a:gd name="connsiteY15" fmla="*/ 265168 h 337689"/>
                <a:gd name="connsiteX16" fmla="*/ 591868 w 1563254"/>
                <a:gd name="connsiteY16" fmla="*/ 281544 h 337689"/>
                <a:gd name="connsiteX17" fmla="*/ 173116 w 1563254"/>
                <a:gd name="connsiteY17" fmla="*/ 325992 h 337689"/>
                <a:gd name="connsiteX18" fmla="*/ 63164 w 1563254"/>
                <a:gd name="connsiteY18" fmla="*/ 337689 h 337689"/>
                <a:gd name="connsiteX19" fmla="*/ 0 w 1563254"/>
                <a:gd name="connsiteY19" fmla="*/ 297919 h 337689"/>
                <a:gd name="connsiteX20" fmla="*/ 51467 w 1563254"/>
                <a:gd name="connsiteY20" fmla="*/ 255810 h 337689"/>
                <a:gd name="connsiteX21" fmla="*/ 240958 w 1563254"/>
                <a:gd name="connsiteY21" fmla="*/ 225398 h 337689"/>
                <a:gd name="connsiteX22" fmla="*/ 704159 w 1563254"/>
                <a:gd name="connsiteY22" fmla="*/ 164574 h 337689"/>
                <a:gd name="connsiteX0" fmla="*/ 704159 w 1563254"/>
                <a:gd name="connsiteY0" fmla="*/ 164574 h 337689"/>
                <a:gd name="connsiteX1" fmla="*/ 830254 w 1563254"/>
                <a:gd name="connsiteY1" fmla="*/ 99773 h 337689"/>
                <a:gd name="connsiteX2" fmla="*/ 1559020 w 1563254"/>
                <a:gd name="connsiteY2" fmla="*/ 5975 h 337689"/>
                <a:gd name="connsiteX3" fmla="*/ 1560380 w 1563254"/>
                <a:gd name="connsiteY3" fmla="*/ 75676 h 337689"/>
                <a:gd name="connsiteX4" fmla="*/ 1520610 w 1563254"/>
                <a:gd name="connsiteY4" fmla="*/ 127143 h 337689"/>
                <a:gd name="connsiteX5" fmla="*/ 1211809 w 1563254"/>
                <a:gd name="connsiteY5" fmla="*/ 192646 h 337689"/>
                <a:gd name="connsiteX6" fmla="*/ 1169700 w 1563254"/>
                <a:gd name="connsiteY6" fmla="*/ 178610 h 337689"/>
                <a:gd name="connsiteX7" fmla="*/ 1136948 w 1563254"/>
                <a:gd name="connsiteY7" fmla="*/ 169252 h 337689"/>
                <a:gd name="connsiteX8" fmla="*/ 1026997 w 1563254"/>
                <a:gd name="connsiteY8" fmla="*/ 206683 h 337689"/>
                <a:gd name="connsiteX9" fmla="*/ 949796 w 1563254"/>
                <a:gd name="connsiteY9" fmla="*/ 237095 h 337689"/>
                <a:gd name="connsiteX10" fmla="*/ 900669 w 1563254"/>
                <a:gd name="connsiteY10" fmla="*/ 239434 h 337689"/>
                <a:gd name="connsiteX11" fmla="*/ 872596 w 1563254"/>
                <a:gd name="connsiteY11" fmla="*/ 241774 h 337689"/>
                <a:gd name="connsiteX12" fmla="*/ 837505 w 1563254"/>
                <a:gd name="connsiteY12" fmla="*/ 239434 h 337689"/>
                <a:gd name="connsiteX13" fmla="*/ 776681 w 1563254"/>
                <a:gd name="connsiteY13" fmla="*/ 241774 h 337689"/>
                <a:gd name="connsiteX14" fmla="*/ 715856 w 1563254"/>
                <a:gd name="connsiteY14" fmla="*/ 253471 h 337689"/>
                <a:gd name="connsiteX15" fmla="*/ 638656 w 1563254"/>
                <a:gd name="connsiteY15" fmla="*/ 265168 h 337689"/>
                <a:gd name="connsiteX16" fmla="*/ 591868 w 1563254"/>
                <a:gd name="connsiteY16" fmla="*/ 281544 h 337689"/>
                <a:gd name="connsiteX17" fmla="*/ 173116 w 1563254"/>
                <a:gd name="connsiteY17" fmla="*/ 325992 h 337689"/>
                <a:gd name="connsiteX18" fmla="*/ 63164 w 1563254"/>
                <a:gd name="connsiteY18" fmla="*/ 337689 h 337689"/>
                <a:gd name="connsiteX19" fmla="*/ 0 w 1563254"/>
                <a:gd name="connsiteY19" fmla="*/ 297919 h 337689"/>
                <a:gd name="connsiteX20" fmla="*/ 51467 w 1563254"/>
                <a:gd name="connsiteY20" fmla="*/ 255810 h 337689"/>
                <a:gd name="connsiteX21" fmla="*/ 240958 w 1563254"/>
                <a:gd name="connsiteY21" fmla="*/ 225398 h 337689"/>
                <a:gd name="connsiteX22" fmla="*/ 704159 w 1563254"/>
                <a:gd name="connsiteY22" fmla="*/ 164574 h 337689"/>
                <a:gd name="connsiteX0" fmla="*/ 731342 w 1563254"/>
                <a:gd name="connsiteY0" fmla="*/ 98554 h 337689"/>
                <a:gd name="connsiteX1" fmla="*/ 830254 w 1563254"/>
                <a:gd name="connsiteY1" fmla="*/ 99773 h 337689"/>
                <a:gd name="connsiteX2" fmla="*/ 1559020 w 1563254"/>
                <a:gd name="connsiteY2" fmla="*/ 5975 h 337689"/>
                <a:gd name="connsiteX3" fmla="*/ 1560380 w 1563254"/>
                <a:gd name="connsiteY3" fmla="*/ 75676 h 337689"/>
                <a:gd name="connsiteX4" fmla="*/ 1520610 w 1563254"/>
                <a:gd name="connsiteY4" fmla="*/ 127143 h 337689"/>
                <a:gd name="connsiteX5" fmla="*/ 1211809 w 1563254"/>
                <a:gd name="connsiteY5" fmla="*/ 192646 h 337689"/>
                <a:gd name="connsiteX6" fmla="*/ 1169700 w 1563254"/>
                <a:gd name="connsiteY6" fmla="*/ 178610 h 337689"/>
                <a:gd name="connsiteX7" fmla="*/ 1136948 w 1563254"/>
                <a:gd name="connsiteY7" fmla="*/ 169252 h 337689"/>
                <a:gd name="connsiteX8" fmla="*/ 1026997 w 1563254"/>
                <a:gd name="connsiteY8" fmla="*/ 206683 h 337689"/>
                <a:gd name="connsiteX9" fmla="*/ 949796 w 1563254"/>
                <a:gd name="connsiteY9" fmla="*/ 237095 h 337689"/>
                <a:gd name="connsiteX10" fmla="*/ 900669 w 1563254"/>
                <a:gd name="connsiteY10" fmla="*/ 239434 h 337689"/>
                <a:gd name="connsiteX11" fmla="*/ 872596 w 1563254"/>
                <a:gd name="connsiteY11" fmla="*/ 241774 h 337689"/>
                <a:gd name="connsiteX12" fmla="*/ 837505 w 1563254"/>
                <a:gd name="connsiteY12" fmla="*/ 239434 h 337689"/>
                <a:gd name="connsiteX13" fmla="*/ 776681 w 1563254"/>
                <a:gd name="connsiteY13" fmla="*/ 241774 h 337689"/>
                <a:gd name="connsiteX14" fmla="*/ 715856 w 1563254"/>
                <a:gd name="connsiteY14" fmla="*/ 253471 h 337689"/>
                <a:gd name="connsiteX15" fmla="*/ 638656 w 1563254"/>
                <a:gd name="connsiteY15" fmla="*/ 265168 h 337689"/>
                <a:gd name="connsiteX16" fmla="*/ 591868 w 1563254"/>
                <a:gd name="connsiteY16" fmla="*/ 281544 h 337689"/>
                <a:gd name="connsiteX17" fmla="*/ 173116 w 1563254"/>
                <a:gd name="connsiteY17" fmla="*/ 325992 h 337689"/>
                <a:gd name="connsiteX18" fmla="*/ 63164 w 1563254"/>
                <a:gd name="connsiteY18" fmla="*/ 337689 h 337689"/>
                <a:gd name="connsiteX19" fmla="*/ 0 w 1563254"/>
                <a:gd name="connsiteY19" fmla="*/ 297919 h 337689"/>
                <a:gd name="connsiteX20" fmla="*/ 51467 w 1563254"/>
                <a:gd name="connsiteY20" fmla="*/ 255810 h 337689"/>
                <a:gd name="connsiteX21" fmla="*/ 240958 w 1563254"/>
                <a:gd name="connsiteY21" fmla="*/ 225398 h 337689"/>
                <a:gd name="connsiteX22" fmla="*/ 731342 w 1563254"/>
                <a:gd name="connsiteY22" fmla="*/ 98554 h 337689"/>
                <a:gd name="connsiteX0" fmla="*/ 731342 w 1563254"/>
                <a:gd name="connsiteY0" fmla="*/ 98554 h 337689"/>
                <a:gd name="connsiteX1" fmla="*/ 830254 w 1563254"/>
                <a:gd name="connsiteY1" fmla="*/ 99773 h 337689"/>
                <a:gd name="connsiteX2" fmla="*/ 1559020 w 1563254"/>
                <a:gd name="connsiteY2" fmla="*/ 5975 h 337689"/>
                <a:gd name="connsiteX3" fmla="*/ 1560380 w 1563254"/>
                <a:gd name="connsiteY3" fmla="*/ 75676 h 337689"/>
                <a:gd name="connsiteX4" fmla="*/ 1505076 w 1563254"/>
                <a:gd name="connsiteY4" fmla="*/ 165978 h 337689"/>
                <a:gd name="connsiteX5" fmla="*/ 1211809 w 1563254"/>
                <a:gd name="connsiteY5" fmla="*/ 192646 h 337689"/>
                <a:gd name="connsiteX6" fmla="*/ 1169700 w 1563254"/>
                <a:gd name="connsiteY6" fmla="*/ 178610 h 337689"/>
                <a:gd name="connsiteX7" fmla="*/ 1136948 w 1563254"/>
                <a:gd name="connsiteY7" fmla="*/ 169252 h 337689"/>
                <a:gd name="connsiteX8" fmla="*/ 1026997 w 1563254"/>
                <a:gd name="connsiteY8" fmla="*/ 206683 h 337689"/>
                <a:gd name="connsiteX9" fmla="*/ 949796 w 1563254"/>
                <a:gd name="connsiteY9" fmla="*/ 237095 h 337689"/>
                <a:gd name="connsiteX10" fmla="*/ 900669 w 1563254"/>
                <a:gd name="connsiteY10" fmla="*/ 239434 h 337689"/>
                <a:gd name="connsiteX11" fmla="*/ 872596 w 1563254"/>
                <a:gd name="connsiteY11" fmla="*/ 241774 h 337689"/>
                <a:gd name="connsiteX12" fmla="*/ 837505 w 1563254"/>
                <a:gd name="connsiteY12" fmla="*/ 239434 h 337689"/>
                <a:gd name="connsiteX13" fmla="*/ 776681 w 1563254"/>
                <a:gd name="connsiteY13" fmla="*/ 241774 h 337689"/>
                <a:gd name="connsiteX14" fmla="*/ 715856 w 1563254"/>
                <a:gd name="connsiteY14" fmla="*/ 253471 h 337689"/>
                <a:gd name="connsiteX15" fmla="*/ 638656 w 1563254"/>
                <a:gd name="connsiteY15" fmla="*/ 265168 h 337689"/>
                <a:gd name="connsiteX16" fmla="*/ 591868 w 1563254"/>
                <a:gd name="connsiteY16" fmla="*/ 281544 h 337689"/>
                <a:gd name="connsiteX17" fmla="*/ 173116 w 1563254"/>
                <a:gd name="connsiteY17" fmla="*/ 325992 h 337689"/>
                <a:gd name="connsiteX18" fmla="*/ 63164 w 1563254"/>
                <a:gd name="connsiteY18" fmla="*/ 337689 h 337689"/>
                <a:gd name="connsiteX19" fmla="*/ 0 w 1563254"/>
                <a:gd name="connsiteY19" fmla="*/ 297919 h 337689"/>
                <a:gd name="connsiteX20" fmla="*/ 51467 w 1563254"/>
                <a:gd name="connsiteY20" fmla="*/ 255810 h 337689"/>
                <a:gd name="connsiteX21" fmla="*/ 240958 w 1563254"/>
                <a:gd name="connsiteY21" fmla="*/ 225398 h 337689"/>
                <a:gd name="connsiteX22" fmla="*/ 731342 w 1563254"/>
                <a:gd name="connsiteY22" fmla="*/ 98554 h 337689"/>
                <a:gd name="connsiteX0" fmla="*/ 731342 w 1608004"/>
                <a:gd name="connsiteY0" fmla="*/ 98554 h 337689"/>
                <a:gd name="connsiteX1" fmla="*/ 830254 w 1608004"/>
                <a:gd name="connsiteY1" fmla="*/ 99773 h 337689"/>
                <a:gd name="connsiteX2" fmla="*/ 1559020 w 1608004"/>
                <a:gd name="connsiteY2" fmla="*/ 5975 h 337689"/>
                <a:gd name="connsiteX3" fmla="*/ 1505076 w 1608004"/>
                <a:gd name="connsiteY3" fmla="*/ 165978 h 337689"/>
                <a:gd name="connsiteX4" fmla="*/ 1211809 w 1608004"/>
                <a:gd name="connsiteY4" fmla="*/ 192646 h 337689"/>
                <a:gd name="connsiteX5" fmla="*/ 1169700 w 1608004"/>
                <a:gd name="connsiteY5" fmla="*/ 178610 h 337689"/>
                <a:gd name="connsiteX6" fmla="*/ 1136948 w 1608004"/>
                <a:gd name="connsiteY6" fmla="*/ 169252 h 337689"/>
                <a:gd name="connsiteX7" fmla="*/ 1026997 w 1608004"/>
                <a:gd name="connsiteY7" fmla="*/ 206683 h 337689"/>
                <a:gd name="connsiteX8" fmla="*/ 949796 w 1608004"/>
                <a:gd name="connsiteY8" fmla="*/ 237095 h 337689"/>
                <a:gd name="connsiteX9" fmla="*/ 900669 w 1608004"/>
                <a:gd name="connsiteY9" fmla="*/ 239434 h 337689"/>
                <a:gd name="connsiteX10" fmla="*/ 872596 w 1608004"/>
                <a:gd name="connsiteY10" fmla="*/ 241774 h 337689"/>
                <a:gd name="connsiteX11" fmla="*/ 837505 w 1608004"/>
                <a:gd name="connsiteY11" fmla="*/ 239434 h 337689"/>
                <a:gd name="connsiteX12" fmla="*/ 776681 w 1608004"/>
                <a:gd name="connsiteY12" fmla="*/ 241774 h 337689"/>
                <a:gd name="connsiteX13" fmla="*/ 715856 w 1608004"/>
                <a:gd name="connsiteY13" fmla="*/ 253471 h 337689"/>
                <a:gd name="connsiteX14" fmla="*/ 638656 w 1608004"/>
                <a:gd name="connsiteY14" fmla="*/ 265168 h 337689"/>
                <a:gd name="connsiteX15" fmla="*/ 591868 w 1608004"/>
                <a:gd name="connsiteY15" fmla="*/ 281544 h 337689"/>
                <a:gd name="connsiteX16" fmla="*/ 173116 w 1608004"/>
                <a:gd name="connsiteY16" fmla="*/ 325992 h 337689"/>
                <a:gd name="connsiteX17" fmla="*/ 63164 w 1608004"/>
                <a:gd name="connsiteY17" fmla="*/ 337689 h 337689"/>
                <a:gd name="connsiteX18" fmla="*/ 0 w 1608004"/>
                <a:gd name="connsiteY18" fmla="*/ 297919 h 337689"/>
                <a:gd name="connsiteX19" fmla="*/ 51467 w 1608004"/>
                <a:gd name="connsiteY19" fmla="*/ 255810 h 337689"/>
                <a:gd name="connsiteX20" fmla="*/ 240958 w 1608004"/>
                <a:gd name="connsiteY20" fmla="*/ 225398 h 337689"/>
                <a:gd name="connsiteX21" fmla="*/ 731342 w 1608004"/>
                <a:gd name="connsiteY21" fmla="*/ 98554 h 337689"/>
                <a:gd name="connsiteX0" fmla="*/ 731342 w 1559019"/>
                <a:gd name="connsiteY0" fmla="*/ 98554 h 337689"/>
                <a:gd name="connsiteX1" fmla="*/ 830254 w 1559019"/>
                <a:gd name="connsiteY1" fmla="*/ 99773 h 337689"/>
                <a:gd name="connsiteX2" fmla="*/ 1559020 w 1559019"/>
                <a:gd name="connsiteY2" fmla="*/ 5975 h 337689"/>
                <a:gd name="connsiteX3" fmla="*/ 1505076 w 1559019"/>
                <a:gd name="connsiteY3" fmla="*/ 165978 h 337689"/>
                <a:gd name="connsiteX4" fmla="*/ 1211809 w 1559019"/>
                <a:gd name="connsiteY4" fmla="*/ 192646 h 337689"/>
                <a:gd name="connsiteX5" fmla="*/ 1169700 w 1559019"/>
                <a:gd name="connsiteY5" fmla="*/ 178610 h 337689"/>
                <a:gd name="connsiteX6" fmla="*/ 1136948 w 1559019"/>
                <a:gd name="connsiteY6" fmla="*/ 169252 h 337689"/>
                <a:gd name="connsiteX7" fmla="*/ 1026997 w 1559019"/>
                <a:gd name="connsiteY7" fmla="*/ 206683 h 337689"/>
                <a:gd name="connsiteX8" fmla="*/ 949796 w 1559019"/>
                <a:gd name="connsiteY8" fmla="*/ 237095 h 337689"/>
                <a:gd name="connsiteX9" fmla="*/ 900669 w 1559019"/>
                <a:gd name="connsiteY9" fmla="*/ 239434 h 337689"/>
                <a:gd name="connsiteX10" fmla="*/ 872596 w 1559019"/>
                <a:gd name="connsiteY10" fmla="*/ 241774 h 337689"/>
                <a:gd name="connsiteX11" fmla="*/ 837505 w 1559019"/>
                <a:gd name="connsiteY11" fmla="*/ 239434 h 337689"/>
                <a:gd name="connsiteX12" fmla="*/ 776681 w 1559019"/>
                <a:gd name="connsiteY12" fmla="*/ 241774 h 337689"/>
                <a:gd name="connsiteX13" fmla="*/ 715856 w 1559019"/>
                <a:gd name="connsiteY13" fmla="*/ 253471 h 337689"/>
                <a:gd name="connsiteX14" fmla="*/ 638656 w 1559019"/>
                <a:gd name="connsiteY14" fmla="*/ 265168 h 337689"/>
                <a:gd name="connsiteX15" fmla="*/ 591868 w 1559019"/>
                <a:gd name="connsiteY15" fmla="*/ 281544 h 337689"/>
                <a:gd name="connsiteX16" fmla="*/ 173116 w 1559019"/>
                <a:gd name="connsiteY16" fmla="*/ 325992 h 337689"/>
                <a:gd name="connsiteX17" fmla="*/ 63164 w 1559019"/>
                <a:gd name="connsiteY17" fmla="*/ 337689 h 337689"/>
                <a:gd name="connsiteX18" fmla="*/ 0 w 1559019"/>
                <a:gd name="connsiteY18" fmla="*/ 297919 h 337689"/>
                <a:gd name="connsiteX19" fmla="*/ 51467 w 1559019"/>
                <a:gd name="connsiteY19" fmla="*/ 255810 h 337689"/>
                <a:gd name="connsiteX20" fmla="*/ 240958 w 1559019"/>
                <a:gd name="connsiteY20" fmla="*/ 225398 h 337689"/>
                <a:gd name="connsiteX21" fmla="*/ 731342 w 1559019"/>
                <a:gd name="connsiteY21" fmla="*/ 98554 h 337689"/>
                <a:gd name="connsiteX0" fmla="*/ 731342 w 1525495"/>
                <a:gd name="connsiteY0" fmla="*/ 66107 h 305242"/>
                <a:gd name="connsiteX1" fmla="*/ 830254 w 1525495"/>
                <a:gd name="connsiteY1" fmla="*/ 67326 h 305242"/>
                <a:gd name="connsiteX2" fmla="*/ 1524069 w 1525495"/>
                <a:gd name="connsiteY2" fmla="*/ 43430 h 305242"/>
                <a:gd name="connsiteX3" fmla="*/ 1505076 w 1525495"/>
                <a:gd name="connsiteY3" fmla="*/ 133531 h 305242"/>
                <a:gd name="connsiteX4" fmla="*/ 1211809 w 1525495"/>
                <a:gd name="connsiteY4" fmla="*/ 160199 h 305242"/>
                <a:gd name="connsiteX5" fmla="*/ 1169700 w 1525495"/>
                <a:gd name="connsiteY5" fmla="*/ 146163 h 305242"/>
                <a:gd name="connsiteX6" fmla="*/ 1136948 w 1525495"/>
                <a:gd name="connsiteY6" fmla="*/ 136805 h 305242"/>
                <a:gd name="connsiteX7" fmla="*/ 1026997 w 1525495"/>
                <a:gd name="connsiteY7" fmla="*/ 174236 h 305242"/>
                <a:gd name="connsiteX8" fmla="*/ 949796 w 1525495"/>
                <a:gd name="connsiteY8" fmla="*/ 204648 h 305242"/>
                <a:gd name="connsiteX9" fmla="*/ 900669 w 1525495"/>
                <a:gd name="connsiteY9" fmla="*/ 206987 h 305242"/>
                <a:gd name="connsiteX10" fmla="*/ 872596 w 1525495"/>
                <a:gd name="connsiteY10" fmla="*/ 209327 h 305242"/>
                <a:gd name="connsiteX11" fmla="*/ 837505 w 1525495"/>
                <a:gd name="connsiteY11" fmla="*/ 206987 h 305242"/>
                <a:gd name="connsiteX12" fmla="*/ 776681 w 1525495"/>
                <a:gd name="connsiteY12" fmla="*/ 209327 h 305242"/>
                <a:gd name="connsiteX13" fmla="*/ 715856 w 1525495"/>
                <a:gd name="connsiteY13" fmla="*/ 221024 h 305242"/>
                <a:gd name="connsiteX14" fmla="*/ 638656 w 1525495"/>
                <a:gd name="connsiteY14" fmla="*/ 232721 h 305242"/>
                <a:gd name="connsiteX15" fmla="*/ 591868 w 1525495"/>
                <a:gd name="connsiteY15" fmla="*/ 249097 h 305242"/>
                <a:gd name="connsiteX16" fmla="*/ 173116 w 1525495"/>
                <a:gd name="connsiteY16" fmla="*/ 293545 h 305242"/>
                <a:gd name="connsiteX17" fmla="*/ 63164 w 1525495"/>
                <a:gd name="connsiteY17" fmla="*/ 305242 h 305242"/>
                <a:gd name="connsiteX18" fmla="*/ 0 w 1525495"/>
                <a:gd name="connsiteY18" fmla="*/ 265472 h 305242"/>
                <a:gd name="connsiteX19" fmla="*/ 51467 w 1525495"/>
                <a:gd name="connsiteY19" fmla="*/ 223363 h 305242"/>
                <a:gd name="connsiteX20" fmla="*/ 240958 w 1525495"/>
                <a:gd name="connsiteY20" fmla="*/ 192951 h 305242"/>
                <a:gd name="connsiteX21" fmla="*/ 731342 w 1525495"/>
                <a:gd name="connsiteY21" fmla="*/ 66107 h 305242"/>
                <a:gd name="connsiteX0" fmla="*/ 731342 w 1525495"/>
                <a:gd name="connsiteY0" fmla="*/ 66107 h 305242"/>
                <a:gd name="connsiteX1" fmla="*/ 830254 w 1525495"/>
                <a:gd name="connsiteY1" fmla="*/ 67326 h 305242"/>
                <a:gd name="connsiteX2" fmla="*/ 1524069 w 1525495"/>
                <a:gd name="connsiteY2" fmla="*/ 43430 h 305242"/>
                <a:gd name="connsiteX3" fmla="*/ 1505076 w 1525495"/>
                <a:gd name="connsiteY3" fmla="*/ 133531 h 305242"/>
                <a:gd name="connsiteX4" fmla="*/ 1211809 w 1525495"/>
                <a:gd name="connsiteY4" fmla="*/ 160199 h 305242"/>
                <a:gd name="connsiteX5" fmla="*/ 1169700 w 1525495"/>
                <a:gd name="connsiteY5" fmla="*/ 146163 h 305242"/>
                <a:gd name="connsiteX6" fmla="*/ 1136948 w 1525495"/>
                <a:gd name="connsiteY6" fmla="*/ 136805 h 305242"/>
                <a:gd name="connsiteX7" fmla="*/ 1026997 w 1525495"/>
                <a:gd name="connsiteY7" fmla="*/ 174236 h 305242"/>
                <a:gd name="connsiteX8" fmla="*/ 949796 w 1525495"/>
                <a:gd name="connsiteY8" fmla="*/ 204648 h 305242"/>
                <a:gd name="connsiteX9" fmla="*/ 900669 w 1525495"/>
                <a:gd name="connsiteY9" fmla="*/ 206987 h 305242"/>
                <a:gd name="connsiteX10" fmla="*/ 872596 w 1525495"/>
                <a:gd name="connsiteY10" fmla="*/ 209327 h 305242"/>
                <a:gd name="connsiteX11" fmla="*/ 837505 w 1525495"/>
                <a:gd name="connsiteY11" fmla="*/ 206987 h 305242"/>
                <a:gd name="connsiteX12" fmla="*/ 776681 w 1525495"/>
                <a:gd name="connsiteY12" fmla="*/ 209327 h 305242"/>
                <a:gd name="connsiteX13" fmla="*/ 715856 w 1525495"/>
                <a:gd name="connsiteY13" fmla="*/ 221024 h 305242"/>
                <a:gd name="connsiteX14" fmla="*/ 638656 w 1525495"/>
                <a:gd name="connsiteY14" fmla="*/ 232721 h 305242"/>
                <a:gd name="connsiteX15" fmla="*/ 591868 w 1525495"/>
                <a:gd name="connsiteY15" fmla="*/ 249097 h 305242"/>
                <a:gd name="connsiteX16" fmla="*/ 173116 w 1525495"/>
                <a:gd name="connsiteY16" fmla="*/ 293545 h 305242"/>
                <a:gd name="connsiteX17" fmla="*/ 63164 w 1525495"/>
                <a:gd name="connsiteY17" fmla="*/ 305242 h 305242"/>
                <a:gd name="connsiteX18" fmla="*/ 0 w 1525495"/>
                <a:gd name="connsiteY18" fmla="*/ 265472 h 305242"/>
                <a:gd name="connsiteX19" fmla="*/ 51467 w 1525495"/>
                <a:gd name="connsiteY19" fmla="*/ 223363 h 305242"/>
                <a:gd name="connsiteX20" fmla="*/ 240958 w 1525495"/>
                <a:gd name="connsiteY20" fmla="*/ 192951 h 305242"/>
                <a:gd name="connsiteX21" fmla="*/ 731342 w 1525495"/>
                <a:gd name="connsiteY21" fmla="*/ 66107 h 305242"/>
                <a:gd name="connsiteX0" fmla="*/ 731342 w 1525495"/>
                <a:gd name="connsiteY0" fmla="*/ 51104 h 290239"/>
                <a:gd name="connsiteX1" fmla="*/ 865206 w 1525495"/>
                <a:gd name="connsiteY1" fmla="*/ 75625 h 290239"/>
                <a:gd name="connsiteX2" fmla="*/ 1524069 w 1525495"/>
                <a:gd name="connsiteY2" fmla="*/ 28427 h 290239"/>
                <a:gd name="connsiteX3" fmla="*/ 1505076 w 1525495"/>
                <a:gd name="connsiteY3" fmla="*/ 118528 h 290239"/>
                <a:gd name="connsiteX4" fmla="*/ 1211809 w 1525495"/>
                <a:gd name="connsiteY4" fmla="*/ 145196 h 290239"/>
                <a:gd name="connsiteX5" fmla="*/ 1169700 w 1525495"/>
                <a:gd name="connsiteY5" fmla="*/ 131160 h 290239"/>
                <a:gd name="connsiteX6" fmla="*/ 1136948 w 1525495"/>
                <a:gd name="connsiteY6" fmla="*/ 121802 h 290239"/>
                <a:gd name="connsiteX7" fmla="*/ 1026997 w 1525495"/>
                <a:gd name="connsiteY7" fmla="*/ 159233 h 290239"/>
                <a:gd name="connsiteX8" fmla="*/ 949796 w 1525495"/>
                <a:gd name="connsiteY8" fmla="*/ 189645 h 290239"/>
                <a:gd name="connsiteX9" fmla="*/ 900669 w 1525495"/>
                <a:gd name="connsiteY9" fmla="*/ 191984 h 290239"/>
                <a:gd name="connsiteX10" fmla="*/ 872596 w 1525495"/>
                <a:gd name="connsiteY10" fmla="*/ 194324 h 290239"/>
                <a:gd name="connsiteX11" fmla="*/ 837505 w 1525495"/>
                <a:gd name="connsiteY11" fmla="*/ 191984 h 290239"/>
                <a:gd name="connsiteX12" fmla="*/ 776681 w 1525495"/>
                <a:gd name="connsiteY12" fmla="*/ 194324 h 290239"/>
                <a:gd name="connsiteX13" fmla="*/ 715856 w 1525495"/>
                <a:gd name="connsiteY13" fmla="*/ 206021 h 290239"/>
                <a:gd name="connsiteX14" fmla="*/ 638656 w 1525495"/>
                <a:gd name="connsiteY14" fmla="*/ 217718 h 290239"/>
                <a:gd name="connsiteX15" fmla="*/ 591868 w 1525495"/>
                <a:gd name="connsiteY15" fmla="*/ 234094 h 290239"/>
                <a:gd name="connsiteX16" fmla="*/ 173116 w 1525495"/>
                <a:gd name="connsiteY16" fmla="*/ 278542 h 290239"/>
                <a:gd name="connsiteX17" fmla="*/ 63164 w 1525495"/>
                <a:gd name="connsiteY17" fmla="*/ 290239 h 290239"/>
                <a:gd name="connsiteX18" fmla="*/ 0 w 1525495"/>
                <a:gd name="connsiteY18" fmla="*/ 250469 h 290239"/>
                <a:gd name="connsiteX19" fmla="*/ 51467 w 1525495"/>
                <a:gd name="connsiteY19" fmla="*/ 208360 h 290239"/>
                <a:gd name="connsiteX20" fmla="*/ 240958 w 1525495"/>
                <a:gd name="connsiteY20" fmla="*/ 177948 h 290239"/>
                <a:gd name="connsiteX21" fmla="*/ 731342 w 1525495"/>
                <a:gd name="connsiteY21" fmla="*/ 51104 h 290239"/>
                <a:gd name="connsiteX0" fmla="*/ 731342 w 1525495"/>
                <a:gd name="connsiteY0" fmla="*/ 35413 h 274548"/>
                <a:gd name="connsiteX1" fmla="*/ 865206 w 1525495"/>
                <a:gd name="connsiteY1" fmla="*/ 59934 h 274548"/>
                <a:gd name="connsiteX2" fmla="*/ 1524069 w 1525495"/>
                <a:gd name="connsiteY2" fmla="*/ 12736 h 274548"/>
                <a:gd name="connsiteX3" fmla="*/ 1505076 w 1525495"/>
                <a:gd name="connsiteY3" fmla="*/ 102837 h 274548"/>
                <a:gd name="connsiteX4" fmla="*/ 1211809 w 1525495"/>
                <a:gd name="connsiteY4" fmla="*/ 129505 h 274548"/>
                <a:gd name="connsiteX5" fmla="*/ 1169700 w 1525495"/>
                <a:gd name="connsiteY5" fmla="*/ 115469 h 274548"/>
                <a:gd name="connsiteX6" fmla="*/ 1136948 w 1525495"/>
                <a:gd name="connsiteY6" fmla="*/ 106111 h 274548"/>
                <a:gd name="connsiteX7" fmla="*/ 1026997 w 1525495"/>
                <a:gd name="connsiteY7" fmla="*/ 143542 h 274548"/>
                <a:gd name="connsiteX8" fmla="*/ 949796 w 1525495"/>
                <a:gd name="connsiteY8" fmla="*/ 173954 h 274548"/>
                <a:gd name="connsiteX9" fmla="*/ 900669 w 1525495"/>
                <a:gd name="connsiteY9" fmla="*/ 176293 h 274548"/>
                <a:gd name="connsiteX10" fmla="*/ 872596 w 1525495"/>
                <a:gd name="connsiteY10" fmla="*/ 178633 h 274548"/>
                <a:gd name="connsiteX11" fmla="*/ 837505 w 1525495"/>
                <a:gd name="connsiteY11" fmla="*/ 176293 h 274548"/>
                <a:gd name="connsiteX12" fmla="*/ 776681 w 1525495"/>
                <a:gd name="connsiteY12" fmla="*/ 178633 h 274548"/>
                <a:gd name="connsiteX13" fmla="*/ 715856 w 1525495"/>
                <a:gd name="connsiteY13" fmla="*/ 190330 h 274548"/>
                <a:gd name="connsiteX14" fmla="*/ 638656 w 1525495"/>
                <a:gd name="connsiteY14" fmla="*/ 202027 h 274548"/>
                <a:gd name="connsiteX15" fmla="*/ 591868 w 1525495"/>
                <a:gd name="connsiteY15" fmla="*/ 218403 h 274548"/>
                <a:gd name="connsiteX16" fmla="*/ 173116 w 1525495"/>
                <a:gd name="connsiteY16" fmla="*/ 262851 h 274548"/>
                <a:gd name="connsiteX17" fmla="*/ 63164 w 1525495"/>
                <a:gd name="connsiteY17" fmla="*/ 274548 h 274548"/>
                <a:gd name="connsiteX18" fmla="*/ 0 w 1525495"/>
                <a:gd name="connsiteY18" fmla="*/ 234778 h 274548"/>
                <a:gd name="connsiteX19" fmla="*/ 51467 w 1525495"/>
                <a:gd name="connsiteY19" fmla="*/ 192669 h 274548"/>
                <a:gd name="connsiteX20" fmla="*/ 240958 w 1525495"/>
                <a:gd name="connsiteY20" fmla="*/ 162257 h 274548"/>
                <a:gd name="connsiteX21" fmla="*/ 731342 w 1525495"/>
                <a:gd name="connsiteY21" fmla="*/ 35413 h 274548"/>
                <a:gd name="connsiteX0" fmla="*/ 731342 w 1525495"/>
                <a:gd name="connsiteY0" fmla="*/ 25795 h 264930"/>
                <a:gd name="connsiteX1" fmla="*/ 861323 w 1525495"/>
                <a:gd name="connsiteY1" fmla="*/ 73617 h 264930"/>
                <a:gd name="connsiteX2" fmla="*/ 1524069 w 1525495"/>
                <a:gd name="connsiteY2" fmla="*/ 3118 h 264930"/>
                <a:gd name="connsiteX3" fmla="*/ 1505076 w 1525495"/>
                <a:gd name="connsiteY3" fmla="*/ 93219 h 264930"/>
                <a:gd name="connsiteX4" fmla="*/ 1211809 w 1525495"/>
                <a:gd name="connsiteY4" fmla="*/ 119887 h 264930"/>
                <a:gd name="connsiteX5" fmla="*/ 1169700 w 1525495"/>
                <a:gd name="connsiteY5" fmla="*/ 105851 h 264930"/>
                <a:gd name="connsiteX6" fmla="*/ 1136948 w 1525495"/>
                <a:gd name="connsiteY6" fmla="*/ 96493 h 264930"/>
                <a:gd name="connsiteX7" fmla="*/ 1026997 w 1525495"/>
                <a:gd name="connsiteY7" fmla="*/ 133924 h 264930"/>
                <a:gd name="connsiteX8" fmla="*/ 949796 w 1525495"/>
                <a:gd name="connsiteY8" fmla="*/ 164336 h 264930"/>
                <a:gd name="connsiteX9" fmla="*/ 900669 w 1525495"/>
                <a:gd name="connsiteY9" fmla="*/ 166675 h 264930"/>
                <a:gd name="connsiteX10" fmla="*/ 872596 w 1525495"/>
                <a:gd name="connsiteY10" fmla="*/ 169015 h 264930"/>
                <a:gd name="connsiteX11" fmla="*/ 837505 w 1525495"/>
                <a:gd name="connsiteY11" fmla="*/ 166675 h 264930"/>
                <a:gd name="connsiteX12" fmla="*/ 776681 w 1525495"/>
                <a:gd name="connsiteY12" fmla="*/ 169015 h 264930"/>
                <a:gd name="connsiteX13" fmla="*/ 715856 w 1525495"/>
                <a:gd name="connsiteY13" fmla="*/ 180712 h 264930"/>
                <a:gd name="connsiteX14" fmla="*/ 638656 w 1525495"/>
                <a:gd name="connsiteY14" fmla="*/ 192409 h 264930"/>
                <a:gd name="connsiteX15" fmla="*/ 591868 w 1525495"/>
                <a:gd name="connsiteY15" fmla="*/ 208785 h 264930"/>
                <a:gd name="connsiteX16" fmla="*/ 173116 w 1525495"/>
                <a:gd name="connsiteY16" fmla="*/ 253233 h 264930"/>
                <a:gd name="connsiteX17" fmla="*/ 63164 w 1525495"/>
                <a:gd name="connsiteY17" fmla="*/ 264930 h 264930"/>
                <a:gd name="connsiteX18" fmla="*/ 0 w 1525495"/>
                <a:gd name="connsiteY18" fmla="*/ 225160 h 264930"/>
                <a:gd name="connsiteX19" fmla="*/ 51467 w 1525495"/>
                <a:gd name="connsiteY19" fmla="*/ 183051 h 264930"/>
                <a:gd name="connsiteX20" fmla="*/ 240958 w 1525495"/>
                <a:gd name="connsiteY20" fmla="*/ 152639 h 264930"/>
                <a:gd name="connsiteX21" fmla="*/ 731342 w 1525495"/>
                <a:gd name="connsiteY21" fmla="*/ 25795 h 264930"/>
                <a:gd name="connsiteX0" fmla="*/ 711925 w 1525495"/>
                <a:gd name="connsiteY0" fmla="*/ 56863 h 264930"/>
                <a:gd name="connsiteX1" fmla="*/ 861323 w 1525495"/>
                <a:gd name="connsiteY1" fmla="*/ 73617 h 264930"/>
                <a:gd name="connsiteX2" fmla="*/ 1524069 w 1525495"/>
                <a:gd name="connsiteY2" fmla="*/ 3118 h 264930"/>
                <a:gd name="connsiteX3" fmla="*/ 1505076 w 1525495"/>
                <a:gd name="connsiteY3" fmla="*/ 93219 h 264930"/>
                <a:gd name="connsiteX4" fmla="*/ 1211809 w 1525495"/>
                <a:gd name="connsiteY4" fmla="*/ 119887 h 264930"/>
                <a:gd name="connsiteX5" fmla="*/ 1169700 w 1525495"/>
                <a:gd name="connsiteY5" fmla="*/ 105851 h 264930"/>
                <a:gd name="connsiteX6" fmla="*/ 1136948 w 1525495"/>
                <a:gd name="connsiteY6" fmla="*/ 96493 h 264930"/>
                <a:gd name="connsiteX7" fmla="*/ 1026997 w 1525495"/>
                <a:gd name="connsiteY7" fmla="*/ 133924 h 264930"/>
                <a:gd name="connsiteX8" fmla="*/ 949796 w 1525495"/>
                <a:gd name="connsiteY8" fmla="*/ 164336 h 264930"/>
                <a:gd name="connsiteX9" fmla="*/ 900669 w 1525495"/>
                <a:gd name="connsiteY9" fmla="*/ 166675 h 264930"/>
                <a:gd name="connsiteX10" fmla="*/ 872596 w 1525495"/>
                <a:gd name="connsiteY10" fmla="*/ 169015 h 264930"/>
                <a:gd name="connsiteX11" fmla="*/ 837505 w 1525495"/>
                <a:gd name="connsiteY11" fmla="*/ 166675 h 264930"/>
                <a:gd name="connsiteX12" fmla="*/ 776681 w 1525495"/>
                <a:gd name="connsiteY12" fmla="*/ 169015 h 264930"/>
                <a:gd name="connsiteX13" fmla="*/ 715856 w 1525495"/>
                <a:gd name="connsiteY13" fmla="*/ 180712 h 264930"/>
                <a:gd name="connsiteX14" fmla="*/ 638656 w 1525495"/>
                <a:gd name="connsiteY14" fmla="*/ 192409 h 264930"/>
                <a:gd name="connsiteX15" fmla="*/ 591868 w 1525495"/>
                <a:gd name="connsiteY15" fmla="*/ 208785 h 264930"/>
                <a:gd name="connsiteX16" fmla="*/ 173116 w 1525495"/>
                <a:gd name="connsiteY16" fmla="*/ 253233 h 264930"/>
                <a:gd name="connsiteX17" fmla="*/ 63164 w 1525495"/>
                <a:gd name="connsiteY17" fmla="*/ 264930 h 264930"/>
                <a:gd name="connsiteX18" fmla="*/ 0 w 1525495"/>
                <a:gd name="connsiteY18" fmla="*/ 225160 h 264930"/>
                <a:gd name="connsiteX19" fmla="*/ 51467 w 1525495"/>
                <a:gd name="connsiteY19" fmla="*/ 183051 h 264930"/>
                <a:gd name="connsiteX20" fmla="*/ 240958 w 1525495"/>
                <a:gd name="connsiteY20" fmla="*/ 152639 h 264930"/>
                <a:gd name="connsiteX21" fmla="*/ 711925 w 1525495"/>
                <a:gd name="connsiteY21" fmla="*/ 56863 h 264930"/>
                <a:gd name="connsiteX0" fmla="*/ 680858 w 1525495"/>
                <a:gd name="connsiteY0" fmla="*/ 60746 h 264930"/>
                <a:gd name="connsiteX1" fmla="*/ 861323 w 1525495"/>
                <a:gd name="connsiteY1" fmla="*/ 73617 h 264930"/>
                <a:gd name="connsiteX2" fmla="*/ 1524069 w 1525495"/>
                <a:gd name="connsiteY2" fmla="*/ 3118 h 264930"/>
                <a:gd name="connsiteX3" fmla="*/ 1505076 w 1525495"/>
                <a:gd name="connsiteY3" fmla="*/ 93219 h 264930"/>
                <a:gd name="connsiteX4" fmla="*/ 1211809 w 1525495"/>
                <a:gd name="connsiteY4" fmla="*/ 119887 h 264930"/>
                <a:gd name="connsiteX5" fmla="*/ 1169700 w 1525495"/>
                <a:gd name="connsiteY5" fmla="*/ 105851 h 264930"/>
                <a:gd name="connsiteX6" fmla="*/ 1136948 w 1525495"/>
                <a:gd name="connsiteY6" fmla="*/ 96493 h 264930"/>
                <a:gd name="connsiteX7" fmla="*/ 1026997 w 1525495"/>
                <a:gd name="connsiteY7" fmla="*/ 133924 h 264930"/>
                <a:gd name="connsiteX8" fmla="*/ 949796 w 1525495"/>
                <a:gd name="connsiteY8" fmla="*/ 164336 h 264930"/>
                <a:gd name="connsiteX9" fmla="*/ 900669 w 1525495"/>
                <a:gd name="connsiteY9" fmla="*/ 166675 h 264930"/>
                <a:gd name="connsiteX10" fmla="*/ 872596 w 1525495"/>
                <a:gd name="connsiteY10" fmla="*/ 169015 h 264930"/>
                <a:gd name="connsiteX11" fmla="*/ 837505 w 1525495"/>
                <a:gd name="connsiteY11" fmla="*/ 166675 h 264930"/>
                <a:gd name="connsiteX12" fmla="*/ 776681 w 1525495"/>
                <a:gd name="connsiteY12" fmla="*/ 169015 h 264930"/>
                <a:gd name="connsiteX13" fmla="*/ 715856 w 1525495"/>
                <a:gd name="connsiteY13" fmla="*/ 180712 h 264930"/>
                <a:gd name="connsiteX14" fmla="*/ 638656 w 1525495"/>
                <a:gd name="connsiteY14" fmla="*/ 192409 h 264930"/>
                <a:gd name="connsiteX15" fmla="*/ 591868 w 1525495"/>
                <a:gd name="connsiteY15" fmla="*/ 208785 h 264930"/>
                <a:gd name="connsiteX16" fmla="*/ 173116 w 1525495"/>
                <a:gd name="connsiteY16" fmla="*/ 253233 h 264930"/>
                <a:gd name="connsiteX17" fmla="*/ 63164 w 1525495"/>
                <a:gd name="connsiteY17" fmla="*/ 264930 h 264930"/>
                <a:gd name="connsiteX18" fmla="*/ 0 w 1525495"/>
                <a:gd name="connsiteY18" fmla="*/ 225160 h 264930"/>
                <a:gd name="connsiteX19" fmla="*/ 51467 w 1525495"/>
                <a:gd name="connsiteY19" fmla="*/ 183051 h 264930"/>
                <a:gd name="connsiteX20" fmla="*/ 240958 w 1525495"/>
                <a:gd name="connsiteY20" fmla="*/ 152639 h 264930"/>
                <a:gd name="connsiteX21" fmla="*/ 680858 w 1525495"/>
                <a:gd name="connsiteY21" fmla="*/ 60746 h 264930"/>
                <a:gd name="connsiteX0" fmla="*/ 680858 w 1525495"/>
                <a:gd name="connsiteY0" fmla="*/ 60746 h 264930"/>
                <a:gd name="connsiteX1" fmla="*/ 861323 w 1525495"/>
                <a:gd name="connsiteY1" fmla="*/ 73617 h 264930"/>
                <a:gd name="connsiteX2" fmla="*/ 1524069 w 1525495"/>
                <a:gd name="connsiteY2" fmla="*/ 3118 h 264930"/>
                <a:gd name="connsiteX3" fmla="*/ 1505076 w 1525495"/>
                <a:gd name="connsiteY3" fmla="*/ 93219 h 264930"/>
                <a:gd name="connsiteX4" fmla="*/ 1211809 w 1525495"/>
                <a:gd name="connsiteY4" fmla="*/ 119887 h 264930"/>
                <a:gd name="connsiteX5" fmla="*/ 1169700 w 1525495"/>
                <a:gd name="connsiteY5" fmla="*/ 105851 h 264930"/>
                <a:gd name="connsiteX6" fmla="*/ 1136948 w 1525495"/>
                <a:gd name="connsiteY6" fmla="*/ 96493 h 264930"/>
                <a:gd name="connsiteX7" fmla="*/ 1026997 w 1525495"/>
                <a:gd name="connsiteY7" fmla="*/ 133924 h 264930"/>
                <a:gd name="connsiteX8" fmla="*/ 949796 w 1525495"/>
                <a:gd name="connsiteY8" fmla="*/ 164336 h 264930"/>
                <a:gd name="connsiteX9" fmla="*/ 900669 w 1525495"/>
                <a:gd name="connsiteY9" fmla="*/ 166675 h 264930"/>
                <a:gd name="connsiteX10" fmla="*/ 872596 w 1525495"/>
                <a:gd name="connsiteY10" fmla="*/ 169015 h 264930"/>
                <a:gd name="connsiteX11" fmla="*/ 837505 w 1525495"/>
                <a:gd name="connsiteY11" fmla="*/ 166675 h 264930"/>
                <a:gd name="connsiteX12" fmla="*/ 776681 w 1525495"/>
                <a:gd name="connsiteY12" fmla="*/ 169015 h 264930"/>
                <a:gd name="connsiteX13" fmla="*/ 715856 w 1525495"/>
                <a:gd name="connsiteY13" fmla="*/ 180712 h 264930"/>
                <a:gd name="connsiteX14" fmla="*/ 638656 w 1525495"/>
                <a:gd name="connsiteY14" fmla="*/ 192409 h 264930"/>
                <a:gd name="connsiteX15" fmla="*/ 591868 w 1525495"/>
                <a:gd name="connsiteY15" fmla="*/ 208785 h 264930"/>
                <a:gd name="connsiteX16" fmla="*/ 173116 w 1525495"/>
                <a:gd name="connsiteY16" fmla="*/ 253233 h 264930"/>
                <a:gd name="connsiteX17" fmla="*/ 63164 w 1525495"/>
                <a:gd name="connsiteY17" fmla="*/ 264930 h 264930"/>
                <a:gd name="connsiteX18" fmla="*/ 0 w 1525495"/>
                <a:gd name="connsiteY18" fmla="*/ 225160 h 264930"/>
                <a:gd name="connsiteX19" fmla="*/ 51467 w 1525495"/>
                <a:gd name="connsiteY19" fmla="*/ 183051 h 264930"/>
                <a:gd name="connsiteX20" fmla="*/ 240958 w 1525495"/>
                <a:gd name="connsiteY20" fmla="*/ 152639 h 264930"/>
                <a:gd name="connsiteX21" fmla="*/ 680858 w 1525495"/>
                <a:gd name="connsiteY21" fmla="*/ 60746 h 264930"/>
                <a:gd name="connsiteX0" fmla="*/ 681531 w 1526168"/>
                <a:gd name="connsiteY0" fmla="*/ 60746 h 264930"/>
                <a:gd name="connsiteX1" fmla="*/ 861996 w 1526168"/>
                <a:gd name="connsiteY1" fmla="*/ 73617 h 264930"/>
                <a:gd name="connsiteX2" fmla="*/ 1524742 w 1526168"/>
                <a:gd name="connsiteY2" fmla="*/ 3118 h 264930"/>
                <a:gd name="connsiteX3" fmla="*/ 1505749 w 1526168"/>
                <a:gd name="connsiteY3" fmla="*/ 93219 h 264930"/>
                <a:gd name="connsiteX4" fmla="*/ 1212482 w 1526168"/>
                <a:gd name="connsiteY4" fmla="*/ 119887 h 264930"/>
                <a:gd name="connsiteX5" fmla="*/ 1170373 w 1526168"/>
                <a:gd name="connsiteY5" fmla="*/ 105851 h 264930"/>
                <a:gd name="connsiteX6" fmla="*/ 1137621 w 1526168"/>
                <a:gd name="connsiteY6" fmla="*/ 96493 h 264930"/>
                <a:gd name="connsiteX7" fmla="*/ 1027670 w 1526168"/>
                <a:gd name="connsiteY7" fmla="*/ 133924 h 264930"/>
                <a:gd name="connsiteX8" fmla="*/ 950469 w 1526168"/>
                <a:gd name="connsiteY8" fmla="*/ 164336 h 264930"/>
                <a:gd name="connsiteX9" fmla="*/ 901342 w 1526168"/>
                <a:gd name="connsiteY9" fmla="*/ 166675 h 264930"/>
                <a:gd name="connsiteX10" fmla="*/ 873269 w 1526168"/>
                <a:gd name="connsiteY10" fmla="*/ 169015 h 264930"/>
                <a:gd name="connsiteX11" fmla="*/ 838178 w 1526168"/>
                <a:gd name="connsiteY11" fmla="*/ 166675 h 264930"/>
                <a:gd name="connsiteX12" fmla="*/ 777354 w 1526168"/>
                <a:gd name="connsiteY12" fmla="*/ 169015 h 264930"/>
                <a:gd name="connsiteX13" fmla="*/ 716529 w 1526168"/>
                <a:gd name="connsiteY13" fmla="*/ 180712 h 264930"/>
                <a:gd name="connsiteX14" fmla="*/ 639329 w 1526168"/>
                <a:gd name="connsiteY14" fmla="*/ 192409 h 264930"/>
                <a:gd name="connsiteX15" fmla="*/ 592541 w 1526168"/>
                <a:gd name="connsiteY15" fmla="*/ 208785 h 264930"/>
                <a:gd name="connsiteX16" fmla="*/ 173789 w 1526168"/>
                <a:gd name="connsiteY16" fmla="*/ 253233 h 264930"/>
                <a:gd name="connsiteX17" fmla="*/ 63837 w 1526168"/>
                <a:gd name="connsiteY17" fmla="*/ 264930 h 264930"/>
                <a:gd name="connsiteX18" fmla="*/ 673 w 1526168"/>
                <a:gd name="connsiteY18" fmla="*/ 225160 h 264930"/>
                <a:gd name="connsiteX19" fmla="*/ 52140 w 1526168"/>
                <a:gd name="connsiteY19" fmla="*/ 183051 h 264930"/>
                <a:gd name="connsiteX20" fmla="*/ 241631 w 1526168"/>
                <a:gd name="connsiteY20" fmla="*/ 152639 h 264930"/>
                <a:gd name="connsiteX21" fmla="*/ 681531 w 1526168"/>
                <a:gd name="connsiteY21" fmla="*/ 60746 h 264930"/>
                <a:gd name="connsiteX0" fmla="*/ 681531 w 1526168"/>
                <a:gd name="connsiteY0" fmla="*/ 60746 h 268807"/>
                <a:gd name="connsiteX1" fmla="*/ 861996 w 1526168"/>
                <a:gd name="connsiteY1" fmla="*/ 73617 h 268807"/>
                <a:gd name="connsiteX2" fmla="*/ 1524742 w 1526168"/>
                <a:gd name="connsiteY2" fmla="*/ 3118 h 268807"/>
                <a:gd name="connsiteX3" fmla="*/ 1505749 w 1526168"/>
                <a:gd name="connsiteY3" fmla="*/ 93219 h 268807"/>
                <a:gd name="connsiteX4" fmla="*/ 1212482 w 1526168"/>
                <a:gd name="connsiteY4" fmla="*/ 119887 h 268807"/>
                <a:gd name="connsiteX5" fmla="*/ 1170373 w 1526168"/>
                <a:gd name="connsiteY5" fmla="*/ 105851 h 268807"/>
                <a:gd name="connsiteX6" fmla="*/ 1137621 w 1526168"/>
                <a:gd name="connsiteY6" fmla="*/ 96493 h 268807"/>
                <a:gd name="connsiteX7" fmla="*/ 1027670 w 1526168"/>
                <a:gd name="connsiteY7" fmla="*/ 133924 h 268807"/>
                <a:gd name="connsiteX8" fmla="*/ 950469 w 1526168"/>
                <a:gd name="connsiteY8" fmla="*/ 164336 h 268807"/>
                <a:gd name="connsiteX9" fmla="*/ 901342 w 1526168"/>
                <a:gd name="connsiteY9" fmla="*/ 166675 h 268807"/>
                <a:gd name="connsiteX10" fmla="*/ 873269 w 1526168"/>
                <a:gd name="connsiteY10" fmla="*/ 169015 h 268807"/>
                <a:gd name="connsiteX11" fmla="*/ 838178 w 1526168"/>
                <a:gd name="connsiteY11" fmla="*/ 166675 h 268807"/>
                <a:gd name="connsiteX12" fmla="*/ 777354 w 1526168"/>
                <a:gd name="connsiteY12" fmla="*/ 169015 h 268807"/>
                <a:gd name="connsiteX13" fmla="*/ 716529 w 1526168"/>
                <a:gd name="connsiteY13" fmla="*/ 180712 h 268807"/>
                <a:gd name="connsiteX14" fmla="*/ 639329 w 1526168"/>
                <a:gd name="connsiteY14" fmla="*/ 192409 h 268807"/>
                <a:gd name="connsiteX15" fmla="*/ 592541 w 1526168"/>
                <a:gd name="connsiteY15" fmla="*/ 208785 h 268807"/>
                <a:gd name="connsiteX16" fmla="*/ 173789 w 1526168"/>
                <a:gd name="connsiteY16" fmla="*/ 253233 h 268807"/>
                <a:gd name="connsiteX17" fmla="*/ 63837 w 1526168"/>
                <a:gd name="connsiteY17" fmla="*/ 264930 h 268807"/>
                <a:gd name="connsiteX18" fmla="*/ 673 w 1526168"/>
                <a:gd name="connsiteY18" fmla="*/ 225160 h 268807"/>
                <a:gd name="connsiteX19" fmla="*/ 52140 w 1526168"/>
                <a:gd name="connsiteY19" fmla="*/ 183051 h 268807"/>
                <a:gd name="connsiteX20" fmla="*/ 241631 w 1526168"/>
                <a:gd name="connsiteY20" fmla="*/ 152639 h 268807"/>
                <a:gd name="connsiteX21" fmla="*/ 681531 w 1526168"/>
                <a:gd name="connsiteY21" fmla="*/ 60746 h 268807"/>
                <a:gd name="connsiteX0" fmla="*/ 657421 w 1502058"/>
                <a:gd name="connsiteY0" fmla="*/ 60746 h 266047"/>
                <a:gd name="connsiteX1" fmla="*/ 837886 w 1502058"/>
                <a:gd name="connsiteY1" fmla="*/ 73617 h 266047"/>
                <a:gd name="connsiteX2" fmla="*/ 1500632 w 1502058"/>
                <a:gd name="connsiteY2" fmla="*/ 3118 h 266047"/>
                <a:gd name="connsiteX3" fmla="*/ 1481639 w 1502058"/>
                <a:gd name="connsiteY3" fmla="*/ 93219 h 266047"/>
                <a:gd name="connsiteX4" fmla="*/ 1188372 w 1502058"/>
                <a:gd name="connsiteY4" fmla="*/ 119887 h 266047"/>
                <a:gd name="connsiteX5" fmla="*/ 1146263 w 1502058"/>
                <a:gd name="connsiteY5" fmla="*/ 105851 h 266047"/>
                <a:gd name="connsiteX6" fmla="*/ 1113511 w 1502058"/>
                <a:gd name="connsiteY6" fmla="*/ 96493 h 266047"/>
                <a:gd name="connsiteX7" fmla="*/ 1003560 w 1502058"/>
                <a:gd name="connsiteY7" fmla="*/ 133924 h 266047"/>
                <a:gd name="connsiteX8" fmla="*/ 926359 w 1502058"/>
                <a:gd name="connsiteY8" fmla="*/ 164336 h 266047"/>
                <a:gd name="connsiteX9" fmla="*/ 877232 w 1502058"/>
                <a:gd name="connsiteY9" fmla="*/ 166675 h 266047"/>
                <a:gd name="connsiteX10" fmla="*/ 849159 w 1502058"/>
                <a:gd name="connsiteY10" fmla="*/ 169015 h 266047"/>
                <a:gd name="connsiteX11" fmla="*/ 814068 w 1502058"/>
                <a:gd name="connsiteY11" fmla="*/ 166675 h 266047"/>
                <a:gd name="connsiteX12" fmla="*/ 753244 w 1502058"/>
                <a:gd name="connsiteY12" fmla="*/ 169015 h 266047"/>
                <a:gd name="connsiteX13" fmla="*/ 692419 w 1502058"/>
                <a:gd name="connsiteY13" fmla="*/ 180712 h 266047"/>
                <a:gd name="connsiteX14" fmla="*/ 615219 w 1502058"/>
                <a:gd name="connsiteY14" fmla="*/ 192409 h 266047"/>
                <a:gd name="connsiteX15" fmla="*/ 568431 w 1502058"/>
                <a:gd name="connsiteY15" fmla="*/ 208785 h 266047"/>
                <a:gd name="connsiteX16" fmla="*/ 149679 w 1502058"/>
                <a:gd name="connsiteY16" fmla="*/ 253233 h 266047"/>
                <a:gd name="connsiteX17" fmla="*/ 39727 w 1502058"/>
                <a:gd name="connsiteY17" fmla="*/ 264930 h 266047"/>
                <a:gd name="connsiteX18" fmla="*/ 1968 w 1502058"/>
                <a:gd name="connsiteY18" fmla="*/ 221983 h 266047"/>
                <a:gd name="connsiteX19" fmla="*/ 28030 w 1502058"/>
                <a:gd name="connsiteY19" fmla="*/ 183051 h 266047"/>
                <a:gd name="connsiteX20" fmla="*/ 217521 w 1502058"/>
                <a:gd name="connsiteY20" fmla="*/ 152639 h 266047"/>
                <a:gd name="connsiteX21" fmla="*/ 657421 w 1502058"/>
                <a:gd name="connsiteY21" fmla="*/ 60746 h 266047"/>
                <a:gd name="connsiteX0" fmla="*/ 644089 w 1488726"/>
                <a:gd name="connsiteY0" fmla="*/ 60746 h 268443"/>
                <a:gd name="connsiteX1" fmla="*/ 824554 w 1488726"/>
                <a:gd name="connsiteY1" fmla="*/ 73617 h 268443"/>
                <a:gd name="connsiteX2" fmla="*/ 1487300 w 1488726"/>
                <a:gd name="connsiteY2" fmla="*/ 3118 h 268443"/>
                <a:gd name="connsiteX3" fmla="*/ 1468307 w 1488726"/>
                <a:gd name="connsiteY3" fmla="*/ 93219 h 268443"/>
                <a:gd name="connsiteX4" fmla="*/ 1175040 w 1488726"/>
                <a:gd name="connsiteY4" fmla="*/ 119887 h 268443"/>
                <a:gd name="connsiteX5" fmla="*/ 1132931 w 1488726"/>
                <a:gd name="connsiteY5" fmla="*/ 105851 h 268443"/>
                <a:gd name="connsiteX6" fmla="*/ 1100179 w 1488726"/>
                <a:gd name="connsiteY6" fmla="*/ 96493 h 268443"/>
                <a:gd name="connsiteX7" fmla="*/ 990228 w 1488726"/>
                <a:gd name="connsiteY7" fmla="*/ 133924 h 268443"/>
                <a:gd name="connsiteX8" fmla="*/ 913027 w 1488726"/>
                <a:gd name="connsiteY8" fmla="*/ 164336 h 268443"/>
                <a:gd name="connsiteX9" fmla="*/ 863900 w 1488726"/>
                <a:gd name="connsiteY9" fmla="*/ 166675 h 268443"/>
                <a:gd name="connsiteX10" fmla="*/ 835827 w 1488726"/>
                <a:gd name="connsiteY10" fmla="*/ 169015 h 268443"/>
                <a:gd name="connsiteX11" fmla="*/ 800736 w 1488726"/>
                <a:gd name="connsiteY11" fmla="*/ 166675 h 268443"/>
                <a:gd name="connsiteX12" fmla="*/ 739912 w 1488726"/>
                <a:gd name="connsiteY12" fmla="*/ 169015 h 268443"/>
                <a:gd name="connsiteX13" fmla="*/ 679087 w 1488726"/>
                <a:gd name="connsiteY13" fmla="*/ 180712 h 268443"/>
                <a:gd name="connsiteX14" fmla="*/ 601887 w 1488726"/>
                <a:gd name="connsiteY14" fmla="*/ 192409 h 268443"/>
                <a:gd name="connsiteX15" fmla="*/ 555099 w 1488726"/>
                <a:gd name="connsiteY15" fmla="*/ 208785 h 268443"/>
                <a:gd name="connsiteX16" fmla="*/ 136347 w 1488726"/>
                <a:gd name="connsiteY16" fmla="*/ 253233 h 268443"/>
                <a:gd name="connsiteX17" fmla="*/ 26395 w 1488726"/>
                <a:gd name="connsiteY17" fmla="*/ 264930 h 268443"/>
                <a:gd name="connsiteX18" fmla="*/ 14698 w 1488726"/>
                <a:gd name="connsiteY18" fmla="*/ 183051 h 268443"/>
                <a:gd name="connsiteX19" fmla="*/ 204189 w 1488726"/>
                <a:gd name="connsiteY19" fmla="*/ 152639 h 268443"/>
                <a:gd name="connsiteX20" fmla="*/ 644089 w 1488726"/>
                <a:gd name="connsiteY20" fmla="*/ 60746 h 268443"/>
                <a:gd name="connsiteX0" fmla="*/ 629390 w 1474027"/>
                <a:gd name="connsiteY0" fmla="*/ 60746 h 268444"/>
                <a:gd name="connsiteX1" fmla="*/ 809855 w 1474027"/>
                <a:gd name="connsiteY1" fmla="*/ 73617 h 268444"/>
                <a:gd name="connsiteX2" fmla="*/ 1472601 w 1474027"/>
                <a:gd name="connsiteY2" fmla="*/ 3118 h 268444"/>
                <a:gd name="connsiteX3" fmla="*/ 1453608 w 1474027"/>
                <a:gd name="connsiteY3" fmla="*/ 93219 h 268444"/>
                <a:gd name="connsiteX4" fmla="*/ 1160341 w 1474027"/>
                <a:gd name="connsiteY4" fmla="*/ 119887 h 268444"/>
                <a:gd name="connsiteX5" fmla="*/ 1118232 w 1474027"/>
                <a:gd name="connsiteY5" fmla="*/ 105851 h 268444"/>
                <a:gd name="connsiteX6" fmla="*/ 1085480 w 1474027"/>
                <a:gd name="connsiteY6" fmla="*/ 96493 h 268444"/>
                <a:gd name="connsiteX7" fmla="*/ 975529 w 1474027"/>
                <a:gd name="connsiteY7" fmla="*/ 133924 h 268444"/>
                <a:gd name="connsiteX8" fmla="*/ 898328 w 1474027"/>
                <a:gd name="connsiteY8" fmla="*/ 164336 h 268444"/>
                <a:gd name="connsiteX9" fmla="*/ 849201 w 1474027"/>
                <a:gd name="connsiteY9" fmla="*/ 166675 h 268444"/>
                <a:gd name="connsiteX10" fmla="*/ 821128 w 1474027"/>
                <a:gd name="connsiteY10" fmla="*/ 169015 h 268444"/>
                <a:gd name="connsiteX11" fmla="*/ 786037 w 1474027"/>
                <a:gd name="connsiteY11" fmla="*/ 166675 h 268444"/>
                <a:gd name="connsiteX12" fmla="*/ 725213 w 1474027"/>
                <a:gd name="connsiteY12" fmla="*/ 169015 h 268444"/>
                <a:gd name="connsiteX13" fmla="*/ 664388 w 1474027"/>
                <a:gd name="connsiteY13" fmla="*/ 180712 h 268444"/>
                <a:gd name="connsiteX14" fmla="*/ 587188 w 1474027"/>
                <a:gd name="connsiteY14" fmla="*/ 192409 h 268444"/>
                <a:gd name="connsiteX15" fmla="*/ 540400 w 1474027"/>
                <a:gd name="connsiteY15" fmla="*/ 208785 h 268444"/>
                <a:gd name="connsiteX16" fmla="*/ 121648 w 1474027"/>
                <a:gd name="connsiteY16" fmla="*/ 253233 h 268444"/>
                <a:gd name="connsiteX17" fmla="*/ 11696 w 1474027"/>
                <a:gd name="connsiteY17" fmla="*/ 264930 h 268444"/>
                <a:gd name="connsiteX18" fmla="*/ -1 w 1474027"/>
                <a:gd name="connsiteY18" fmla="*/ 183051 h 268444"/>
                <a:gd name="connsiteX19" fmla="*/ 189490 w 1474027"/>
                <a:gd name="connsiteY19" fmla="*/ 152639 h 268444"/>
                <a:gd name="connsiteX20" fmla="*/ 629390 w 1474027"/>
                <a:gd name="connsiteY20" fmla="*/ 60746 h 268444"/>
                <a:gd name="connsiteX0" fmla="*/ 629391 w 1474028"/>
                <a:gd name="connsiteY0" fmla="*/ 60746 h 266300"/>
                <a:gd name="connsiteX1" fmla="*/ 809856 w 1474028"/>
                <a:gd name="connsiteY1" fmla="*/ 73617 h 266300"/>
                <a:gd name="connsiteX2" fmla="*/ 1472602 w 1474028"/>
                <a:gd name="connsiteY2" fmla="*/ 3118 h 266300"/>
                <a:gd name="connsiteX3" fmla="*/ 1453609 w 1474028"/>
                <a:gd name="connsiteY3" fmla="*/ 93219 h 266300"/>
                <a:gd name="connsiteX4" fmla="*/ 1160342 w 1474028"/>
                <a:gd name="connsiteY4" fmla="*/ 119887 h 266300"/>
                <a:gd name="connsiteX5" fmla="*/ 1118233 w 1474028"/>
                <a:gd name="connsiteY5" fmla="*/ 105851 h 266300"/>
                <a:gd name="connsiteX6" fmla="*/ 1085481 w 1474028"/>
                <a:gd name="connsiteY6" fmla="*/ 96493 h 266300"/>
                <a:gd name="connsiteX7" fmla="*/ 975530 w 1474028"/>
                <a:gd name="connsiteY7" fmla="*/ 133924 h 266300"/>
                <a:gd name="connsiteX8" fmla="*/ 898329 w 1474028"/>
                <a:gd name="connsiteY8" fmla="*/ 164336 h 266300"/>
                <a:gd name="connsiteX9" fmla="*/ 849202 w 1474028"/>
                <a:gd name="connsiteY9" fmla="*/ 166675 h 266300"/>
                <a:gd name="connsiteX10" fmla="*/ 821129 w 1474028"/>
                <a:gd name="connsiteY10" fmla="*/ 169015 h 266300"/>
                <a:gd name="connsiteX11" fmla="*/ 786038 w 1474028"/>
                <a:gd name="connsiteY11" fmla="*/ 166675 h 266300"/>
                <a:gd name="connsiteX12" fmla="*/ 725214 w 1474028"/>
                <a:gd name="connsiteY12" fmla="*/ 169015 h 266300"/>
                <a:gd name="connsiteX13" fmla="*/ 664389 w 1474028"/>
                <a:gd name="connsiteY13" fmla="*/ 180712 h 266300"/>
                <a:gd name="connsiteX14" fmla="*/ 587189 w 1474028"/>
                <a:gd name="connsiteY14" fmla="*/ 192409 h 266300"/>
                <a:gd name="connsiteX15" fmla="*/ 540401 w 1474028"/>
                <a:gd name="connsiteY15" fmla="*/ 208785 h 266300"/>
                <a:gd name="connsiteX16" fmla="*/ 121649 w 1474028"/>
                <a:gd name="connsiteY16" fmla="*/ 253233 h 266300"/>
                <a:gd name="connsiteX17" fmla="*/ 11697 w 1474028"/>
                <a:gd name="connsiteY17" fmla="*/ 264930 h 266300"/>
                <a:gd name="connsiteX18" fmla="*/ 0 w 1474028"/>
                <a:gd name="connsiteY18" fmla="*/ 183051 h 266300"/>
                <a:gd name="connsiteX19" fmla="*/ 189491 w 1474028"/>
                <a:gd name="connsiteY19" fmla="*/ 152639 h 266300"/>
                <a:gd name="connsiteX20" fmla="*/ 629391 w 1474028"/>
                <a:gd name="connsiteY20" fmla="*/ 60746 h 26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74028" h="266300">
                  <a:moveTo>
                    <a:pt x="629391" y="60746"/>
                  </a:moveTo>
                  <a:cubicBezTo>
                    <a:pt x="685537" y="60746"/>
                    <a:pt x="747721" y="96354"/>
                    <a:pt x="809856" y="73617"/>
                  </a:cubicBezTo>
                  <a:cubicBezTo>
                    <a:pt x="999582" y="-24013"/>
                    <a:pt x="1329556" y="3898"/>
                    <a:pt x="1472602" y="3118"/>
                  </a:cubicBezTo>
                  <a:cubicBezTo>
                    <a:pt x="1437501" y="111239"/>
                    <a:pt x="1505652" y="73758"/>
                    <a:pt x="1453609" y="93219"/>
                  </a:cubicBezTo>
                  <a:cubicBezTo>
                    <a:pt x="1401566" y="112681"/>
                    <a:pt x="1267955" y="112869"/>
                    <a:pt x="1160342" y="119887"/>
                  </a:cubicBezTo>
                  <a:cubicBezTo>
                    <a:pt x="1141627" y="126906"/>
                    <a:pt x="1127591" y="124566"/>
                    <a:pt x="1118233" y="105851"/>
                  </a:cubicBezTo>
                  <a:cubicBezTo>
                    <a:pt x="1108875" y="91815"/>
                    <a:pt x="1099518" y="89475"/>
                    <a:pt x="1085481" y="96493"/>
                  </a:cubicBezTo>
                  <a:cubicBezTo>
                    <a:pt x="1052730" y="122227"/>
                    <a:pt x="1024657" y="150300"/>
                    <a:pt x="975530" y="133924"/>
                  </a:cubicBezTo>
                  <a:cubicBezTo>
                    <a:pt x="949796" y="124566"/>
                    <a:pt x="926402" y="157318"/>
                    <a:pt x="898329" y="164336"/>
                  </a:cubicBezTo>
                  <a:cubicBezTo>
                    <a:pt x="881954" y="169015"/>
                    <a:pt x="865578" y="161997"/>
                    <a:pt x="849202" y="166675"/>
                  </a:cubicBezTo>
                  <a:cubicBezTo>
                    <a:pt x="839844" y="169015"/>
                    <a:pt x="830487" y="169015"/>
                    <a:pt x="821129" y="169015"/>
                  </a:cubicBezTo>
                  <a:cubicBezTo>
                    <a:pt x="811772" y="169015"/>
                    <a:pt x="804753" y="169015"/>
                    <a:pt x="786038" y="166675"/>
                  </a:cubicBezTo>
                  <a:cubicBezTo>
                    <a:pt x="764984" y="161997"/>
                    <a:pt x="743929" y="157318"/>
                    <a:pt x="725214" y="169015"/>
                  </a:cubicBezTo>
                  <a:cubicBezTo>
                    <a:pt x="706499" y="176033"/>
                    <a:pt x="687783" y="187730"/>
                    <a:pt x="664389" y="180712"/>
                  </a:cubicBezTo>
                  <a:cubicBezTo>
                    <a:pt x="636317" y="166675"/>
                    <a:pt x="610583" y="164336"/>
                    <a:pt x="587189" y="192409"/>
                  </a:cubicBezTo>
                  <a:cubicBezTo>
                    <a:pt x="575492" y="206445"/>
                    <a:pt x="559117" y="208785"/>
                    <a:pt x="540401" y="208785"/>
                  </a:cubicBezTo>
                  <a:lnTo>
                    <a:pt x="121649" y="253233"/>
                  </a:lnTo>
                  <a:cubicBezTo>
                    <a:pt x="116970" y="255573"/>
                    <a:pt x="34331" y="270897"/>
                    <a:pt x="11697" y="264930"/>
                  </a:cubicBezTo>
                  <a:cubicBezTo>
                    <a:pt x="-8578" y="259585"/>
                    <a:pt x="11651" y="208118"/>
                    <a:pt x="0" y="183051"/>
                  </a:cubicBezTo>
                  <a:cubicBezTo>
                    <a:pt x="63164" y="169015"/>
                    <a:pt x="126328" y="154978"/>
                    <a:pt x="189491" y="152639"/>
                  </a:cubicBezTo>
                  <a:cubicBezTo>
                    <a:pt x="271370" y="150300"/>
                    <a:pt x="536611" y="63880"/>
                    <a:pt x="629391" y="60746"/>
                  </a:cubicBezTo>
                  <a:close/>
                </a:path>
              </a:pathLst>
            </a:custGeom>
            <a:solidFill>
              <a:srgbClr val="000000"/>
            </a:solidFill>
            <a:ln w="23341" cap="flat">
              <a:noFill/>
              <a:prstDash val="solid"/>
              <a:miter/>
            </a:ln>
          </p:spPr>
          <p:txBody>
            <a:bodyPr rtlCol="0" anchor="ctr"/>
            <a:lstStyle/>
            <a:p>
              <a:endParaRPr lang="en-US"/>
            </a:p>
          </p:txBody>
        </p:sp>
      </p:grpSp>
    </p:spTree>
    <p:extLst>
      <p:ext uri="{BB962C8B-B14F-4D97-AF65-F5344CB8AC3E}">
        <p14:creationId xmlns:p14="http://schemas.microsoft.com/office/powerpoint/2010/main" val="30816825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grpSp>
        <p:nvGrpSpPr>
          <p:cNvPr id="3" name="Group 2">
            <a:extLst>
              <a:ext uri="{FF2B5EF4-FFF2-40B4-BE49-F238E27FC236}">
                <a16:creationId xmlns:a16="http://schemas.microsoft.com/office/drawing/2014/main" id="{8B0AD5FC-4B93-4F64-8B62-C16A7399E13D}"/>
              </a:ext>
            </a:extLst>
          </p:cNvPr>
          <p:cNvGrpSpPr/>
          <p:nvPr/>
        </p:nvGrpSpPr>
        <p:grpSpPr>
          <a:xfrm>
            <a:off x="4239056" y="2016434"/>
            <a:ext cx="3654286" cy="3551880"/>
            <a:chOff x="2715055" y="1785698"/>
            <a:chExt cx="3654286" cy="3551880"/>
          </a:xfrm>
        </p:grpSpPr>
        <p:grpSp>
          <p:nvGrpSpPr>
            <p:cNvPr id="4" name="Group 3">
              <a:extLst>
                <a:ext uri="{FF2B5EF4-FFF2-40B4-BE49-F238E27FC236}">
                  <a16:creationId xmlns:a16="http://schemas.microsoft.com/office/drawing/2014/main" id="{BEE59A83-240D-4F6B-8B0E-1BA0550131E8}"/>
                </a:ext>
              </a:extLst>
            </p:cNvPr>
            <p:cNvGrpSpPr/>
            <p:nvPr/>
          </p:nvGrpSpPr>
          <p:grpSpPr>
            <a:xfrm>
              <a:off x="3945700" y="1785698"/>
              <a:ext cx="1139838" cy="1632238"/>
              <a:chOff x="3692771" y="1580738"/>
              <a:chExt cx="1954016" cy="2798134"/>
            </a:xfrm>
          </p:grpSpPr>
          <p:sp>
            <p:nvSpPr>
              <p:cNvPr id="17" name="Freeform 18">
                <a:extLst>
                  <a:ext uri="{FF2B5EF4-FFF2-40B4-BE49-F238E27FC236}">
                    <a16:creationId xmlns:a16="http://schemas.microsoft.com/office/drawing/2014/main" id="{B7065D1D-4965-4374-80E1-1E4BB21F503D}"/>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18" name="Down Arrow 1">
                <a:extLst>
                  <a:ext uri="{FF2B5EF4-FFF2-40B4-BE49-F238E27FC236}">
                    <a16:creationId xmlns:a16="http://schemas.microsoft.com/office/drawing/2014/main" id="{64942D5B-DD4F-42A6-8A24-52C100F9573D}"/>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5" name="Group 4">
              <a:extLst>
                <a:ext uri="{FF2B5EF4-FFF2-40B4-BE49-F238E27FC236}">
                  <a16:creationId xmlns:a16="http://schemas.microsoft.com/office/drawing/2014/main" id="{03176FD0-7445-4716-B156-8D8889982B71}"/>
                </a:ext>
              </a:extLst>
            </p:cNvPr>
            <p:cNvGrpSpPr/>
            <p:nvPr/>
          </p:nvGrpSpPr>
          <p:grpSpPr>
            <a:xfrm rot="4113254">
              <a:off x="4983303" y="2478942"/>
              <a:ext cx="1139838" cy="1632238"/>
              <a:chOff x="3692771" y="1580738"/>
              <a:chExt cx="1954016" cy="2798134"/>
            </a:xfrm>
          </p:grpSpPr>
          <p:sp>
            <p:nvSpPr>
              <p:cNvPr id="15" name="Freeform 28">
                <a:extLst>
                  <a:ext uri="{FF2B5EF4-FFF2-40B4-BE49-F238E27FC236}">
                    <a16:creationId xmlns:a16="http://schemas.microsoft.com/office/drawing/2014/main" id="{BB9F0748-1364-4B79-B2F5-F4B63E367A25}"/>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6" name="Down Arrow 1">
                <a:extLst>
                  <a:ext uri="{FF2B5EF4-FFF2-40B4-BE49-F238E27FC236}">
                    <a16:creationId xmlns:a16="http://schemas.microsoft.com/office/drawing/2014/main" id="{D1CAA570-3D40-4045-AE33-211C27906E16}"/>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6" name="Group 5">
              <a:extLst>
                <a:ext uri="{FF2B5EF4-FFF2-40B4-BE49-F238E27FC236}">
                  <a16:creationId xmlns:a16="http://schemas.microsoft.com/office/drawing/2014/main" id="{FD2F00F3-6E29-42CF-803D-698D9255D6B1}"/>
                </a:ext>
              </a:extLst>
            </p:cNvPr>
            <p:cNvGrpSpPr/>
            <p:nvPr/>
          </p:nvGrpSpPr>
          <p:grpSpPr>
            <a:xfrm rot="8531373">
              <a:off x="4670582" y="3689584"/>
              <a:ext cx="1139838" cy="1632238"/>
              <a:chOff x="3692771" y="1580738"/>
              <a:chExt cx="1954016" cy="2798134"/>
            </a:xfrm>
          </p:grpSpPr>
          <p:sp>
            <p:nvSpPr>
              <p:cNvPr id="13" name="Freeform 32">
                <a:extLst>
                  <a:ext uri="{FF2B5EF4-FFF2-40B4-BE49-F238E27FC236}">
                    <a16:creationId xmlns:a16="http://schemas.microsoft.com/office/drawing/2014/main" id="{20156C81-2362-4434-9C32-C610062872EE}"/>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4" name="Down Arrow 1">
                <a:extLst>
                  <a:ext uri="{FF2B5EF4-FFF2-40B4-BE49-F238E27FC236}">
                    <a16:creationId xmlns:a16="http://schemas.microsoft.com/office/drawing/2014/main" id="{2184C029-7A5D-4C74-A731-5BF58C8A1A0A}"/>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7" name="Group 6">
              <a:extLst>
                <a:ext uri="{FF2B5EF4-FFF2-40B4-BE49-F238E27FC236}">
                  <a16:creationId xmlns:a16="http://schemas.microsoft.com/office/drawing/2014/main" id="{A79FB0C0-78E7-4C87-AAB3-9F6615B83370}"/>
                </a:ext>
              </a:extLst>
            </p:cNvPr>
            <p:cNvGrpSpPr/>
            <p:nvPr/>
          </p:nvGrpSpPr>
          <p:grpSpPr>
            <a:xfrm rot="13128837">
              <a:off x="3387455" y="3705340"/>
              <a:ext cx="1139838" cy="1632238"/>
              <a:chOff x="3692771" y="1580738"/>
              <a:chExt cx="1954016" cy="2798134"/>
            </a:xfrm>
          </p:grpSpPr>
          <p:sp>
            <p:nvSpPr>
              <p:cNvPr id="11" name="Freeform 37">
                <a:extLst>
                  <a:ext uri="{FF2B5EF4-FFF2-40B4-BE49-F238E27FC236}">
                    <a16:creationId xmlns:a16="http://schemas.microsoft.com/office/drawing/2014/main" id="{4D47D263-8A58-4ED0-A96F-9778938121D8}"/>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2" name="Down Arrow 1">
                <a:extLst>
                  <a:ext uri="{FF2B5EF4-FFF2-40B4-BE49-F238E27FC236}">
                    <a16:creationId xmlns:a16="http://schemas.microsoft.com/office/drawing/2014/main" id="{DB125E9B-F3F1-4740-907F-DFEFDF6D6F6E}"/>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8" name="Group 7">
              <a:extLst>
                <a:ext uri="{FF2B5EF4-FFF2-40B4-BE49-F238E27FC236}">
                  <a16:creationId xmlns:a16="http://schemas.microsoft.com/office/drawing/2014/main" id="{B90538BE-E4BE-4806-ACD0-07D69B8642B4}"/>
                </a:ext>
              </a:extLst>
            </p:cNvPr>
            <p:cNvGrpSpPr/>
            <p:nvPr/>
          </p:nvGrpSpPr>
          <p:grpSpPr>
            <a:xfrm rot="17414357">
              <a:off x="2961255" y="2533125"/>
              <a:ext cx="1139838" cy="1632238"/>
              <a:chOff x="3692771" y="1580738"/>
              <a:chExt cx="1954016" cy="2798134"/>
            </a:xfrm>
          </p:grpSpPr>
          <p:sp>
            <p:nvSpPr>
              <p:cNvPr id="9" name="Freeform 40">
                <a:extLst>
                  <a:ext uri="{FF2B5EF4-FFF2-40B4-BE49-F238E27FC236}">
                    <a16:creationId xmlns:a16="http://schemas.microsoft.com/office/drawing/2014/main" id="{7222905F-A268-4266-A83B-441260F439FE}"/>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0" name="Down Arrow 1">
                <a:extLst>
                  <a:ext uri="{FF2B5EF4-FFF2-40B4-BE49-F238E27FC236}">
                    <a16:creationId xmlns:a16="http://schemas.microsoft.com/office/drawing/2014/main" id="{6B8446BB-68F2-485B-A025-1F181BF4F106}"/>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grpSp>
        <p:nvGrpSpPr>
          <p:cNvPr id="19" name="그룹 8">
            <a:extLst>
              <a:ext uri="{FF2B5EF4-FFF2-40B4-BE49-F238E27FC236}">
                <a16:creationId xmlns:a16="http://schemas.microsoft.com/office/drawing/2014/main" id="{E033FA98-CA3F-42A9-81DD-21700F94F3AF}"/>
              </a:ext>
            </a:extLst>
          </p:cNvPr>
          <p:cNvGrpSpPr/>
          <p:nvPr/>
        </p:nvGrpSpPr>
        <p:grpSpPr>
          <a:xfrm>
            <a:off x="7871726" y="2044702"/>
            <a:ext cx="3443975" cy="901282"/>
            <a:chOff x="7871725" y="2759312"/>
            <a:chExt cx="2304256" cy="901282"/>
          </a:xfrm>
        </p:grpSpPr>
        <p:sp>
          <p:nvSpPr>
            <p:cNvPr id="20" name="TextBox 19">
              <a:extLst>
                <a:ext uri="{FF2B5EF4-FFF2-40B4-BE49-F238E27FC236}">
                  <a16:creationId xmlns:a16="http://schemas.microsoft.com/office/drawing/2014/main" id="{E112E0AE-E00F-4707-803C-3E54FE678412}"/>
                </a:ext>
              </a:extLst>
            </p:cNvPr>
            <p:cNvSpPr txBox="1"/>
            <p:nvPr/>
          </p:nvSpPr>
          <p:spPr>
            <a:xfrm>
              <a:off x="7871725" y="2759312"/>
              <a:ext cx="2304256" cy="276999"/>
            </a:xfrm>
            <a:prstGeom prst="rect">
              <a:avLst/>
            </a:prstGeom>
            <a:noFill/>
          </p:spPr>
          <p:txBody>
            <a:bodyPr wrap="square" lIns="0"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21" name="TextBox 20">
              <a:extLst>
                <a:ext uri="{FF2B5EF4-FFF2-40B4-BE49-F238E27FC236}">
                  <a16:creationId xmlns:a16="http://schemas.microsoft.com/office/drawing/2014/main" id="{CF63AF16-BD42-4A9D-B154-76608FB2C35B}"/>
                </a:ext>
              </a:extLst>
            </p:cNvPr>
            <p:cNvSpPr txBox="1"/>
            <p:nvPr/>
          </p:nvSpPr>
          <p:spPr>
            <a:xfrm>
              <a:off x="7871725" y="3014263"/>
              <a:ext cx="2304256" cy="646331"/>
            </a:xfrm>
            <a:prstGeom prst="rect">
              <a:avLst/>
            </a:prstGeom>
            <a:noFill/>
          </p:spPr>
          <p:txBody>
            <a:bodyPr wrap="square" lIns="0"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I hope and I believe that this Template will your Time. </a:t>
              </a:r>
              <a:endParaRPr lang="ko-KR" altLang="en-US" sz="1200" dirty="0">
                <a:solidFill>
                  <a:schemeClr val="tx1">
                    <a:lumMod val="75000"/>
                    <a:lumOff val="25000"/>
                  </a:schemeClr>
                </a:solidFill>
                <a:cs typeface="Arial" pitchFamily="34" charset="0"/>
              </a:endParaRPr>
            </a:p>
          </p:txBody>
        </p:sp>
      </p:grpSp>
      <p:grpSp>
        <p:nvGrpSpPr>
          <p:cNvPr id="22" name="그룹 9">
            <a:extLst>
              <a:ext uri="{FF2B5EF4-FFF2-40B4-BE49-F238E27FC236}">
                <a16:creationId xmlns:a16="http://schemas.microsoft.com/office/drawing/2014/main" id="{CC9D034A-A243-4055-8B2D-ABEBE8CFE1D3}"/>
              </a:ext>
            </a:extLst>
          </p:cNvPr>
          <p:cNvGrpSpPr/>
          <p:nvPr/>
        </p:nvGrpSpPr>
        <p:grpSpPr>
          <a:xfrm>
            <a:off x="7871726" y="3979620"/>
            <a:ext cx="3443975" cy="901282"/>
            <a:chOff x="7871725" y="4174355"/>
            <a:chExt cx="2304256" cy="901282"/>
          </a:xfrm>
        </p:grpSpPr>
        <p:sp>
          <p:nvSpPr>
            <p:cNvPr id="23" name="TextBox 22">
              <a:extLst>
                <a:ext uri="{FF2B5EF4-FFF2-40B4-BE49-F238E27FC236}">
                  <a16:creationId xmlns:a16="http://schemas.microsoft.com/office/drawing/2014/main" id="{D1B963A3-2F6B-432B-BB4A-1D61D1E026E7}"/>
                </a:ext>
              </a:extLst>
            </p:cNvPr>
            <p:cNvSpPr txBox="1"/>
            <p:nvPr/>
          </p:nvSpPr>
          <p:spPr>
            <a:xfrm>
              <a:off x="7871725" y="4174355"/>
              <a:ext cx="2304256" cy="276999"/>
            </a:xfrm>
            <a:prstGeom prst="rect">
              <a:avLst/>
            </a:prstGeom>
            <a:noFill/>
          </p:spPr>
          <p:txBody>
            <a:bodyPr wrap="square" lIns="0"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24" name="TextBox 23">
              <a:extLst>
                <a:ext uri="{FF2B5EF4-FFF2-40B4-BE49-F238E27FC236}">
                  <a16:creationId xmlns:a16="http://schemas.microsoft.com/office/drawing/2014/main" id="{3EEFB404-22DD-449D-9896-139296C16866}"/>
                </a:ext>
              </a:extLst>
            </p:cNvPr>
            <p:cNvSpPr txBox="1"/>
            <p:nvPr/>
          </p:nvSpPr>
          <p:spPr>
            <a:xfrm>
              <a:off x="7871725" y="4429306"/>
              <a:ext cx="2304256" cy="646331"/>
            </a:xfrm>
            <a:prstGeom prst="rect">
              <a:avLst/>
            </a:prstGeom>
            <a:noFill/>
          </p:spPr>
          <p:txBody>
            <a:bodyPr wrap="square" lIns="0"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I hope and I believe that this Template will your Time. </a:t>
              </a:r>
              <a:endParaRPr lang="ko-KR" altLang="en-US" sz="1200" dirty="0">
                <a:solidFill>
                  <a:schemeClr val="tx1">
                    <a:lumMod val="75000"/>
                    <a:lumOff val="25000"/>
                  </a:schemeClr>
                </a:solidFill>
                <a:cs typeface="Arial" pitchFamily="34" charset="0"/>
              </a:endParaRPr>
            </a:p>
          </p:txBody>
        </p:sp>
      </p:grpSp>
      <p:grpSp>
        <p:nvGrpSpPr>
          <p:cNvPr id="25" name="그룹 6">
            <a:extLst>
              <a:ext uri="{FF2B5EF4-FFF2-40B4-BE49-F238E27FC236}">
                <a16:creationId xmlns:a16="http://schemas.microsoft.com/office/drawing/2014/main" id="{6512FB35-F9B5-45AD-8A88-746CF12985AC}"/>
              </a:ext>
            </a:extLst>
          </p:cNvPr>
          <p:cNvGrpSpPr/>
          <p:nvPr/>
        </p:nvGrpSpPr>
        <p:grpSpPr>
          <a:xfrm>
            <a:off x="1734177" y="1749724"/>
            <a:ext cx="3489221" cy="901282"/>
            <a:chOff x="2375857" y="2162958"/>
            <a:chExt cx="2304256" cy="901282"/>
          </a:xfrm>
        </p:grpSpPr>
        <p:sp>
          <p:nvSpPr>
            <p:cNvPr id="26" name="TextBox 25">
              <a:extLst>
                <a:ext uri="{FF2B5EF4-FFF2-40B4-BE49-F238E27FC236}">
                  <a16:creationId xmlns:a16="http://schemas.microsoft.com/office/drawing/2014/main" id="{2A4921F3-4F80-47DD-B33D-D11EEB24391E}"/>
                </a:ext>
              </a:extLst>
            </p:cNvPr>
            <p:cNvSpPr txBox="1"/>
            <p:nvPr/>
          </p:nvSpPr>
          <p:spPr>
            <a:xfrm>
              <a:off x="2375857" y="2162958"/>
              <a:ext cx="2304256" cy="276999"/>
            </a:xfrm>
            <a:prstGeom prst="rect">
              <a:avLst/>
            </a:prstGeom>
            <a:noFill/>
          </p:spPr>
          <p:txBody>
            <a:bodyPr wrap="square" lIns="0" rtlCol="0" anchor="ctr">
              <a:spAutoFit/>
            </a:bodyPr>
            <a:lstStyle/>
            <a:p>
              <a:pPr algn="r"/>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27" name="TextBox 26">
              <a:extLst>
                <a:ext uri="{FF2B5EF4-FFF2-40B4-BE49-F238E27FC236}">
                  <a16:creationId xmlns:a16="http://schemas.microsoft.com/office/drawing/2014/main" id="{42B6E8AD-4DF7-4C30-BD1D-30E5A6FFD003}"/>
                </a:ext>
              </a:extLst>
            </p:cNvPr>
            <p:cNvSpPr txBox="1"/>
            <p:nvPr/>
          </p:nvSpPr>
          <p:spPr>
            <a:xfrm>
              <a:off x="2375857" y="2417909"/>
              <a:ext cx="2304256" cy="646331"/>
            </a:xfrm>
            <a:prstGeom prst="rect">
              <a:avLst/>
            </a:prstGeom>
            <a:noFill/>
          </p:spPr>
          <p:txBody>
            <a:bodyPr wrap="square" lIns="0"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 I hope and I believe that this Template will your Time.  </a:t>
              </a:r>
              <a:endParaRPr lang="ko-KR" altLang="en-US" sz="1200" dirty="0">
                <a:solidFill>
                  <a:schemeClr val="tx1">
                    <a:lumMod val="75000"/>
                    <a:lumOff val="25000"/>
                  </a:schemeClr>
                </a:solidFill>
                <a:cs typeface="Arial" pitchFamily="34" charset="0"/>
              </a:endParaRPr>
            </a:p>
          </p:txBody>
        </p:sp>
      </p:grpSp>
      <p:grpSp>
        <p:nvGrpSpPr>
          <p:cNvPr id="28" name="그룹 5">
            <a:extLst>
              <a:ext uri="{FF2B5EF4-FFF2-40B4-BE49-F238E27FC236}">
                <a16:creationId xmlns:a16="http://schemas.microsoft.com/office/drawing/2014/main" id="{2E365ED8-3D0A-4ED4-AEC6-17938ACE5521}"/>
              </a:ext>
            </a:extLst>
          </p:cNvPr>
          <p:cNvGrpSpPr/>
          <p:nvPr/>
        </p:nvGrpSpPr>
        <p:grpSpPr>
          <a:xfrm>
            <a:off x="909542" y="3892818"/>
            <a:ext cx="3489221" cy="901282"/>
            <a:chOff x="2375857" y="3963158"/>
            <a:chExt cx="2304256" cy="901282"/>
          </a:xfrm>
        </p:grpSpPr>
        <p:sp>
          <p:nvSpPr>
            <p:cNvPr id="29" name="TextBox 28">
              <a:extLst>
                <a:ext uri="{FF2B5EF4-FFF2-40B4-BE49-F238E27FC236}">
                  <a16:creationId xmlns:a16="http://schemas.microsoft.com/office/drawing/2014/main" id="{AEEB8FD3-07FD-42F0-BDB9-99251EFA126D}"/>
                </a:ext>
              </a:extLst>
            </p:cNvPr>
            <p:cNvSpPr txBox="1"/>
            <p:nvPr/>
          </p:nvSpPr>
          <p:spPr>
            <a:xfrm>
              <a:off x="2375857" y="3963158"/>
              <a:ext cx="2304256" cy="276999"/>
            </a:xfrm>
            <a:prstGeom prst="rect">
              <a:avLst/>
            </a:prstGeom>
            <a:noFill/>
          </p:spPr>
          <p:txBody>
            <a:bodyPr wrap="square" lIns="0" rtlCol="0" anchor="ctr">
              <a:spAutoFit/>
            </a:bodyPr>
            <a:lstStyle/>
            <a:p>
              <a:pPr algn="r"/>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0" name="TextBox 29">
              <a:extLst>
                <a:ext uri="{FF2B5EF4-FFF2-40B4-BE49-F238E27FC236}">
                  <a16:creationId xmlns:a16="http://schemas.microsoft.com/office/drawing/2014/main" id="{5AD60D78-4A90-44E4-AF63-B3BE2918653E}"/>
                </a:ext>
              </a:extLst>
            </p:cNvPr>
            <p:cNvSpPr txBox="1"/>
            <p:nvPr/>
          </p:nvSpPr>
          <p:spPr>
            <a:xfrm>
              <a:off x="2375857" y="4218109"/>
              <a:ext cx="2304256" cy="646331"/>
            </a:xfrm>
            <a:prstGeom prst="rect">
              <a:avLst/>
            </a:prstGeom>
            <a:noFill/>
          </p:spPr>
          <p:txBody>
            <a:bodyPr wrap="square" lIns="0"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 I hope and I believe that this Template will your Time.  </a:t>
              </a:r>
              <a:endParaRPr lang="ko-KR" altLang="en-US" sz="1200" dirty="0">
                <a:solidFill>
                  <a:schemeClr val="tx1">
                    <a:lumMod val="75000"/>
                    <a:lumOff val="25000"/>
                  </a:schemeClr>
                </a:solidFill>
                <a:cs typeface="Arial" pitchFamily="34" charset="0"/>
              </a:endParaRPr>
            </a:p>
          </p:txBody>
        </p:sp>
      </p:grpSp>
      <p:grpSp>
        <p:nvGrpSpPr>
          <p:cNvPr id="31" name="그룹 4">
            <a:extLst>
              <a:ext uri="{FF2B5EF4-FFF2-40B4-BE49-F238E27FC236}">
                <a16:creationId xmlns:a16="http://schemas.microsoft.com/office/drawing/2014/main" id="{81E22B68-D951-4AF7-824F-C72716B1819B}"/>
              </a:ext>
            </a:extLst>
          </p:cNvPr>
          <p:cNvGrpSpPr/>
          <p:nvPr/>
        </p:nvGrpSpPr>
        <p:grpSpPr>
          <a:xfrm>
            <a:off x="5938183" y="5211151"/>
            <a:ext cx="3443975" cy="901282"/>
            <a:chOff x="5735960" y="5255111"/>
            <a:chExt cx="2304256" cy="901282"/>
          </a:xfrm>
        </p:grpSpPr>
        <p:sp>
          <p:nvSpPr>
            <p:cNvPr id="32" name="TextBox 31">
              <a:extLst>
                <a:ext uri="{FF2B5EF4-FFF2-40B4-BE49-F238E27FC236}">
                  <a16:creationId xmlns:a16="http://schemas.microsoft.com/office/drawing/2014/main" id="{F0E33301-2CB3-46D9-8622-BACADC56B015}"/>
                </a:ext>
              </a:extLst>
            </p:cNvPr>
            <p:cNvSpPr txBox="1"/>
            <p:nvPr/>
          </p:nvSpPr>
          <p:spPr>
            <a:xfrm>
              <a:off x="5735960" y="5255111"/>
              <a:ext cx="2304256" cy="276999"/>
            </a:xfrm>
            <a:prstGeom prst="rect">
              <a:avLst/>
            </a:prstGeom>
            <a:noFill/>
          </p:spPr>
          <p:txBody>
            <a:bodyPr wrap="square" lIns="0"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3" name="TextBox 32">
              <a:extLst>
                <a:ext uri="{FF2B5EF4-FFF2-40B4-BE49-F238E27FC236}">
                  <a16:creationId xmlns:a16="http://schemas.microsoft.com/office/drawing/2014/main" id="{64F1C868-9C6F-487D-AD57-C4CC05BC2145}"/>
                </a:ext>
              </a:extLst>
            </p:cNvPr>
            <p:cNvSpPr txBox="1"/>
            <p:nvPr/>
          </p:nvSpPr>
          <p:spPr>
            <a:xfrm>
              <a:off x="5735960" y="5510062"/>
              <a:ext cx="2304256" cy="646331"/>
            </a:xfrm>
            <a:prstGeom prst="rect">
              <a:avLst/>
            </a:prstGeom>
            <a:noFill/>
          </p:spPr>
          <p:txBody>
            <a:bodyPr wrap="square" lIns="0"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I hope and I believe that this Template will your Time. </a:t>
              </a:r>
              <a:endParaRPr lang="ko-KR" altLang="en-US" sz="1200" dirty="0">
                <a:solidFill>
                  <a:schemeClr val="tx1">
                    <a:lumMod val="75000"/>
                    <a:lumOff val="25000"/>
                  </a:schemeClr>
                </a:solidFill>
                <a:cs typeface="Arial" pitchFamily="34" charset="0"/>
              </a:endParaRPr>
            </a:p>
          </p:txBody>
        </p:sp>
      </p:grpSp>
      <p:sp>
        <p:nvSpPr>
          <p:cNvPr id="34" name="Rounded Rectangle 5">
            <a:extLst>
              <a:ext uri="{FF2B5EF4-FFF2-40B4-BE49-F238E27FC236}">
                <a16:creationId xmlns:a16="http://schemas.microsoft.com/office/drawing/2014/main" id="{2A98E2EC-7060-4999-8260-3744EDED7A80}"/>
              </a:ext>
            </a:extLst>
          </p:cNvPr>
          <p:cNvSpPr/>
          <p:nvPr/>
        </p:nvSpPr>
        <p:spPr>
          <a:xfrm flipH="1">
            <a:off x="5158562" y="3474844"/>
            <a:ext cx="391682" cy="323114"/>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35" name="Teardrop 1">
            <a:extLst>
              <a:ext uri="{FF2B5EF4-FFF2-40B4-BE49-F238E27FC236}">
                <a16:creationId xmlns:a16="http://schemas.microsoft.com/office/drawing/2014/main" id="{6BAB3028-8EE0-438F-9C8D-053D5BF0C789}"/>
              </a:ext>
            </a:extLst>
          </p:cNvPr>
          <p:cNvSpPr/>
          <p:nvPr/>
        </p:nvSpPr>
        <p:spPr>
          <a:xfrm rot="18805991">
            <a:off x="5913688" y="2928634"/>
            <a:ext cx="376862" cy="372930"/>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36" name="Round Same Side Corner Rectangle 11">
            <a:extLst>
              <a:ext uri="{FF2B5EF4-FFF2-40B4-BE49-F238E27FC236}">
                <a16:creationId xmlns:a16="http://schemas.microsoft.com/office/drawing/2014/main" id="{E6104502-47C6-4614-BFE0-9376A115EA64}"/>
              </a:ext>
            </a:extLst>
          </p:cNvPr>
          <p:cNvSpPr>
            <a:spLocks noChangeAspect="1"/>
          </p:cNvSpPr>
          <p:nvPr/>
        </p:nvSpPr>
        <p:spPr>
          <a:xfrm rot="9900000">
            <a:off x="5520116" y="4324238"/>
            <a:ext cx="396000" cy="33632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37" name="Rounded Rectangle 27">
            <a:extLst>
              <a:ext uri="{FF2B5EF4-FFF2-40B4-BE49-F238E27FC236}">
                <a16:creationId xmlns:a16="http://schemas.microsoft.com/office/drawing/2014/main" id="{F9133C91-6DFA-413E-9811-ED1822D446ED}"/>
              </a:ext>
            </a:extLst>
          </p:cNvPr>
          <p:cNvSpPr/>
          <p:nvPr/>
        </p:nvSpPr>
        <p:spPr>
          <a:xfrm>
            <a:off x="6633028" y="3559304"/>
            <a:ext cx="346396" cy="266079"/>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38" name="Block Arc 10">
            <a:extLst>
              <a:ext uri="{FF2B5EF4-FFF2-40B4-BE49-F238E27FC236}">
                <a16:creationId xmlns:a16="http://schemas.microsoft.com/office/drawing/2014/main" id="{5329648F-EBD1-425C-AAD0-75678597D4D1}"/>
              </a:ext>
            </a:extLst>
          </p:cNvPr>
          <p:cNvSpPr/>
          <p:nvPr/>
        </p:nvSpPr>
        <p:spPr>
          <a:xfrm>
            <a:off x="6332311" y="4387906"/>
            <a:ext cx="431509" cy="292281"/>
          </a:xfrm>
          <a:custGeom>
            <a:avLst/>
            <a:gdLst/>
            <a:ahLst/>
            <a:cxn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Tree>
    <p:extLst>
      <p:ext uri="{BB962C8B-B14F-4D97-AF65-F5344CB8AC3E}">
        <p14:creationId xmlns:p14="http://schemas.microsoft.com/office/powerpoint/2010/main" val="4715416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Group 62">
            <a:extLst>
              <a:ext uri="{FF2B5EF4-FFF2-40B4-BE49-F238E27FC236}">
                <a16:creationId xmlns:a16="http://schemas.microsoft.com/office/drawing/2014/main" id="{9C2C176E-E246-4BBC-B0FB-8706F699C9DB}"/>
              </a:ext>
            </a:extLst>
          </p:cNvPr>
          <p:cNvGrpSpPr/>
          <p:nvPr/>
        </p:nvGrpSpPr>
        <p:grpSpPr>
          <a:xfrm>
            <a:off x="7806630" y="3269223"/>
            <a:ext cx="3259421" cy="3261222"/>
            <a:chOff x="2265079" y="1581548"/>
            <a:chExt cx="3028217" cy="3029891"/>
          </a:xfrm>
        </p:grpSpPr>
        <p:sp>
          <p:nvSpPr>
            <p:cNvPr id="61" name="Freeform: Shape 60">
              <a:extLst>
                <a:ext uri="{FF2B5EF4-FFF2-40B4-BE49-F238E27FC236}">
                  <a16:creationId xmlns:a16="http://schemas.microsoft.com/office/drawing/2014/main" id="{284A45A4-8AD6-4CC6-BF88-4855531DBC9D}"/>
                </a:ext>
              </a:extLst>
            </p:cNvPr>
            <p:cNvSpPr/>
            <p:nvPr/>
          </p:nvSpPr>
          <p:spPr>
            <a:xfrm>
              <a:off x="2265854" y="1584775"/>
              <a:ext cx="3026664" cy="3026664"/>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1"/>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a:p>
          </p:txBody>
        </p:sp>
        <p:sp>
          <p:nvSpPr>
            <p:cNvPr id="62" name="Freeform: Shape 61">
              <a:extLst>
                <a:ext uri="{FF2B5EF4-FFF2-40B4-BE49-F238E27FC236}">
                  <a16:creationId xmlns:a16="http://schemas.microsoft.com/office/drawing/2014/main" id="{31E39169-71B6-43B0-9067-E72AC4DE671D}"/>
                </a:ext>
              </a:extLst>
            </p:cNvPr>
            <p:cNvSpPr/>
            <p:nvPr/>
          </p:nvSpPr>
          <p:spPr>
            <a:xfrm>
              <a:off x="2265079" y="1581548"/>
              <a:ext cx="3028217" cy="2962327"/>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1">
                <a:lumMod val="40000"/>
                <a:lumOff val="60000"/>
              </a:schemeClr>
            </a:solidFill>
            <a:ln w="9525" cap="flat">
              <a:noFill/>
              <a:prstDash val="solid"/>
              <a:miter/>
            </a:ln>
          </p:spPr>
          <p:txBody>
            <a:bodyPr rtlCol="0" anchor="ctr"/>
            <a:lstStyle/>
            <a:p>
              <a:endParaRPr lang="en-US" dirty="0"/>
            </a:p>
          </p:txBody>
        </p:sp>
      </p:grpSp>
      <p:sp>
        <p:nvSpPr>
          <p:cNvPr id="71" name="Freeform: Shape 70">
            <a:extLst>
              <a:ext uri="{FF2B5EF4-FFF2-40B4-BE49-F238E27FC236}">
                <a16:creationId xmlns:a16="http://schemas.microsoft.com/office/drawing/2014/main" id="{B748CEDB-8AD7-4710-8BAA-D296049EC930}"/>
              </a:ext>
            </a:extLst>
          </p:cNvPr>
          <p:cNvSpPr/>
          <p:nvPr/>
        </p:nvSpPr>
        <p:spPr>
          <a:xfrm>
            <a:off x="6950778" y="882284"/>
            <a:ext cx="2777886" cy="4003297"/>
          </a:xfrm>
          <a:custGeom>
            <a:avLst/>
            <a:gdLst>
              <a:gd name="connsiteX0" fmla="*/ 1012072 w 3080644"/>
              <a:gd name="connsiteY0" fmla="*/ 3220106 h 4439610"/>
              <a:gd name="connsiteX1" fmla="*/ 998456 w 3080644"/>
              <a:gd name="connsiteY1" fmla="*/ 3229609 h 4439610"/>
              <a:gd name="connsiteX2" fmla="*/ 962396 w 3080644"/>
              <a:gd name="connsiteY2" fmla="*/ 3356060 h 4439610"/>
              <a:gd name="connsiteX3" fmla="*/ 967019 w 3080644"/>
              <a:gd name="connsiteY3" fmla="*/ 3386898 h 4439610"/>
              <a:gd name="connsiteX4" fmla="*/ 2308946 w 3080644"/>
              <a:gd name="connsiteY4" fmla="*/ 281 h 4439610"/>
              <a:gd name="connsiteX5" fmla="*/ 2488812 w 3080644"/>
              <a:gd name="connsiteY5" fmla="*/ 48840 h 4439610"/>
              <a:gd name="connsiteX6" fmla="*/ 2621336 w 3080644"/>
              <a:gd name="connsiteY6" fmla="*/ 156633 h 4439610"/>
              <a:gd name="connsiteX7" fmla="*/ 2720730 w 3080644"/>
              <a:gd name="connsiteY7" fmla="*/ 341421 h 4439610"/>
              <a:gd name="connsiteX8" fmla="*/ 2724462 w 3080644"/>
              <a:gd name="connsiteY8" fmla="*/ 396483 h 4439610"/>
              <a:gd name="connsiteX9" fmla="*/ 2765527 w 3080644"/>
              <a:gd name="connsiteY9" fmla="*/ 475812 h 4439610"/>
              <a:gd name="connsiteX10" fmla="*/ 2870052 w 3080644"/>
              <a:gd name="connsiteY10" fmla="*/ 599937 h 4439610"/>
              <a:gd name="connsiteX11" fmla="*/ 2960580 w 3080644"/>
              <a:gd name="connsiteY11" fmla="*/ 758592 h 4439610"/>
              <a:gd name="connsiteX12" fmla="*/ 2985778 w 3080644"/>
              <a:gd name="connsiteY12" fmla="*/ 861253 h 4439610"/>
              <a:gd name="connsiteX13" fmla="*/ 2984378 w 3080644"/>
              <a:gd name="connsiteY13" fmla="*/ 1020375 h 4439610"/>
              <a:gd name="connsiteX14" fmla="*/ 3052508 w 3080644"/>
              <a:gd name="connsiteY14" fmla="*/ 1264425 h 4439610"/>
              <a:gd name="connsiteX15" fmla="*/ 3070706 w 3080644"/>
              <a:gd name="connsiteY15" fmla="*/ 1427281 h 4439610"/>
              <a:gd name="connsiteX16" fmla="*/ 3049708 w 3080644"/>
              <a:gd name="connsiteY16" fmla="*/ 1536940 h 4439610"/>
              <a:gd name="connsiteX17" fmla="*/ 3052508 w 3080644"/>
              <a:gd name="connsiteY17" fmla="*/ 1562605 h 4439610"/>
              <a:gd name="connsiteX18" fmla="*/ 3019376 w 3080644"/>
              <a:gd name="connsiteY18" fmla="*/ 1547206 h 4439610"/>
              <a:gd name="connsiteX19" fmla="*/ 2996511 w 3080644"/>
              <a:gd name="connsiteY19" fmla="*/ 1492143 h 4439610"/>
              <a:gd name="connsiteX20" fmla="*/ 2982045 w 3080644"/>
              <a:gd name="connsiteY20" fmla="*/ 1477677 h 4439610"/>
              <a:gd name="connsiteX21" fmla="*/ 3023576 w 3080644"/>
              <a:gd name="connsiteY21" fmla="*/ 1674598 h 4439610"/>
              <a:gd name="connsiteX22" fmla="*/ 3024042 w 3080644"/>
              <a:gd name="connsiteY22" fmla="*/ 1714729 h 4439610"/>
              <a:gd name="connsiteX23" fmla="*/ 3018910 w 3080644"/>
              <a:gd name="connsiteY23" fmla="*/ 1788457 h 4439610"/>
              <a:gd name="connsiteX24" fmla="*/ 3029642 w 3080644"/>
              <a:gd name="connsiteY24" fmla="*/ 2003576 h 4439610"/>
              <a:gd name="connsiteX25" fmla="*/ 3033842 w 3080644"/>
              <a:gd name="connsiteY25" fmla="*/ 2022241 h 4439610"/>
              <a:gd name="connsiteX26" fmla="*/ 3033842 w 3080644"/>
              <a:gd name="connsiteY26" fmla="*/ 2062838 h 4439610"/>
              <a:gd name="connsiteX27" fmla="*/ 3040842 w 3080644"/>
              <a:gd name="connsiteY27" fmla="*/ 2106236 h 4439610"/>
              <a:gd name="connsiteX28" fmla="*/ 3043641 w 3080644"/>
              <a:gd name="connsiteY28" fmla="*/ 2141700 h 4439610"/>
              <a:gd name="connsiteX29" fmla="*/ 3019376 w 3080644"/>
              <a:gd name="connsiteY29" fmla="*/ 2172032 h 4439610"/>
              <a:gd name="connsiteX30" fmla="*/ 3015176 w 3080644"/>
              <a:gd name="connsiteY30" fmla="*/ 2210295 h 4439610"/>
              <a:gd name="connsiteX31" fmla="*/ 3027309 w 3080644"/>
              <a:gd name="connsiteY31" fmla="*/ 2236427 h 4439610"/>
              <a:gd name="connsiteX32" fmla="*/ 3031975 w 3080644"/>
              <a:gd name="connsiteY32" fmla="*/ 2312955 h 4439610"/>
              <a:gd name="connsiteX33" fmla="*/ 3013776 w 3080644"/>
              <a:gd name="connsiteY33" fmla="*/ 2388083 h 4439610"/>
              <a:gd name="connsiteX34" fmla="*/ 3026842 w 3080644"/>
              <a:gd name="connsiteY34" fmla="*/ 2440813 h 4439610"/>
              <a:gd name="connsiteX35" fmla="*/ 3035708 w 3080644"/>
              <a:gd name="connsiteY35" fmla="*/ 2519675 h 4439610"/>
              <a:gd name="connsiteX36" fmla="*/ 2994664 w 3080644"/>
              <a:gd name="connsiteY36" fmla="*/ 2801522 h 4439610"/>
              <a:gd name="connsiteX37" fmla="*/ 2850383 w 3080644"/>
              <a:gd name="connsiteY37" fmla="*/ 2974514 h 4439610"/>
              <a:gd name="connsiteX38" fmla="*/ 1839152 w 3080644"/>
              <a:gd name="connsiteY38" fmla="*/ 3077828 h 4439610"/>
              <a:gd name="connsiteX39" fmla="*/ 1839722 w 3080644"/>
              <a:gd name="connsiteY39" fmla="*/ 3074971 h 4439610"/>
              <a:gd name="connsiteX40" fmla="*/ 1584473 w 3080644"/>
              <a:gd name="connsiteY40" fmla="*/ 3080570 h 4439610"/>
              <a:gd name="connsiteX41" fmla="*/ 1527076 w 3080644"/>
              <a:gd name="connsiteY41" fmla="*/ 2985377 h 4439610"/>
              <a:gd name="connsiteX42" fmla="*/ 1493012 w 3080644"/>
              <a:gd name="connsiteY42" fmla="*/ 3048839 h 4439610"/>
              <a:gd name="connsiteX43" fmla="*/ 1479480 w 3080644"/>
              <a:gd name="connsiteY43" fmla="*/ 3134700 h 4439610"/>
              <a:gd name="connsiteX44" fmla="*/ 1398752 w 3080644"/>
              <a:gd name="connsiteY44" fmla="*/ 3373150 h 4439610"/>
              <a:gd name="connsiteX45" fmla="*/ 1258761 w 3080644"/>
              <a:gd name="connsiteY45" fmla="*/ 3624667 h 4439610"/>
              <a:gd name="connsiteX46" fmla="*/ 1166368 w 3080644"/>
              <a:gd name="connsiteY46" fmla="*/ 3782389 h 4439610"/>
              <a:gd name="connsiteX47" fmla="*/ 1217231 w 3080644"/>
              <a:gd name="connsiteY47" fmla="*/ 3960177 h 4439610"/>
              <a:gd name="connsiteX48" fmla="*/ 1225630 w 3080644"/>
              <a:gd name="connsiteY48" fmla="*/ 4055838 h 4439610"/>
              <a:gd name="connsiteX49" fmla="*/ 1198565 w 3080644"/>
              <a:gd name="connsiteY49" fmla="*/ 4434746 h 4439610"/>
              <a:gd name="connsiteX50" fmla="*/ 1075840 w 3080644"/>
              <a:gd name="connsiteY50" fmla="*/ 4436146 h 4439610"/>
              <a:gd name="connsiteX51" fmla="*/ 1078640 w 3080644"/>
              <a:gd name="connsiteY51" fmla="*/ 4341885 h 4439610"/>
              <a:gd name="connsiteX52" fmla="*/ 1045509 w 3080644"/>
              <a:gd name="connsiteY52" fmla="*/ 4179029 h 4439610"/>
              <a:gd name="connsiteX53" fmla="*/ 1010512 w 3080644"/>
              <a:gd name="connsiteY53" fmla="*/ 4194896 h 4439610"/>
              <a:gd name="connsiteX54" fmla="*/ 877053 w 3080644"/>
              <a:gd name="connsiteY54" fmla="*/ 4370350 h 4439610"/>
              <a:gd name="connsiteX55" fmla="*/ 852788 w 3080644"/>
              <a:gd name="connsiteY55" fmla="*/ 4419814 h 4439610"/>
              <a:gd name="connsiteX56" fmla="*/ 798659 w 3080644"/>
              <a:gd name="connsiteY56" fmla="*/ 4430079 h 4439610"/>
              <a:gd name="connsiteX57" fmla="*/ 390353 w 3080644"/>
              <a:gd name="connsiteY57" fmla="*/ 4431480 h 4439610"/>
              <a:gd name="connsiteX58" fmla="*/ 330624 w 3080644"/>
              <a:gd name="connsiteY58" fmla="*/ 4345152 h 4439610"/>
              <a:gd name="connsiteX59" fmla="*/ 417418 w 3080644"/>
              <a:gd name="connsiteY59" fmla="*/ 4271890 h 4439610"/>
              <a:gd name="connsiteX60" fmla="*/ 629270 w 3080644"/>
              <a:gd name="connsiteY60" fmla="*/ 4140766 h 4439610"/>
              <a:gd name="connsiteX61" fmla="*/ 854655 w 3080644"/>
              <a:gd name="connsiteY61" fmla="*/ 3752525 h 4439610"/>
              <a:gd name="connsiteX62" fmla="*/ 904177 w 3080644"/>
              <a:gd name="connsiteY62" fmla="*/ 3610493 h 4439610"/>
              <a:gd name="connsiteX63" fmla="*/ 934079 w 3080644"/>
              <a:gd name="connsiteY63" fmla="*/ 3506319 h 4439610"/>
              <a:gd name="connsiteX64" fmla="*/ 927574 w 3080644"/>
              <a:gd name="connsiteY64" fmla="*/ 3515515 h 4439610"/>
              <a:gd name="connsiteX65" fmla="*/ 757236 w 3080644"/>
              <a:gd name="connsiteY65" fmla="*/ 3829614 h 4439610"/>
              <a:gd name="connsiteX66" fmla="*/ 646288 w 3080644"/>
              <a:gd name="connsiteY66" fmla="*/ 3780046 h 4439610"/>
              <a:gd name="connsiteX67" fmla="*/ 687845 w 3080644"/>
              <a:gd name="connsiteY67" fmla="*/ 3696436 h 4439610"/>
              <a:gd name="connsiteX68" fmla="*/ 725497 w 3080644"/>
              <a:gd name="connsiteY68" fmla="*/ 3536257 h 4439610"/>
              <a:gd name="connsiteX69" fmla="*/ 687452 w 3080644"/>
              <a:gd name="connsiteY69" fmla="*/ 3536031 h 4439610"/>
              <a:gd name="connsiteX70" fmla="*/ 494767 w 3080644"/>
              <a:gd name="connsiteY70" fmla="*/ 3638547 h 4439610"/>
              <a:gd name="connsiteX71" fmla="*/ 452459 w 3080644"/>
              <a:gd name="connsiteY71" fmla="*/ 3672981 h 4439610"/>
              <a:gd name="connsiteX72" fmla="*/ 399529 w 3080644"/>
              <a:gd name="connsiteY72" fmla="*/ 3659795 h 4439610"/>
              <a:gd name="connsiteX73" fmla="*/ 31755 w 3080644"/>
              <a:gd name="connsiteY73" fmla="*/ 3491953 h 4439610"/>
              <a:gd name="connsiteX74" fmla="*/ 13794 w 3080644"/>
              <a:gd name="connsiteY74" fmla="*/ 3389581 h 4439610"/>
              <a:gd name="connsiteX75" fmla="*/ 122189 w 3080644"/>
              <a:gd name="connsiteY75" fmla="*/ 3359641 h 4439610"/>
              <a:gd name="connsiteX76" fmla="*/ 367016 w 3080644"/>
              <a:gd name="connsiteY76" fmla="*/ 3329460 h 4439610"/>
              <a:gd name="connsiteX77" fmla="*/ 730498 w 3080644"/>
              <a:gd name="connsiteY77" fmla="*/ 3073655 h 4439610"/>
              <a:gd name="connsiteX78" fmla="*/ 930990 w 3080644"/>
              <a:gd name="connsiteY78" fmla="*/ 2853676 h 4439610"/>
              <a:gd name="connsiteX79" fmla="*/ 1144392 w 3080644"/>
              <a:gd name="connsiteY79" fmla="*/ 2597933 h 4439610"/>
              <a:gd name="connsiteX80" fmla="*/ 1252705 w 3080644"/>
              <a:gd name="connsiteY80" fmla="*/ 2468769 h 4439610"/>
              <a:gd name="connsiteX81" fmla="*/ 1305401 w 3080644"/>
              <a:gd name="connsiteY81" fmla="*/ 2412606 h 4439610"/>
              <a:gd name="connsiteX82" fmla="*/ 1330036 w 3080644"/>
              <a:gd name="connsiteY82" fmla="*/ 2385821 h 4439610"/>
              <a:gd name="connsiteX83" fmla="*/ 1317469 w 3080644"/>
              <a:gd name="connsiteY83" fmla="*/ 2383581 h 4439610"/>
              <a:gd name="connsiteX84" fmla="*/ 1067441 w 3080644"/>
              <a:gd name="connsiteY84" fmla="*/ 2339087 h 4439610"/>
              <a:gd name="connsiteX85" fmla="*/ 1042709 w 3080644"/>
              <a:gd name="connsiteY85" fmla="*/ 2340020 h 4439610"/>
              <a:gd name="connsiteX86" fmla="*/ 960115 w 3080644"/>
              <a:gd name="connsiteY86" fmla="*/ 2320422 h 4439610"/>
              <a:gd name="connsiteX87" fmla="*/ 880320 w 3080644"/>
              <a:gd name="connsiteY87" fmla="*/ 2285424 h 4439610"/>
              <a:gd name="connsiteX88" fmla="*/ 683867 w 3080644"/>
              <a:gd name="connsiteY88" fmla="*/ 2273291 h 4439610"/>
              <a:gd name="connsiteX89" fmla="*/ 513078 w 3080644"/>
              <a:gd name="connsiteY89" fmla="*/ 2156633 h 4439610"/>
              <a:gd name="connsiteX90" fmla="*/ 503745 w 3080644"/>
              <a:gd name="connsiteY90" fmla="*/ 2129568 h 4439610"/>
              <a:gd name="connsiteX91" fmla="*/ 486480 w 3080644"/>
              <a:gd name="connsiteY91" fmla="*/ 1980244 h 4439610"/>
              <a:gd name="connsiteX92" fmla="*/ 493013 w 3080644"/>
              <a:gd name="connsiteY92" fmla="*/ 1909782 h 4439610"/>
              <a:gd name="connsiteX93" fmla="*/ 488346 w 3080644"/>
              <a:gd name="connsiteY93" fmla="*/ 1887384 h 4439610"/>
              <a:gd name="connsiteX94" fmla="*/ 396886 w 3080644"/>
              <a:gd name="connsiteY94" fmla="*/ 1753926 h 4439610"/>
              <a:gd name="connsiteX95" fmla="*/ 336223 w 3080644"/>
              <a:gd name="connsiteY95" fmla="*/ 1658266 h 4439610"/>
              <a:gd name="connsiteX96" fmla="*/ 294226 w 3080644"/>
              <a:gd name="connsiteY96" fmla="*/ 1596670 h 4439610"/>
              <a:gd name="connsiteX97" fmla="*/ 292359 w 3080644"/>
              <a:gd name="connsiteY97" fmla="*/ 1557006 h 4439610"/>
              <a:gd name="connsiteX98" fmla="*/ 350222 w 3080644"/>
              <a:gd name="connsiteY98" fmla="*/ 1319955 h 4439610"/>
              <a:gd name="connsiteX99" fmla="*/ 386620 w 3080644"/>
              <a:gd name="connsiteY99" fmla="*/ 1260692 h 4439610"/>
              <a:gd name="connsiteX100" fmla="*/ 403886 w 3080644"/>
              <a:gd name="connsiteY100" fmla="*/ 1241560 h 4439610"/>
              <a:gd name="connsiteX101" fmla="*/ 446349 w 3080644"/>
              <a:gd name="connsiteY101" fmla="*/ 1247626 h 4439610"/>
              <a:gd name="connsiteX102" fmla="*/ 498612 w 3080644"/>
              <a:gd name="connsiteY102" fmla="*/ 1325554 h 4439610"/>
              <a:gd name="connsiteX103" fmla="*/ 559275 w 3080644"/>
              <a:gd name="connsiteY103" fmla="*/ 1341886 h 4439610"/>
              <a:gd name="connsiteX104" fmla="*/ 592872 w 3080644"/>
              <a:gd name="connsiteY104" fmla="*/ 1325554 h 4439610"/>
              <a:gd name="connsiteX105" fmla="*/ 614805 w 3080644"/>
              <a:gd name="connsiteY105" fmla="*/ 1331621 h 4439610"/>
              <a:gd name="connsiteX106" fmla="*/ 620871 w 3080644"/>
              <a:gd name="connsiteY106" fmla="*/ 1342820 h 4439610"/>
              <a:gd name="connsiteX107" fmla="*/ 776727 w 3080644"/>
              <a:gd name="connsiteY107" fmla="*/ 1660598 h 4439610"/>
              <a:gd name="connsiteX108" fmla="*/ 947049 w 3080644"/>
              <a:gd name="connsiteY108" fmla="*/ 1996577 h 4439610"/>
              <a:gd name="connsiteX109" fmla="*/ 934450 w 3080644"/>
              <a:gd name="connsiteY109" fmla="*/ 2043240 h 4439610"/>
              <a:gd name="connsiteX110" fmla="*/ 931183 w 3080644"/>
              <a:gd name="connsiteY110" fmla="*/ 2059106 h 4439610"/>
              <a:gd name="connsiteX111" fmla="*/ 985779 w 3080644"/>
              <a:gd name="connsiteY111" fmla="*/ 2129101 h 4439610"/>
              <a:gd name="connsiteX112" fmla="*/ 1000712 w 3080644"/>
              <a:gd name="connsiteY112" fmla="*/ 2128167 h 4439610"/>
              <a:gd name="connsiteX113" fmla="*/ 1085640 w 3080644"/>
              <a:gd name="connsiteY113" fmla="*/ 2136100 h 4439610"/>
              <a:gd name="connsiteX114" fmla="*/ 1136503 w 3080644"/>
              <a:gd name="connsiteY114" fmla="*/ 2165032 h 4439610"/>
              <a:gd name="connsiteX115" fmla="*/ 1398752 w 3080644"/>
              <a:gd name="connsiteY115" fmla="*/ 2163632 h 4439610"/>
              <a:gd name="connsiteX116" fmla="*/ 1788859 w 3080644"/>
              <a:gd name="connsiteY116" fmla="*/ 2191163 h 4439610"/>
              <a:gd name="connsiteX117" fmla="*/ 1889186 w 3080644"/>
              <a:gd name="connsiteY117" fmla="*/ 2172032 h 4439610"/>
              <a:gd name="connsiteX118" fmla="*/ 2030576 w 3080644"/>
              <a:gd name="connsiteY118" fmla="*/ 1187897 h 4439610"/>
              <a:gd name="connsiteX119" fmla="*/ 2246161 w 3080644"/>
              <a:gd name="connsiteY119" fmla="*/ 1003109 h 4439610"/>
              <a:gd name="connsiteX120" fmla="*/ 2235428 w 3080644"/>
              <a:gd name="connsiteY120" fmla="*/ 912582 h 4439610"/>
              <a:gd name="connsiteX121" fmla="*/ 2164034 w 3080644"/>
              <a:gd name="connsiteY121" fmla="*/ 886451 h 4439610"/>
              <a:gd name="connsiteX122" fmla="*/ 2059507 w 3080644"/>
              <a:gd name="connsiteY122" fmla="*/ 907916 h 4439610"/>
              <a:gd name="connsiteX123" fmla="*/ 2009577 w 3080644"/>
              <a:gd name="connsiteY123" fmla="*/ 872918 h 4439610"/>
              <a:gd name="connsiteX124" fmla="*/ 2001644 w 3080644"/>
              <a:gd name="connsiteY124" fmla="*/ 817856 h 4439610"/>
              <a:gd name="connsiteX125" fmla="*/ 1981112 w 3080644"/>
              <a:gd name="connsiteY125" fmla="*/ 797323 h 4439610"/>
              <a:gd name="connsiteX126" fmla="*/ 1965714 w 3080644"/>
              <a:gd name="connsiteY126" fmla="*/ 766059 h 4439610"/>
              <a:gd name="connsiteX127" fmla="*/ 1956381 w 3080644"/>
              <a:gd name="connsiteY127" fmla="*/ 741794 h 4439610"/>
              <a:gd name="connsiteX128" fmla="*/ 1933049 w 3080644"/>
              <a:gd name="connsiteY128" fmla="*/ 697930 h 4439610"/>
              <a:gd name="connsiteX129" fmla="*/ 1922783 w 3080644"/>
              <a:gd name="connsiteY129" fmla="*/ 677865 h 4439610"/>
              <a:gd name="connsiteX130" fmla="*/ 1888252 w 3080644"/>
              <a:gd name="connsiteY130" fmla="*/ 664332 h 4439610"/>
              <a:gd name="connsiteX131" fmla="*/ 1867720 w 3080644"/>
              <a:gd name="connsiteY131" fmla="*/ 613469 h 4439610"/>
              <a:gd name="connsiteX132" fmla="*/ 1893852 w 3080644"/>
              <a:gd name="connsiteY132" fmla="*/ 557940 h 4439610"/>
              <a:gd name="connsiteX133" fmla="*/ 1919517 w 3080644"/>
              <a:gd name="connsiteY133" fmla="*/ 453880 h 4439610"/>
              <a:gd name="connsiteX134" fmla="*/ 1918584 w 3080644"/>
              <a:gd name="connsiteY134" fmla="*/ 396483 h 4439610"/>
              <a:gd name="connsiteX135" fmla="*/ 1928850 w 3080644"/>
              <a:gd name="connsiteY135" fmla="*/ 228961 h 4439610"/>
              <a:gd name="connsiteX136" fmla="*/ 1913451 w 3080644"/>
              <a:gd name="connsiteY136" fmla="*/ 192098 h 4439610"/>
              <a:gd name="connsiteX137" fmla="*/ 1947982 w 3080644"/>
              <a:gd name="connsiteY137" fmla="*/ 131435 h 4439610"/>
              <a:gd name="connsiteX138" fmla="*/ 2056241 w 3080644"/>
              <a:gd name="connsiteY138" fmla="*/ 76839 h 4439610"/>
              <a:gd name="connsiteX139" fmla="*/ 2244762 w 3080644"/>
              <a:gd name="connsiteY139" fmla="*/ 9643 h 4439610"/>
              <a:gd name="connsiteX140" fmla="*/ 2308946 w 3080644"/>
              <a:gd name="connsiteY140" fmla="*/ 281 h 4439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3080644" h="4439610">
                <a:moveTo>
                  <a:pt x="1012072" y="3220106"/>
                </a:moveTo>
                <a:lnTo>
                  <a:pt x="998456" y="3229609"/>
                </a:lnTo>
                <a:cubicBezTo>
                  <a:pt x="943555" y="3272612"/>
                  <a:pt x="952339" y="3307176"/>
                  <a:pt x="962396" y="3356060"/>
                </a:cubicBezTo>
                <a:lnTo>
                  <a:pt x="967019" y="3386898"/>
                </a:lnTo>
                <a:close/>
                <a:moveTo>
                  <a:pt x="2308946" y="281"/>
                </a:moveTo>
                <a:cubicBezTo>
                  <a:pt x="2371920" y="-2431"/>
                  <a:pt x="2431416" y="14543"/>
                  <a:pt x="2488812" y="48840"/>
                </a:cubicBezTo>
                <a:cubicBezTo>
                  <a:pt x="2538275" y="78705"/>
                  <a:pt x="2581672" y="115103"/>
                  <a:pt x="2621336" y="156633"/>
                </a:cubicBezTo>
                <a:cubicBezTo>
                  <a:pt x="2661467" y="198163"/>
                  <a:pt x="2716063" y="285425"/>
                  <a:pt x="2720730" y="341421"/>
                </a:cubicBezTo>
                <a:cubicBezTo>
                  <a:pt x="2722129" y="359620"/>
                  <a:pt x="2723530" y="377818"/>
                  <a:pt x="2724462" y="396483"/>
                </a:cubicBezTo>
                <a:cubicBezTo>
                  <a:pt x="2727729" y="442214"/>
                  <a:pt x="2723996" y="462746"/>
                  <a:pt x="2765527" y="475812"/>
                </a:cubicBezTo>
                <a:cubicBezTo>
                  <a:pt x="2828522" y="496344"/>
                  <a:pt x="2842988" y="542541"/>
                  <a:pt x="2870052" y="599937"/>
                </a:cubicBezTo>
                <a:cubicBezTo>
                  <a:pt x="2898518" y="660599"/>
                  <a:pt x="2944715" y="696997"/>
                  <a:pt x="2960580" y="758592"/>
                </a:cubicBezTo>
                <a:cubicBezTo>
                  <a:pt x="2968980" y="791257"/>
                  <a:pt x="2990444" y="829054"/>
                  <a:pt x="2985778" y="861253"/>
                </a:cubicBezTo>
                <a:cubicBezTo>
                  <a:pt x="2977379" y="918182"/>
                  <a:pt x="2966646" y="967179"/>
                  <a:pt x="2984378" y="1020375"/>
                </a:cubicBezTo>
                <a:cubicBezTo>
                  <a:pt x="3010510" y="1097837"/>
                  <a:pt x="3017043" y="1189764"/>
                  <a:pt x="3052508" y="1264425"/>
                </a:cubicBezTo>
                <a:cubicBezTo>
                  <a:pt x="3080038" y="1322754"/>
                  <a:pt x="3089838" y="1368951"/>
                  <a:pt x="3070706" y="1427281"/>
                </a:cubicBezTo>
                <a:cubicBezTo>
                  <a:pt x="3059507" y="1461812"/>
                  <a:pt x="3043641" y="1500543"/>
                  <a:pt x="3049708" y="1536940"/>
                </a:cubicBezTo>
                <a:cubicBezTo>
                  <a:pt x="3051574" y="1547206"/>
                  <a:pt x="3066040" y="1557939"/>
                  <a:pt x="3052508" y="1562605"/>
                </a:cubicBezTo>
                <a:cubicBezTo>
                  <a:pt x="3039442" y="1566805"/>
                  <a:pt x="3025442" y="1556072"/>
                  <a:pt x="3019376" y="1547206"/>
                </a:cubicBezTo>
                <a:cubicBezTo>
                  <a:pt x="3008177" y="1530874"/>
                  <a:pt x="3007244" y="1508942"/>
                  <a:pt x="2996511" y="1492143"/>
                </a:cubicBezTo>
                <a:cubicBezTo>
                  <a:pt x="2993244" y="1487477"/>
                  <a:pt x="2991378" y="1481411"/>
                  <a:pt x="2982045" y="1477677"/>
                </a:cubicBezTo>
                <a:cubicBezTo>
                  <a:pt x="2991845" y="1545340"/>
                  <a:pt x="2993244" y="1612535"/>
                  <a:pt x="3023576" y="1674598"/>
                </a:cubicBezTo>
                <a:cubicBezTo>
                  <a:pt x="3030109" y="1687664"/>
                  <a:pt x="3030576" y="1700263"/>
                  <a:pt x="3024042" y="1714729"/>
                </a:cubicBezTo>
                <a:cubicBezTo>
                  <a:pt x="3013310" y="1738061"/>
                  <a:pt x="3017509" y="1763726"/>
                  <a:pt x="3018910" y="1788457"/>
                </a:cubicBezTo>
                <a:cubicBezTo>
                  <a:pt x="3022176" y="1860319"/>
                  <a:pt x="3025909" y="1931714"/>
                  <a:pt x="3029642" y="2003576"/>
                </a:cubicBezTo>
                <a:cubicBezTo>
                  <a:pt x="3030109" y="2010109"/>
                  <a:pt x="3030109" y="2016642"/>
                  <a:pt x="3033842" y="2022241"/>
                </a:cubicBezTo>
                <a:cubicBezTo>
                  <a:pt x="3043641" y="2035774"/>
                  <a:pt x="3040842" y="2048840"/>
                  <a:pt x="3033842" y="2062838"/>
                </a:cubicBezTo>
                <a:cubicBezTo>
                  <a:pt x="3022176" y="2085704"/>
                  <a:pt x="3023109" y="2088970"/>
                  <a:pt x="3040842" y="2106236"/>
                </a:cubicBezTo>
                <a:cubicBezTo>
                  <a:pt x="3055774" y="2120702"/>
                  <a:pt x="3056240" y="2124434"/>
                  <a:pt x="3043641" y="2141700"/>
                </a:cubicBezTo>
                <a:cubicBezTo>
                  <a:pt x="3035708" y="2151966"/>
                  <a:pt x="3027309" y="2161765"/>
                  <a:pt x="3019376" y="2172032"/>
                </a:cubicBezTo>
                <a:cubicBezTo>
                  <a:pt x="3010043" y="2183698"/>
                  <a:pt x="3009110" y="2196763"/>
                  <a:pt x="3015176" y="2210295"/>
                </a:cubicBezTo>
                <a:cubicBezTo>
                  <a:pt x="3018910" y="2219162"/>
                  <a:pt x="3021709" y="2228961"/>
                  <a:pt x="3027309" y="2236427"/>
                </a:cubicBezTo>
                <a:cubicBezTo>
                  <a:pt x="3046441" y="2261158"/>
                  <a:pt x="3040842" y="2286357"/>
                  <a:pt x="3031975" y="2312955"/>
                </a:cubicBezTo>
                <a:cubicBezTo>
                  <a:pt x="3024042" y="2337687"/>
                  <a:pt x="3013776" y="2361485"/>
                  <a:pt x="3013776" y="2388083"/>
                </a:cubicBezTo>
                <a:cubicBezTo>
                  <a:pt x="3013776" y="2406749"/>
                  <a:pt x="3016576" y="2424948"/>
                  <a:pt x="3026842" y="2440813"/>
                </a:cubicBezTo>
                <a:cubicBezTo>
                  <a:pt x="3042708" y="2466011"/>
                  <a:pt x="3037575" y="2493076"/>
                  <a:pt x="3035708" y="2519675"/>
                </a:cubicBezTo>
                <a:cubicBezTo>
                  <a:pt x="3026842" y="2633067"/>
                  <a:pt x="2998864" y="2687663"/>
                  <a:pt x="2994664" y="2801522"/>
                </a:cubicBezTo>
                <a:cubicBezTo>
                  <a:pt x="2962188" y="2904273"/>
                  <a:pt x="2877914" y="2943717"/>
                  <a:pt x="2850383" y="2974514"/>
                </a:cubicBezTo>
                <a:cubicBezTo>
                  <a:pt x="2654690" y="3020565"/>
                  <a:pt x="2021062" y="3065229"/>
                  <a:pt x="1839152" y="3077828"/>
                </a:cubicBezTo>
                <a:lnTo>
                  <a:pt x="1839722" y="3074971"/>
                </a:lnTo>
                <a:lnTo>
                  <a:pt x="1584473" y="3080570"/>
                </a:lnTo>
                <a:cubicBezTo>
                  <a:pt x="1561141" y="3038573"/>
                  <a:pt x="1556008" y="3017108"/>
                  <a:pt x="1527076" y="2985377"/>
                </a:cubicBezTo>
                <a:cubicBezTo>
                  <a:pt x="1500012" y="2955979"/>
                  <a:pt x="1496746" y="3026440"/>
                  <a:pt x="1493012" y="3048839"/>
                </a:cubicBezTo>
                <a:cubicBezTo>
                  <a:pt x="1488346" y="3077304"/>
                  <a:pt x="1484146" y="3106235"/>
                  <a:pt x="1479480" y="3134700"/>
                </a:cubicBezTo>
                <a:cubicBezTo>
                  <a:pt x="1475280" y="3160365"/>
                  <a:pt x="1422083" y="3319954"/>
                  <a:pt x="1398752" y="3373150"/>
                </a:cubicBezTo>
                <a:cubicBezTo>
                  <a:pt x="1360021" y="3461345"/>
                  <a:pt x="1309158" y="3542539"/>
                  <a:pt x="1258761" y="3624667"/>
                </a:cubicBezTo>
                <a:cubicBezTo>
                  <a:pt x="1227030" y="3676463"/>
                  <a:pt x="1194366" y="3727793"/>
                  <a:pt x="1166368" y="3782389"/>
                </a:cubicBezTo>
                <a:cubicBezTo>
                  <a:pt x="1123437" y="3865917"/>
                  <a:pt x="1178034" y="3887849"/>
                  <a:pt x="1217231" y="3960177"/>
                </a:cubicBezTo>
                <a:cubicBezTo>
                  <a:pt x="1225164" y="3975110"/>
                  <a:pt x="1234496" y="4039972"/>
                  <a:pt x="1225630" y="4055838"/>
                </a:cubicBezTo>
                <a:cubicBezTo>
                  <a:pt x="1217697" y="4070770"/>
                  <a:pt x="1197166" y="4391349"/>
                  <a:pt x="1198565" y="4434746"/>
                </a:cubicBezTo>
                <a:cubicBezTo>
                  <a:pt x="1175700" y="4443612"/>
                  <a:pt x="1106638" y="4438012"/>
                  <a:pt x="1075840" y="4436146"/>
                </a:cubicBezTo>
                <a:cubicBezTo>
                  <a:pt x="1073041" y="4422613"/>
                  <a:pt x="1080973" y="4362884"/>
                  <a:pt x="1078640" y="4341885"/>
                </a:cubicBezTo>
                <a:cubicBezTo>
                  <a:pt x="1074907" y="4311554"/>
                  <a:pt x="1066508" y="4186963"/>
                  <a:pt x="1045509" y="4179029"/>
                </a:cubicBezTo>
                <a:cubicBezTo>
                  <a:pt x="1034310" y="4174830"/>
                  <a:pt x="1019377" y="4188829"/>
                  <a:pt x="1010512" y="4194896"/>
                </a:cubicBezTo>
                <a:cubicBezTo>
                  <a:pt x="986246" y="4211694"/>
                  <a:pt x="891986" y="4327886"/>
                  <a:pt x="877053" y="4370350"/>
                </a:cubicBezTo>
                <a:cubicBezTo>
                  <a:pt x="870521" y="4389015"/>
                  <a:pt x="871454" y="4410481"/>
                  <a:pt x="852788" y="4419814"/>
                </a:cubicBezTo>
                <a:cubicBezTo>
                  <a:pt x="836456" y="4427746"/>
                  <a:pt x="816391" y="4427746"/>
                  <a:pt x="798659" y="4430079"/>
                </a:cubicBezTo>
                <a:cubicBezTo>
                  <a:pt x="754795" y="4436146"/>
                  <a:pt x="482747" y="4441279"/>
                  <a:pt x="390353" y="4431480"/>
                </a:cubicBezTo>
                <a:cubicBezTo>
                  <a:pt x="345090" y="4426346"/>
                  <a:pt x="326891" y="4387149"/>
                  <a:pt x="330624" y="4345152"/>
                </a:cubicBezTo>
                <a:cubicBezTo>
                  <a:pt x="335756" y="4293822"/>
                  <a:pt x="369354" y="4275623"/>
                  <a:pt x="417418" y="4271890"/>
                </a:cubicBezTo>
                <a:cubicBezTo>
                  <a:pt x="470148" y="4267690"/>
                  <a:pt x="605472" y="4170163"/>
                  <a:pt x="629270" y="4140766"/>
                </a:cubicBezTo>
                <a:cubicBezTo>
                  <a:pt x="676867" y="4081970"/>
                  <a:pt x="826190" y="3822987"/>
                  <a:pt x="854655" y="3752525"/>
                </a:cubicBezTo>
                <a:cubicBezTo>
                  <a:pt x="873554" y="3705862"/>
                  <a:pt x="889536" y="3658381"/>
                  <a:pt x="904177" y="3610493"/>
                </a:cubicBezTo>
                <a:lnTo>
                  <a:pt x="934079" y="3506319"/>
                </a:lnTo>
                <a:lnTo>
                  <a:pt x="927574" y="3515515"/>
                </a:lnTo>
                <a:cubicBezTo>
                  <a:pt x="889477" y="3576407"/>
                  <a:pt x="771861" y="3794958"/>
                  <a:pt x="757236" y="3829614"/>
                </a:cubicBezTo>
                <a:cubicBezTo>
                  <a:pt x="733001" y="3828118"/>
                  <a:pt x="673212" y="3794479"/>
                  <a:pt x="646288" y="3780046"/>
                </a:cubicBezTo>
                <a:cubicBezTo>
                  <a:pt x="649376" y="3766716"/>
                  <a:pt x="681246" y="3716287"/>
                  <a:pt x="687845" y="3696436"/>
                </a:cubicBezTo>
                <a:cubicBezTo>
                  <a:pt x="697049" y="3667613"/>
                  <a:pt x="741095" y="3552088"/>
                  <a:pt x="725497" y="3536257"/>
                </a:cubicBezTo>
                <a:cubicBezTo>
                  <a:pt x="717165" y="3527842"/>
                  <a:pt x="697937" y="3534247"/>
                  <a:pt x="687452" y="3536031"/>
                </a:cubicBezTo>
                <a:cubicBezTo>
                  <a:pt x="658673" y="3541088"/>
                  <a:pt x="525783" y="3606543"/>
                  <a:pt x="494767" y="3638547"/>
                </a:cubicBezTo>
                <a:cubicBezTo>
                  <a:pt x="481162" y="3652627"/>
                  <a:pt x="473111" y="3672318"/>
                  <a:pt x="452459" y="3672981"/>
                </a:cubicBezTo>
                <a:cubicBezTo>
                  <a:pt x="434487" y="3673350"/>
                  <a:pt x="416442" y="3665040"/>
                  <a:pt x="399529" y="3659795"/>
                </a:cubicBezTo>
                <a:cubicBezTo>
                  <a:pt x="357569" y="3647084"/>
                  <a:pt x="110788" y="3539031"/>
                  <a:pt x="31755" y="3491953"/>
                </a:cubicBezTo>
                <a:cubicBezTo>
                  <a:pt x="-6825" y="3468590"/>
                  <a:pt x="-6958" y="3425803"/>
                  <a:pt x="13794" y="3389581"/>
                </a:cubicBezTo>
                <a:cubicBezTo>
                  <a:pt x="39667" y="3345545"/>
                  <a:pt x="77419" y="3343093"/>
                  <a:pt x="122189" y="3359641"/>
                </a:cubicBezTo>
                <a:cubicBezTo>
                  <a:pt x="171350" y="3377703"/>
                  <a:pt x="333440" y="3346041"/>
                  <a:pt x="367016" y="3329460"/>
                </a:cubicBezTo>
                <a:cubicBezTo>
                  <a:pt x="434171" y="3296296"/>
                  <a:pt x="675717" y="3125233"/>
                  <a:pt x="730498" y="3073655"/>
                </a:cubicBezTo>
                <a:cubicBezTo>
                  <a:pt x="803141" y="3005379"/>
                  <a:pt x="866646" y="2929334"/>
                  <a:pt x="930990" y="2853676"/>
                </a:cubicBezTo>
                <a:cubicBezTo>
                  <a:pt x="1002684" y="2768685"/>
                  <a:pt x="1073538" y="2683309"/>
                  <a:pt x="1144392" y="2597933"/>
                </a:cubicBezTo>
                <a:cubicBezTo>
                  <a:pt x="1180431" y="2555018"/>
                  <a:pt x="1216665" y="2511684"/>
                  <a:pt x="1252705" y="2468769"/>
                </a:cubicBezTo>
                <a:cubicBezTo>
                  <a:pt x="1269339" y="2449216"/>
                  <a:pt x="1287411" y="2430961"/>
                  <a:pt x="1305401" y="2412606"/>
                </a:cubicBezTo>
                <a:lnTo>
                  <a:pt x="1330036" y="2385821"/>
                </a:lnTo>
                <a:lnTo>
                  <a:pt x="1317469" y="2383581"/>
                </a:lnTo>
                <a:cubicBezTo>
                  <a:pt x="1223508" y="2367778"/>
                  <a:pt x="1112938" y="2352794"/>
                  <a:pt x="1067441" y="2339087"/>
                </a:cubicBezTo>
                <a:cubicBezTo>
                  <a:pt x="1059041" y="2336754"/>
                  <a:pt x="1051109" y="2335354"/>
                  <a:pt x="1042709" y="2340020"/>
                </a:cubicBezTo>
                <a:cubicBezTo>
                  <a:pt x="1012844" y="2356352"/>
                  <a:pt x="976447" y="2351220"/>
                  <a:pt x="960115" y="2320422"/>
                </a:cubicBezTo>
                <a:cubicBezTo>
                  <a:pt x="940983" y="2284490"/>
                  <a:pt x="913451" y="2284957"/>
                  <a:pt x="880320" y="2285424"/>
                </a:cubicBezTo>
                <a:cubicBezTo>
                  <a:pt x="814524" y="2286824"/>
                  <a:pt x="748262" y="2289157"/>
                  <a:pt x="683867" y="2273291"/>
                </a:cubicBezTo>
                <a:cubicBezTo>
                  <a:pt x="612938" y="2256026"/>
                  <a:pt x="559275" y="2210762"/>
                  <a:pt x="513078" y="2156633"/>
                </a:cubicBezTo>
                <a:cubicBezTo>
                  <a:pt x="506545" y="2149166"/>
                  <a:pt x="503279" y="2139367"/>
                  <a:pt x="503745" y="2129568"/>
                </a:cubicBezTo>
                <a:cubicBezTo>
                  <a:pt x="505145" y="2078705"/>
                  <a:pt x="491613" y="2030174"/>
                  <a:pt x="486480" y="1980244"/>
                </a:cubicBezTo>
                <a:cubicBezTo>
                  <a:pt x="484146" y="1955979"/>
                  <a:pt x="478081" y="1932181"/>
                  <a:pt x="493013" y="1909782"/>
                </a:cubicBezTo>
                <a:cubicBezTo>
                  <a:pt x="498146" y="1901850"/>
                  <a:pt x="492546" y="1894383"/>
                  <a:pt x="488346" y="1887384"/>
                </a:cubicBezTo>
                <a:cubicBezTo>
                  <a:pt x="459882" y="1841654"/>
                  <a:pt x="428150" y="1797790"/>
                  <a:pt x="396886" y="1753926"/>
                </a:cubicBezTo>
                <a:cubicBezTo>
                  <a:pt x="374954" y="1723128"/>
                  <a:pt x="354422" y="1691397"/>
                  <a:pt x="336223" y="1658266"/>
                </a:cubicBezTo>
                <a:cubicBezTo>
                  <a:pt x="324091" y="1636334"/>
                  <a:pt x="310092" y="1616268"/>
                  <a:pt x="294226" y="1596670"/>
                </a:cubicBezTo>
                <a:cubicBezTo>
                  <a:pt x="283960" y="1584071"/>
                  <a:pt x="281626" y="1571005"/>
                  <a:pt x="292359" y="1557006"/>
                </a:cubicBezTo>
                <a:cubicBezTo>
                  <a:pt x="343689" y="1491677"/>
                  <a:pt x="307292" y="1389484"/>
                  <a:pt x="350222" y="1319955"/>
                </a:cubicBezTo>
                <a:cubicBezTo>
                  <a:pt x="362355" y="1300356"/>
                  <a:pt x="374487" y="1280758"/>
                  <a:pt x="386620" y="1260692"/>
                </a:cubicBezTo>
                <a:cubicBezTo>
                  <a:pt x="391287" y="1253226"/>
                  <a:pt x="397352" y="1247160"/>
                  <a:pt x="403886" y="1241560"/>
                </a:cubicBezTo>
                <a:cubicBezTo>
                  <a:pt x="422551" y="1227095"/>
                  <a:pt x="433283" y="1228494"/>
                  <a:pt x="446349" y="1247626"/>
                </a:cubicBezTo>
                <a:cubicBezTo>
                  <a:pt x="464081" y="1273292"/>
                  <a:pt x="480413" y="1300356"/>
                  <a:pt x="498612" y="1325554"/>
                </a:cubicBezTo>
                <a:cubicBezTo>
                  <a:pt x="518211" y="1352619"/>
                  <a:pt x="528011" y="1354953"/>
                  <a:pt x="559275" y="1341886"/>
                </a:cubicBezTo>
                <a:cubicBezTo>
                  <a:pt x="570941" y="1337220"/>
                  <a:pt x="582140" y="1331621"/>
                  <a:pt x="592872" y="1325554"/>
                </a:cubicBezTo>
                <a:cubicBezTo>
                  <a:pt x="602672" y="1319955"/>
                  <a:pt x="609205" y="1322754"/>
                  <a:pt x="614805" y="1331621"/>
                </a:cubicBezTo>
                <a:cubicBezTo>
                  <a:pt x="617138" y="1335354"/>
                  <a:pt x="619471" y="1339087"/>
                  <a:pt x="620871" y="1342820"/>
                </a:cubicBezTo>
                <a:cubicBezTo>
                  <a:pt x="648869" y="1425415"/>
                  <a:pt x="737530" y="1583137"/>
                  <a:pt x="776727" y="1660598"/>
                </a:cubicBezTo>
                <a:cubicBezTo>
                  <a:pt x="833190" y="1772592"/>
                  <a:pt x="892919" y="1883184"/>
                  <a:pt x="947049" y="1996577"/>
                </a:cubicBezTo>
                <a:cubicBezTo>
                  <a:pt x="961048" y="2025975"/>
                  <a:pt x="961048" y="2025975"/>
                  <a:pt x="934450" y="2043240"/>
                </a:cubicBezTo>
                <a:cubicBezTo>
                  <a:pt x="926983" y="2047907"/>
                  <a:pt x="926983" y="2052573"/>
                  <a:pt x="931183" y="2059106"/>
                </a:cubicBezTo>
                <a:cubicBezTo>
                  <a:pt x="947049" y="2084304"/>
                  <a:pt x="965248" y="2107636"/>
                  <a:pt x="985779" y="2129101"/>
                </a:cubicBezTo>
                <a:cubicBezTo>
                  <a:pt x="991379" y="2135167"/>
                  <a:pt x="995113" y="2135634"/>
                  <a:pt x="1000712" y="2128167"/>
                </a:cubicBezTo>
                <a:cubicBezTo>
                  <a:pt x="1023577" y="2099236"/>
                  <a:pt x="1068374" y="2102036"/>
                  <a:pt x="1085640" y="2136100"/>
                </a:cubicBezTo>
                <a:cubicBezTo>
                  <a:pt x="1097305" y="2159432"/>
                  <a:pt x="1112704" y="2165499"/>
                  <a:pt x="1136503" y="2165032"/>
                </a:cubicBezTo>
                <a:cubicBezTo>
                  <a:pt x="1223763" y="2163632"/>
                  <a:pt x="1311491" y="2165499"/>
                  <a:pt x="1398752" y="2163632"/>
                </a:cubicBezTo>
                <a:cubicBezTo>
                  <a:pt x="1475747" y="2162232"/>
                  <a:pt x="1714664" y="2166432"/>
                  <a:pt x="1788859" y="2191163"/>
                </a:cubicBezTo>
                <a:cubicBezTo>
                  <a:pt x="1824323" y="2203296"/>
                  <a:pt x="1858388" y="2196763"/>
                  <a:pt x="1889186" y="2172032"/>
                </a:cubicBezTo>
                <a:cubicBezTo>
                  <a:pt x="1957781" y="2116502"/>
                  <a:pt x="1967580" y="1249026"/>
                  <a:pt x="2030576" y="1187897"/>
                </a:cubicBezTo>
                <a:cubicBezTo>
                  <a:pt x="2136502" y="1084770"/>
                  <a:pt x="2240095" y="1009176"/>
                  <a:pt x="2246161" y="1003109"/>
                </a:cubicBezTo>
                <a:cubicBezTo>
                  <a:pt x="2263427" y="986311"/>
                  <a:pt x="2243361" y="922849"/>
                  <a:pt x="2235428" y="912582"/>
                </a:cubicBezTo>
                <a:cubicBezTo>
                  <a:pt x="2216764" y="889251"/>
                  <a:pt x="2194365" y="880385"/>
                  <a:pt x="2164034" y="886451"/>
                </a:cubicBezTo>
                <a:cubicBezTo>
                  <a:pt x="2129036" y="893450"/>
                  <a:pt x="2094971" y="904650"/>
                  <a:pt x="2059507" y="907916"/>
                </a:cubicBezTo>
                <a:cubicBezTo>
                  <a:pt x="2029176" y="911183"/>
                  <a:pt x="2017510" y="902783"/>
                  <a:pt x="2009577" y="872918"/>
                </a:cubicBezTo>
                <a:cubicBezTo>
                  <a:pt x="2005844" y="859386"/>
                  <a:pt x="2003511" y="831388"/>
                  <a:pt x="2001644" y="817856"/>
                </a:cubicBezTo>
                <a:cubicBezTo>
                  <a:pt x="2000245" y="804789"/>
                  <a:pt x="1993712" y="799190"/>
                  <a:pt x="1981112" y="797323"/>
                </a:cubicBezTo>
                <a:cubicBezTo>
                  <a:pt x="1957781" y="794057"/>
                  <a:pt x="1953115" y="785191"/>
                  <a:pt x="1965714" y="766059"/>
                </a:cubicBezTo>
                <a:cubicBezTo>
                  <a:pt x="1975513" y="751593"/>
                  <a:pt x="1968980" y="746926"/>
                  <a:pt x="1956381" y="741794"/>
                </a:cubicBezTo>
                <a:cubicBezTo>
                  <a:pt x="1929316" y="731528"/>
                  <a:pt x="1926983" y="726861"/>
                  <a:pt x="1933049" y="697930"/>
                </a:cubicBezTo>
                <a:cubicBezTo>
                  <a:pt x="1934916" y="687664"/>
                  <a:pt x="1933049" y="681131"/>
                  <a:pt x="1922783" y="677865"/>
                </a:cubicBezTo>
                <a:cubicBezTo>
                  <a:pt x="1911117" y="673665"/>
                  <a:pt x="1899452" y="669465"/>
                  <a:pt x="1888252" y="664332"/>
                </a:cubicBezTo>
                <a:cubicBezTo>
                  <a:pt x="1863521" y="652666"/>
                  <a:pt x="1857454" y="639134"/>
                  <a:pt x="1867720" y="613469"/>
                </a:cubicBezTo>
                <a:cubicBezTo>
                  <a:pt x="1875187" y="594337"/>
                  <a:pt x="1884519" y="576138"/>
                  <a:pt x="1893852" y="557940"/>
                </a:cubicBezTo>
                <a:cubicBezTo>
                  <a:pt x="1910651" y="525275"/>
                  <a:pt x="1919517" y="490277"/>
                  <a:pt x="1919517" y="453880"/>
                </a:cubicBezTo>
                <a:cubicBezTo>
                  <a:pt x="1919517" y="430081"/>
                  <a:pt x="1920450" y="420282"/>
                  <a:pt x="1918584" y="396483"/>
                </a:cubicBezTo>
                <a:cubicBezTo>
                  <a:pt x="1913917" y="333954"/>
                  <a:pt x="1910184" y="287758"/>
                  <a:pt x="1928850" y="228961"/>
                </a:cubicBezTo>
                <a:cubicBezTo>
                  <a:pt x="1934449" y="212163"/>
                  <a:pt x="1917650" y="209363"/>
                  <a:pt x="1913451" y="192098"/>
                </a:cubicBezTo>
                <a:cubicBezTo>
                  <a:pt x="1908784" y="172032"/>
                  <a:pt x="1929783" y="142634"/>
                  <a:pt x="1947982" y="131435"/>
                </a:cubicBezTo>
                <a:cubicBezTo>
                  <a:pt x="1976446" y="114170"/>
                  <a:pt x="2026376" y="89904"/>
                  <a:pt x="2056241" y="76839"/>
                </a:cubicBezTo>
                <a:cubicBezTo>
                  <a:pt x="2117837" y="50707"/>
                  <a:pt x="2179432" y="25509"/>
                  <a:pt x="2244762" y="9643"/>
                </a:cubicBezTo>
                <a:cubicBezTo>
                  <a:pt x="2266577" y="4277"/>
                  <a:pt x="2287954" y="1185"/>
                  <a:pt x="2308946" y="281"/>
                </a:cubicBezTo>
                <a:close/>
              </a:path>
            </a:pathLst>
          </a:custGeom>
          <a:solidFill>
            <a:schemeClr val="bg1"/>
          </a:solidFill>
          <a:ln w="7147" cap="flat">
            <a:noFill/>
            <a:prstDash val="solid"/>
            <a:miter/>
          </a:ln>
        </p:spPr>
        <p:txBody>
          <a:bodyPr rtlCol="0" anchor="ctr"/>
          <a:lstStyle/>
          <a:p>
            <a:endParaRPr lang="en-US"/>
          </a:p>
        </p:txBody>
      </p:sp>
      <p:grpSp>
        <p:nvGrpSpPr>
          <p:cNvPr id="3" name="Group 2">
            <a:extLst>
              <a:ext uri="{FF2B5EF4-FFF2-40B4-BE49-F238E27FC236}">
                <a16:creationId xmlns:a16="http://schemas.microsoft.com/office/drawing/2014/main" id="{D78D63F8-E2AF-445F-9DCD-3C2EC5529DD4}"/>
              </a:ext>
            </a:extLst>
          </p:cNvPr>
          <p:cNvGrpSpPr/>
          <p:nvPr/>
        </p:nvGrpSpPr>
        <p:grpSpPr>
          <a:xfrm>
            <a:off x="6943128" y="4915892"/>
            <a:ext cx="1791643" cy="1519698"/>
            <a:chOff x="431983" y="4908978"/>
            <a:chExt cx="1791643" cy="1519698"/>
          </a:xfrm>
        </p:grpSpPr>
        <p:sp>
          <p:nvSpPr>
            <p:cNvPr id="75" name="Rectangle 112">
              <a:extLst>
                <a:ext uri="{FF2B5EF4-FFF2-40B4-BE49-F238E27FC236}">
                  <a16:creationId xmlns:a16="http://schemas.microsoft.com/office/drawing/2014/main" id="{1AD6FCFC-A4C5-4F34-8A3F-59EA25185DA8}"/>
                </a:ext>
              </a:extLst>
            </p:cNvPr>
            <p:cNvSpPr/>
            <p:nvPr/>
          </p:nvSpPr>
          <p:spPr>
            <a:xfrm rot="10800000" flipH="1">
              <a:off x="431983" y="6207029"/>
              <a:ext cx="1791643" cy="221647"/>
            </a:xfrm>
            <a:custGeom>
              <a:avLst/>
              <a:gdLst/>
              <a:ahLst/>
              <a:cxnLst/>
              <a:rect l="l" t="t" r="r" b="b"/>
              <a:pathLst>
                <a:path w="5393520" h="667240">
                  <a:moveTo>
                    <a:pt x="615033" y="0"/>
                  </a:moveTo>
                  <a:lnTo>
                    <a:pt x="0" y="0"/>
                  </a:lnTo>
                  <a:lnTo>
                    <a:pt x="0" y="667240"/>
                  </a:lnTo>
                  <a:lnTo>
                    <a:pt x="615033" y="667240"/>
                  </a:lnTo>
                  <a:close/>
                  <a:moveTo>
                    <a:pt x="829123" y="0"/>
                  </a:moveTo>
                  <a:lnTo>
                    <a:pt x="698438" y="0"/>
                  </a:lnTo>
                  <a:lnTo>
                    <a:pt x="698438" y="667240"/>
                  </a:lnTo>
                  <a:lnTo>
                    <a:pt x="829123" y="667240"/>
                  </a:lnTo>
                  <a:close/>
                  <a:moveTo>
                    <a:pt x="4597121" y="0"/>
                  </a:moveTo>
                  <a:lnTo>
                    <a:pt x="912528" y="0"/>
                  </a:lnTo>
                  <a:lnTo>
                    <a:pt x="912528" y="667240"/>
                  </a:lnTo>
                  <a:lnTo>
                    <a:pt x="4597121" y="667240"/>
                  </a:lnTo>
                  <a:close/>
                  <a:moveTo>
                    <a:pt x="4811211" y="0"/>
                  </a:moveTo>
                  <a:lnTo>
                    <a:pt x="4680526" y="0"/>
                  </a:lnTo>
                  <a:lnTo>
                    <a:pt x="4680526" y="667240"/>
                  </a:lnTo>
                  <a:lnTo>
                    <a:pt x="4811211" y="667240"/>
                  </a:lnTo>
                  <a:close/>
                  <a:moveTo>
                    <a:pt x="5393520" y="0"/>
                  </a:moveTo>
                  <a:lnTo>
                    <a:pt x="4894616" y="0"/>
                  </a:lnTo>
                  <a:lnTo>
                    <a:pt x="4894616" y="667240"/>
                  </a:lnTo>
                  <a:lnTo>
                    <a:pt x="5393520" y="667240"/>
                  </a:lnTo>
                  <a:close/>
                </a:path>
              </a:pathLst>
            </a:cu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76" name="Rectangle 98">
              <a:extLst>
                <a:ext uri="{FF2B5EF4-FFF2-40B4-BE49-F238E27FC236}">
                  <a16:creationId xmlns:a16="http://schemas.microsoft.com/office/drawing/2014/main" id="{8BDD0985-68F5-4E35-A196-2B9C0288E59F}"/>
                </a:ext>
              </a:extLst>
            </p:cNvPr>
            <p:cNvSpPr/>
            <p:nvPr/>
          </p:nvSpPr>
          <p:spPr>
            <a:xfrm rot="10800000" flipH="1">
              <a:off x="477202" y="5975783"/>
              <a:ext cx="1701206" cy="210459"/>
            </a:xfrm>
            <a:custGeom>
              <a:avLst/>
              <a:gdLst/>
              <a:ahLst/>
              <a:cxnLst/>
              <a:rect l="l" t="t" r="r" b="b"/>
              <a:pathLst>
                <a:path w="5393520" h="667240">
                  <a:moveTo>
                    <a:pt x="4577339" y="222921"/>
                  </a:moveTo>
                  <a:lnTo>
                    <a:pt x="4577339" y="451264"/>
                  </a:lnTo>
                  <a:lnTo>
                    <a:pt x="4329141" y="451264"/>
                  </a:lnTo>
                  <a:lnTo>
                    <a:pt x="4329141" y="222921"/>
                  </a:lnTo>
                  <a:close/>
                  <a:moveTo>
                    <a:pt x="5021455" y="222921"/>
                  </a:moveTo>
                  <a:lnTo>
                    <a:pt x="5021455" y="451264"/>
                  </a:lnTo>
                  <a:lnTo>
                    <a:pt x="4773257" y="451264"/>
                  </a:lnTo>
                  <a:lnTo>
                    <a:pt x="4773257" y="222921"/>
                  </a:lnTo>
                  <a:close/>
                  <a:moveTo>
                    <a:pt x="5393520" y="0"/>
                  </a:moveTo>
                  <a:lnTo>
                    <a:pt x="538365" y="0"/>
                  </a:lnTo>
                  <a:lnTo>
                    <a:pt x="538365" y="667239"/>
                  </a:lnTo>
                  <a:lnTo>
                    <a:pt x="300065" y="667239"/>
                  </a:lnTo>
                  <a:lnTo>
                    <a:pt x="300065" y="0"/>
                  </a:lnTo>
                  <a:lnTo>
                    <a:pt x="0" y="0"/>
                  </a:lnTo>
                  <a:lnTo>
                    <a:pt x="0" y="667240"/>
                  </a:lnTo>
                  <a:lnTo>
                    <a:pt x="5393520" y="667240"/>
                  </a:lnTo>
                  <a:close/>
                </a:path>
              </a:pathLst>
            </a:custGeom>
            <a:solidFill>
              <a:schemeClr val="accent4"/>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77" name="Rectangle 97">
              <a:extLst>
                <a:ext uri="{FF2B5EF4-FFF2-40B4-BE49-F238E27FC236}">
                  <a16:creationId xmlns:a16="http://schemas.microsoft.com/office/drawing/2014/main" id="{7A22BA94-8175-4B99-B3B3-8451D869E8A2}"/>
                </a:ext>
              </a:extLst>
            </p:cNvPr>
            <p:cNvSpPr/>
            <p:nvPr/>
          </p:nvSpPr>
          <p:spPr>
            <a:xfrm rot="10800000" flipH="1">
              <a:off x="608469" y="5777017"/>
              <a:ext cx="1438672" cy="177980"/>
            </a:xfrm>
            <a:custGeom>
              <a:avLst/>
              <a:gdLst/>
              <a:ahLst/>
              <a:cxnLst/>
              <a:rect l="l" t="t" r="r" b="b"/>
              <a:pathLst>
                <a:path w="5393520" h="667240">
                  <a:moveTo>
                    <a:pt x="3749325" y="214783"/>
                  </a:moveTo>
                  <a:lnTo>
                    <a:pt x="3749325" y="452458"/>
                  </a:lnTo>
                  <a:lnTo>
                    <a:pt x="3604159" y="452458"/>
                  </a:lnTo>
                  <a:lnTo>
                    <a:pt x="3604159" y="214783"/>
                  </a:lnTo>
                  <a:close/>
                  <a:moveTo>
                    <a:pt x="4010934" y="214783"/>
                  </a:moveTo>
                  <a:lnTo>
                    <a:pt x="4010934" y="452458"/>
                  </a:lnTo>
                  <a:lnTo>
                    <a:pt x="3865768" y="452458"/>
                  </a:lnTo>
                  <a:lnTo>
                    <a:pt x="3865768" y="214783"/>
                  </a:lnTo>
                  <a:close/>
                  <a:moveTo>
                    <a:pt x="4272544" y="214783"/>
                  </a:moveTo>
                  <a:lnTo>
                    <a:pt x="4272544" y="452458"/>
                  </a:lnTo>
                  <a:lnTo>
                    <a:pt x="4127378" y="452458"/>
                  </a:lnTo>
                  <a:lnTo>
                    <a:pt x="4127378" y="214783"/>
                  </a:lnTo>
                  <a:close/>
                  <a:moveTo>
                    <a:pt x="4534153" y="214783"/>
                  </a:moveTo>
                  <a:lnTo>
                    <a:pt x="4534153" y="452458"/>
                  </a:lnTo>
                  <a:lnTo>
                    <a:pt x="4388987" y="452458"/>
                  </a:lnTo>
                  <a:lnTo>
                    <a:pt x="4388987" y="214783"/>
                  </a:lnTo>
                  <a:close/>
                  <a:moveTo>
                    <a:pt x="4795763" y="214783"/>
                  </a:moveTo>
                  <a:lnTo>
                    <a:pt x="4795763" y="452458"/>
                  </a:lnTo>
                  <a:lnTo>
                    <a:pt x="4650597" y="452458"/>
                  </a:lnTo>
                  <a:lnTo>
                    <a:pt x="4650597" y="214783"/>
                  </a:lnTo>
                  <a:close/>
                  <a:moveTo>
                    <a:pt x="5057372" y="214783"/>
                  </a:moveTo>
                  <a:lnTo>
                    <a:pt x="5057372" y="452458"/>
                  </a:lnTo>
                  <a:lnTo>
                    <a:pt x="4912206" y="452458"/>
                  </a:lnTo>
                  <a:lnTo>
                    <a:pt x="4912206" y="214783"/>
                  </a:lnTo>
                  <a:close/>
                  <a:moveTo>
                    <a:pt x="5393520" y="0"/>
                  </a:moveTo>
                  <a:lnTo>
                    <a:pt x="0" y="0"/>
                  </a:lnTo>
                  <a:lnTo>
                    <a:pt x="0" y="667240"/>
                  </a:lnTo>
                  <a:lnTo>
                    <a:pt x="5393520" y="667240"/>
                  </a:lnTo>
                  <a:close/>
                </a:path>
              </a:pathLst>
            </a:custGeom>
            <a:solidFill>
              <a:schemeClr val="accent2"/>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78" name="Rectangle 26">
              <a:extLst>
                <a:ext uri="{FF2B5EF4-FFF2-40B4-BE49-F238E27FC236}">
                  <a16:creationId xmlns:a16="http://schemas.microsoft.com/office/drawing/2014/main" id="{B2D87D39-0714-4524-9E0D-2A364D836A4A}"/>
                </a:ext>
              </a:extLst>
            </p:cNvPr>
            <p:cNvSpPr/>
            <p:nvPr/>
          </p:nvSpPr>
          <p:spPr>
            <a:xfrm flipH="1" flipV="1">
              <a:off x="501262" y="5570427"/>
              <a:ext cx="1653085" cy="204505"/>
            </a:xfrm>
            <a:custGeom>
              <a:avLst/>
              <a:gdLst/>
              <a:ahLst/>
              <a:cxnLst/>
              <a:rect l="l" t="t" r="r" b="b"/>
              <a:pathLst>
                <a:path w="5393520" h="667240">
                  <a:moveTo>
                    <a:pt x="4933815" y="0"/>
                  </a:moveTo>
                  <a:lnTo>
                    <a:pt x="834953" y="0"/>
                  </a:lnTo>
                  <a:lnTo>
                    <a:pt x="834953" y="658575"/>
                  </a:lnTo>
                  <a:lnTo>
                    <a:pt x="751548" y="658575"/>
                  </a:lnTo>
                  <a:lnTo>
                    <a:pt x="751548" y="0"/>
                  </a:lnTo>
                  <a:lnTo>
                    <a:pt x="620863" y="0"/>
                  </a:lnTo>
                  <a:lnTo>
                    <a:pt x="620863" y="658575"/>
                  </a:lnTo>
                  <a:lnTo>
                    <a:pt x="537458" y="658575"/>
                  </a:lnTo>
                  <a:lnTo>
                    <a:pt x="537458" y="0"/>
                  </a:lnTo>
                  <a:lnTo>
                    <a:pt x="406774" y="0"/>
                  </a:lnTo>
                  <a:lnTo>
                    <a:pt x="406774" y="658575"/>
                  </a:lnTo>
                  <a:lnTo>
                    <a:pt x="323369" y="658575"/>
                  </a:lnTo>
                  <a:lnTo>
                    <a:pt x="323369" y="0"/>
                  </a:lnTo>
                  <a:lnTo>
                    <a:pt x="192684" y="0"/>
                  </a:lnTo>
                  <a:lnTo>
                    <a:pt x="192684" y="658575"/>
                  </a:lnTo>
                  <a:lnTo>
                    <a:pt x="109279" y="658575"/>
                  </a:lnTo>
                  <a:lnTo>
                    <a:pt x="109279" y="0"/>
                  </a:lnTo>
                  <a:lnTo>
                    <a:pt x="0" y="0"/>
                  </a:lnTo>
                  <a:lnTo>
                    <a:pt x="0" y="667240"/>
                  </a:lnTo>
                  <a:lnTo>
                    <a:pt x="4933815" y="667240"/>
                  </a:lnTo>
                  <a:close/>
                  <a:moveTo>
                    <a:pt x="5147905" y="0"/>
                  </a:moveTo>
                  <a:lnTo>
                    <a:pt x="5017220" y="0"/>
                  </a:lnTo>
                  <a:lnTo>
                    <a:pt x="5017220" y="667240"/>
                  </a:lnTo>
                  <a:lnTo>
                    <a:pt x="5147905" y="667240"/>
                  </a:lnTo>
                  <a:close/>
                  <a:moveTo>
                    <a:pt x="5393520" y="0"/>
                  </a:moveTo>
                  <a:lnTo>
                    <a:pt x="5231310" y="0"/>
                  </a:lnTo>
                  <a:lnTo>
                    <a:pt x="5231310" y="667240"/>
                  </a:lnTo>
                  <a:lnTo>
                    <a:pt x="5393520" y="667240"/>
                  </a:lnTo>
                  <a:close/>
                </a:path>
              </a:pathLst>
            </a:custGeom>
            <a:solidFill>
              <a:schemeClr val="accent4"/>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79" name="Rectangle 39">
              <a:extLst>
                <a:ext uri="{FF2B5EF4-FFF2-40B4-BE49-F238E27FC236}">
                  <a16:creationId xmlns:a16="http://schemas.microsoft.com/office/drawing/2014/main" id="{E3B4C681-8919-4CB0-AE58-7519A6D77234}"/>
                </a:ext>
              </a:extLst>
            </p:cNvPr>
            <p:cNvSpPr/>
            <p:nvPr/>
          </p:nvSpPr>
          <p:spPr>
            <a:xfrm rot="10800000" flipV="1">
              <a:off x="523586" y="5358778"/>
              <a:ext cx="1608437" cy="198982"/>
            </a:xfrm>
            <a:custGeom>
              <a:avLst/>
              <a:gdLst/>
              <a:ahLst/>
              <a:cxnLst/>
              <a:rect l="l" t="t" r="r" b="b"/>
              <a:pathLst>
                <a:path w="5393520" h="667240">
                  <a:moveTo>
                    <a:pt x="4942528" y="261481"/>
                  </a:moveTo>
                  <a:lnTo>
                    <a:pt x="4942528" y="389369"/>
                  </a:lnTo>
                  <a:lnTo>
                    <a:pt x="5081536" y="389369"/>
                  </a:lnTo>
                  <a:lnTo>
                    <a:pt x="5081536" y="261481"/>
                  </a:lnTo>
                  <a:close/>
                  <a:moveTo>
                    <a:pt x="4692028" y="261481"/>
                  </a:moveTo>
                  <a:lnTo>
                    <a:pt x="4692028" y="389369"/>
                  </a:lnTo>
                  <a:lnTo>
                    <a:pt x="4831036" y="389369"/>
                  </a:lnTo>
                  <a:lnTo>
                    <a:pt x="4831036" y="261481"/>
                  </a:lnTo>
                  <a:close/>
                  <a:moveTo>
                    <a:pt x="4441519" y="261481"/>
                  </a:moveTo>
                  <a:lnTo>
                    <a:pt x="4441519" y="389369"/>
                  </a:lnTo>
                  <a:lnTo>
                    <a:pt x="4580527" y="389369"/>
                  </a:lnTo>
                  <a:lnTo>
                    <a:pt x="4580527" y="261481"/>
                  </a:lnTo>
                  <a:close/>
                  <a:moveTo>
                    <a:pt x="4191008" y="261481"/>
                  </a:moveTo>
                  <a:lnTo>
                    <a:pt x="4191008" y="389369"/>
                  </a:lnTo>
                  <a:lnTo>
                    <a:pt x="4330016" y="389369"/>
                  </a:lnTo>
                  <a:lnTo>
                    <a:pt x="4330016" y="261481"/>
                  </a:lnTo>
                  <a:close/>
                  <a:moveTo>
                    <a:pt x="0" y="0"/>
                  </a:moveTo>
                  <a:lnTo>
                    <a:pt x="570675" y="0"/>
                  </a:lnTo>
                  <a:lnTo>
                    <a:pt x="570675" y="658575"/>
                  </a:lnTo>
                  <a:lnTo>
                    <a:pt x="654080" y="658575"/>
                  </a:lnTo>
                  <a:lnTo>
                    <a:pt x="654080" y="0"/>
                  </a:lnTo>
                  <a:lnTo>
                    <a:pt x="784765" y="0"/>
                  </a:lnTo>
                  <a:lnTo>
                    <a:pt x="784765" y="658575"/>
                  </a:lnTo>
                  <a:lnTo>
                    <a:pt x="868170" y="658575"/>
                  </a:lnTo>
                  <a:lnTo>
                    <a:pt x="868170" y="0"/>
                  </a:lnTo>
                  <a:lnTo>
                    <a:pt x="998854" y="0"/>
                  </a:lnTo>
                  <a:lnTo>
                    <a:pt x="998854" y="658575"/>
                  </a:lnTo>
                  <a:lnTo>
                    <a:pt x="1082259" y="658575"/>
                  </a:lnTo>
                  <a:lnTo>
                    <a:pt x="1082259" y="0"/>
                  </a:lnTo>
                  <a:lnTo>
                    <a:pt x="5393520" y="0"/>
                  </a:lnTo>
                  <a:lnTo>
                    <a:pt x="5393520" y="667240"/>
                  </a:lnTo>
                  <a:lnTo>
                    <a:pt x="0" y="667240"/>
                  </a:lnTo>
                  <a:close/>
                </a:path>
              </a:pathLst>
            </a:custGeom>
            <a:solidFill>
              <a:schemeClr val="bg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80" name="Rectangle 112">
              <a:extLst>
                <a:ext uri="{FF2B5EF4-FFF2-40B4-BE49-F238E27FC236}">
                  <a16:creationId xmlns:a16="http://schemas.microsoft.com/office/drawing/2014/main" id="{71DA8745-0441-4F55-B09E-469645FA072A}"/>
                </a:ext>
              </a:extLst>
            </p:cNvPr>
            <p:cNvSpPr/>
            <p:nvPr/>
          </p:nvSpPr>
          <p:spPr>
            <a:xfrm rot="10800000" flipH="1">
              <a:off x="431983" y="5132611"/>
              <a:ext cx="1791643" cy="221647"/>
            </a:xfrm>
            <a:custGeom>
              <a:avLst/>
              <a:gdLst/>
              <a:ahLst/>
              <a:cxnLst/>
              <a:rect l="l" t="t" r="r" b="b"/>
              <a:pathLst>
                <a:path w="5393520" h="667240">
                  <a:moveTo>
                    <a:pt x="615033" y="0"/>
                  </a:moveTo>
                  <a:lnTo>
                    <a:pt x="0" y="0"/>
                  </a:lnTo>
                  <a:lnTo>
                    <a:pt x="0" y="667240"/>
                  </a:lnTo>
                  <a:lnTo>
                    <a:pt x="615033" y="667240"/>
                  </a:lnTo>
                  <a:close/>
                  <a:moveTo>
                    <a:pt x="829123" y="0"/>
                  </a:moveTo>
                  <a:lnTo>
                    <a:pt x="698438" y="0"/>
                  </a:lnTo>
                  <a:lnTo>
                    <a:pt x="698438" y="667240"/>
                  </a:lnTo>
                  <a:lnTo>
                    <a:pt x="829123" y="667240"/>
                  </a:lnTo>
                  <a:close/>
                  <a:moveTo>
                    <a:pt x="4597121" y="0"/>
                  </a:moveTo>
                  <a:lnTo>
                    <a:pt x="912528" y="0"/>
                  </a:lnTo>
                  <a:lnTo>
                    <a:pt x="912528" y="667240"/>
                  </a:lnTo>
                  <a:lnTo>
                    <a:pt x="4597121" y="667240"/>
                  </a:lnTo>
                  <a:close/>
                  <a:moveTo>
                    <a:pt x="4811211" y="0"/>
                  </a:moveTo>
                  <a:lnTo>
                    <a:pt x="4680526" y="0"/>
                  </a:lnTo>
                  <a:lnTo>
                    <a:pt x="4680526" y="667240"/>
                  </a:lnTo>
                  <a:lnTo>
                    <a:pt x="4811211" y="667240"/>
                  </a:lnTo>
                  <a:close/>
                  <a:moveTo>
                    <a:pt x="5393520" y="0"/>
                  </a:moveTo>
                  <a:lnTo>
                    <a:pt x="4894616" y="0"/>
                  </a:lnTo>
                  <a:lnTo>
                    <a:pt x="4894616" y="667240"/>
                  </a:lnTo>
                  <a:lnTo>
                    <a:pt x="5393520" y="667240"/>
                  </a:lnTo>
                  <a:close/>
                </a:path>
              </a:pathLst>
            </a:custGeom>
            <a:solidFill>
              <a:schemeClr val="accent2"/>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81" name="Rectangle 98">
              <a:extLst>
                <a:ext uri="{FF2B5EF4-FFF2-40B4-BE49-F238E27FC236}">
                  <a16:creationId xmlns:a16="http://schemas.microsoft.com/office/drawing/2014/main" id="{CDD46143-73D7-4FC5-A52C-E87C81EC2C26}"/>
                </a:ext>
              </a:extLst>
            </p:cNvPr>
            <p:cNvSpPr/>
            <p:nvPr/>
          </p:nvSpPr>
          <p:spPr>
            <a:xfrm rot="10800000" flipH="1">
              <a:off x="477202" y="4908978"/>
              <a:ext cx="1701206" cy="210459"/>
            </a:xfrm>
            <a:custGeom>
              <a:avLst/>
              <a:gdLst/>
              <a:ahLst/>
              <a:cxnLst/>
              <a:rect l="l" t="t" r="r" b="b"/>
              <a:pathLst>
                <a:path w="5393520" h="667240">
                  <a:moveTo>
                    <a:pt x="4577339" y="222921"/>
                  </a:moveTo>
                  <a:lnTo>
                    <a:pt x="4577339" y="451264"/>
                  </a:lnTo>
                  <a:lnTo>
                    <a:pt x="4329141" y="451264"/>
                  </a:lnTo>
                  <a:lnTo>
                    <a:pt x="4329141" y="222921"/>
                  </a:lnTo>
                  <a:close/>
                  <a:moveTo>
                    <a:pt x="5021455" y="222921"/>
                  </a:moveTo>
                  <a:lnTo>
                    <a:pt x="5021455" y="451264"/>
                  </a:lnTo>
                  <a:lnTo>
                    <a:pt x="4773257" y="451264"/>
                  </a:lnTo>
                  <a:lnTo>
                    <a:pt x="4773257" y="222921"/>
                  </a:lnTo>
                  <a:close/>
                  <a:moveTo>
                    <a:pt x="5393520" y="0"/>
                  </a:moveTo>
                  <a:lnTo>
                    <a:pt x="538365" y="0"/>
                  </a:lnTo>
                  <a:lnTo>
                    <a:pt x="538365" y="667239"/>
                  </a:lnTo>
                  <a:lnTo>
                    <a:pt x="300065" y="667239"/>
                  </a:lnTo>
                  <a:lnTo>
                    <a:pt x="300065" y="0"/>
                  </a:lnTo>
                  <a:lnTo>
                    <a:pt x="0" y="0"/>
                  </a:lnTo>
                  <a:lnTo>
                    <a:pt x="0" y="667240"/>
                  </a:lnTo>
                  <a:lnTo>
                    <a:pt x="5393520" y="667240"/>
                  </a:lnTo>
                  <a:close/>
                </a:path>
              </a:pathLst>
            </a:custGeom>
            <a:solidFill>
              <a:schemeClr val="accent3"/>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4" name="Group 3">
            <a:extLst>
              <a:ext uri="{FF2B5EF4-FFF2-40B4-BE49-F238E27FC236}">
                <a16:creationId xmlns:a16="http://schemas.microsoft.com/office/drawing/2014/main" id="{3DD5DD56-E624-4DC2-B17E-E3BBA7332D93}"/>
              </a:ext>
            </a:extLst>
          </p:cNvPr>
          <p:cNvGrpSpPr/>
          <p:nvPr/>
        </p:nvGrpSpPr>
        <p:grpSpPr>
          <a:xfrm>
            <a:off x="10167493" y="5190314"/>
            <a:ext cx="1420106" cy="1235751"/>
            <a:chOff x="4075906" y="5137696"/>
            <a:chExt cx="1420106" cy="1235751"/>
          </a:xfrm>
        </p:grpSpPr>
        <p:sp>
          <p:nvSpPr>
            <p:cNvPr id="83" name="Round Same Side Corner Rectangle 51">
              <a:extLst>
                <a:ext uri="{FF2B5EF4-FFF2-40B4-BE49-F238E27FC236}">
                  <a16:creationId xmlns:a16="http://schemas.microsoft.com/office/drawing/2014/main" id="{0CDE2D98-654E-4702-98C7-2136B6AC1DA7}"/>
                </a:ext>
              </a:extLst>
            </p:cNvPr>
            <p:cNvSpPr/>
            <p:nvPr/>
          </p:nvSpPr>
          <p:spPr>
            <a:xfrm rot="5400000" flipH="1">
              <a:off x="4674379" y="5298426"/>
              <a:ext cx="223160" cy="142010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chemeClr val="bg1"/>
            </a:solid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algn="ctr"/>
              <a:r>
                <a:rPr lang="en-US" altLang="ko-KR" sz="1200" dirty="0"/>
                <a:t>D</a:t>
              </a:r>
              <a:endParaRPr lang="ko-KR" altLang="en-US" sz="1200" dirty="0"/>
            </a:p>
          </p:txBody>
        </p:sp>
        <p:sp>
          <p:nvSpPr>
            <p:cNvPr id="84" name="Round Same Side Corner Rectangle 51">
              <a:extLst>
                <a:ext uri="{FF2B5EF4-FFF2-40B4-BE49-F238E27FC236}">
                  <a16:creationId xmlns:a16="http://schemas.microsoft.com/office/drawing/2014/main" id="{7A9C4189-21B1-4BBD-84F9-FD25FF5F0017}"/>
                </a:ext>
              </a:extLst>
            </p:cNvPr>
            <p:cNvSpPr/>
            <p:nvPr/>
          </p:nvSpPr>
          <p:spPr>
            <a:xfrm rot="16200000" flipH="1">
              <a:off x="4680603" y="5597643"/>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chemeClr val="bg1"/>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algn="ctr"/>
              <a:r>
                <a:rPr lang="en-US" altLang="ko-KR" sz="1200" dirty="0"/>
                <a:t>D</a:t>
              </a:r>
              <a:endParaRPr lang="ko-KR" altLang="en-US" sz="1200" dirty="0"/>
            </a:p>
          </p:txBody>
        </p:sp>
        <p:sp>
          <p:nvSpPr>
            <p:cNvPr id="85" name="Round Same Side Corner Rectangle 51">
              <a:extLst>
                <a:ext uri="{FF2B5EF4-FFF2-40B4-BE49-F238E27FC236}">
                  <a16:creationId xmlns:a16="http://schemas.microsoft.com/office/drawing/2014/main" id="{D680304C-F5FD-431E-83A5-2E9386999FC0}"/>
                </a:ext>
              </a:extLst>
            </p:cNvPr>
            <p:cNvSpPr/>
            <p:nvPr/>
          </p:nvSpPr>
          <p:spPr>
            <a:xfrm rot="16200000" flipH="1">
              <a:off x="4680603" y="5077728"/>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chemeClr val="bg1"/>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algn="ctr"/>
              <a:r>
                <a:rPr lang="en-US" altLang="ko-KR" sz="1200" dirty="0"/>
                <a:t>D</a:t>
              </a:r>
              <a:endParaRPr lang="ko-KR" altLang="en-US" sz="1200" dirty="0"/>
            </a:p>
          </p:txBody>
        </p:sp>
        <p:sp>
          <p:nvSpPr>
            <p:cNvPr id="86" name="Round Same Side Corner Rectangle 51">
              <a:extLst>
                <a:ext uri="{FF2B5EF4-FFF2-40B4-BE49-F238E27FC236}">
                  <a16:creationId xmlns:a16="http://schemas.microsoft.com/office/drawing/2014/main" id="{30A9CAEE-04EC-47B4-8527-E5EE80E920ED}"/>
                </a:ext>
              </a:extLst>
            </p:cNvPr>
            <p:cNvSpPr/>
            <p:nvPr/>
          </p:nvSpPr>
          <p:spPr>
            <a:xfrm rot="16200000" flipH="1">
              <a:off x="4662514" y="4825671"/>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chemeClr val="bg1"/>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algn="ctr"/>
              <a:r>
                <a:rPr lang="en-US" altLang="ko-KR" sz="1200" dirty="0"/>
                <a:t>D</a:t>
              </a:r>
              <a:endParaRPr lang="ko-KR" altLang="en-US" sz="1200" dirty="0"/>
            </a:p>
          </p:txBody>
        </p:sp>
        <p:sp>
          <p:nvSpPr>
            <p:cNvPr id="87" name="Round Same Side Corner Rectangle 51">
              <a:extLst>
                <a:ext uri="{FF2B5EF4-FFF2-40B4-BE49-F238E27FC236}">
                  <a16:creationId xmlns:a16="http://schemas.microsoft.com/office/drawing/2014/main" id="{93C44BBF-8AC6-48F1-96C4-F165AD8C6060}"/>
                </a:ext>
              </a:extLst>
            </p:cNvPr>
            <p:cNvSpPr/>
            <p:nvPr/>
          </p:nvSpPr>
          <p:spPr>
            <a:xfrm rot="5400000" flipH="1">
              <a:off x="4697692" y="4572604"/>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chemeClr val="bg1"/>
            </a:solid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algn="ctr"/>
              <a:r>
                <a:rPr lang="en-US" altLang="ko-KR" sz="1200" dirty="0"/>
                <a:t>D</a:t>
              </a:r>
              <a:endParaRPr lang="ko-KR" altLang="en-US" sz="1200" dirty="0"/>
            </a:p>
          </p:txBody>
        </p:sp>
      </p:grpSp>
      <p:sp>
        <p:nvSpPr>
          <p:cNvPr id="97" name="TextBox 96">
            <a:extLst>
              <a:ext uri="{FF2B5EF4-FFF2-40B4-BE49-F238E27FC236}">
                <a16:creationId xmlns:a16="http://schemas.microsoft.com/office/drawing/2014/main" id="{CF2BDB92-598A-4CCB-80CF-EE5002109DE5}"/>
              </a:ext>
            </a:extLst>
          </p:cNvPr>
          <p:cNvSpPr txBox="1"/>
          <p:nvPr/>
        </p:nvSpPr>
        <p:spPr>
          <a:xfrm>
            <a:off x="903324" y="1942203"/>
            <a:ext cx="4849776" cy="646331"/>
          </a:xfrm>
          <a:prstGeom prst="rect">
            <a:avLst/>
          </a:prstGeom>
          <a:noFill/>
        </p:spPr>
        <p:txBody>
          <a:bodyPr wrap="square" rtlCol="0">
            <a:spAutoFit/>
          </a:bodyPr>
          <a:lstStyle/>
          <a:p>
            <a:r>
              <a:rPr lang="en-US" altLang="ko-KR" sz="1200" dirty="0">
                <a:solidFill>
                  <a:schemeClr val="bg1"/>
                </a:solidFill>
                <a:cs typeface="Arial" pitchFamily="34" charset="0"/>
              </a:rPr>
              <a:t>Get a modern PowerPoint  Presentation that is beautifully designed.  Easy to change colors, photos and Text. You can simply impress your audience and add a unique zing and appeal to your Presentations. </a:t>
            </a:r>
          </a:p>
        </p:txBody>
      </p:sp>
      <p:sp>
        <p:nvSpPr>
          <p:cNvPr id="102" name="TextBox 101">
            <a:extLst>
              <a:ext uri="{FF2B5EF4-FFF2-40B4-BE49-F238E27FC236}">
                <a16:creationId xmlns:a16="http://schemas.microsoft.com/office/drawing/2014/main" id="{A4C6116B-CC42-4925-AC8E-E2CB9A71D01A}"/>
              </a:ext>
            </a:extLst>
          </p:cNvPr>
          <p:cNvSpPr txBox="1"/>
          <p:nvPr/>
        </p:nvSpPr>
        <p:spPr>
          <a:xfrm>
            <a:off x="851625" y="479917"/>
            <a:ext cx="3685811" cy="1323439"/>
          </a:xfrm>
          <a:prstGeom prst="rect">
            <a:avLst/>
          </a:prstGeom>
          <a:noFill/>
        </p:spPr>
        <p:txBody>
          <a:bodyPr wrap="square" rtlCol="0">
            <a:spAutoFit/>
          </a:bodyPr>
          <a:lstStyle/>
          <a:p>
            <a:r>
              <a:rPr lang="en-US" altLang="ko-KR" sz="4000" b="1" dirty="0">
                <a:solidFill>
                  <a:schemeClr val="bg1"/>
                </a:solidFill>
                <a:cs typeface="Arial" pitchFamily="34" charset="0"/>
              </a:rPr>
              <a:t>Simple </a:t>
            </a:r>
          </a:p>
          <a:p>
            <a:r>
              <a:rPr lang="en-US" altLang="ko-KR" sz="4000" b="1" dirty="0">
                <a:solidFill>
                  <a:schemeClr val="bg1"/>
                </a:solidFill>
                <a:cs typeface="Arial" pitchFamily="34" charset="0"/>
              </a:rPr>
              <a:t>Presentation</a:t>
            </a:r>
            <a:endParaRPr lang="ko-KR" altLang="en-US" sz="4000" b="1" dirty="0">
              <a:solidFill>
                <a:schemeClr val="bg1"/>
              </a:solidFill>
              <a:cs typeface="Arial" pitchFamily="34" charset="0"/>
            </a:endParaRPr>
          </a:p>
        </p:txBody>
      </p:sp>
      <p:sp>
        <p:nvSpPr>
          <p:cNvPr id="31" name="Rounded Rectangle 13">
            <a:extLst>
              <a:ext uri="{FF2B5EF4-FFF2-40B4-BE49-F238E27FC236}">
                <a16:creationId xmlns:a16="http://schemas.microsoft.com/office/drawing/2014/main" id="{603C150A-684D-4467-9005-2CDBE0791ED7}"/>
              </a:ext>
            </a:extLst>
          </p:cNvPr>
          <p:cNvSpPr/>
          <p:nvPr/>
        </p:nvSpPr>
        <p:spPr>
          <a:xfrm>
            <a:off x="1199996" y="2826885"/>
            <a:ext cx="4134025" cy="1196520"/>
          </a:xfrm>
          <a:prstGeom prst="roundRect">
            <a:avLst>
              <a:gd name="adj" fmla="val 12448"/>
            </a:avLst>
          </a:prstGeom>
          <a:solidFill>
            <a:schemeClr val="bg1"/>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2" name="Rounded Rectangle 14">
            <a:extLst>
              <a:ext uri="{FF2B5EF4-FFF2-40B4-BE49-F238E27FC236}">
                <a16:creationId xmlns:a16="http://schemas.microsoft.com/office/drawing/2014/main" id="{5028E392-7C55-4609-908C-9031BA69C59E}"/>
              </a:ext>
            </a:extLst>
          </p:cNvPr>
          <p:cNvSpPr/>
          <p:nvPr/>
        </p:nvSpPr>
        <p:spPr>
          <a:xfrm>
            <a:off x="1199996" y="4204506"/>
            <a:ext cx="4134025" cy="1196520"/>
          </a:xfrm>
          <a:prstGeom prst="roundRect">
            <a:avLst>
              <a:gd name="adj" fmla="val 12448"/>
            </a:avLst>
          </a:prstGeom>
          <a:solidFill>
            <a:schemeClr val="bg1"/>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3" name="TextBox 32">
            <a:extLst>
              <a:ext uri="{FF2B5EF4-FFF2-40B4-BE49-F238E27FC236}">
                <a16:creationId xmlns:a16="http://schemas.microsoft.com/office/drawing/2014/main" id="{E7165EB0-4551-4655-98B6-5F49BF0D42C7}"/>
              </a:ext>
            </a:extLst>
          </p:cNvPr>
          <p:cNvSpPr txBox="1"/>
          <p:nvPr/>
        </p:nvSpPr>
        <p:spPr>
          <a:xfrm>
            <a:off x="1343452" y="3441943"/>
            <a:ext cx="3847112"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sp>
        <p:nvSpPr>
          <p:cNvPr id="34" name="TextBox 33">
            <a:extLst>
              <a:ext uri="{FF2B5EF4-FFF2-40B4-BE49-F238E27FC236}">
                <a16:creationId xmlns:a16="http://schemas.microsoft.com/office/drawing/2014/main" id="{0E7B1557-8FEF-4685-A91D-176EAA592221}"/>
              </a:ext>
            </a:extLst>
          </p:cNvPr>
          <p:cNvSpPr txBox="1"/>
          <p:nvPr/>
        </p:nvSpPr>
        <p:spPr>
          <a:xfrm>
            <a:off x="1343452" y="4864227"/>
            <a:ext cx="3847112"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sp>
        <p:nvSpPr>
          <p:cNvPr id="35" name="TextBox 34">
            <a:extLst>
              <a:ext uri="{FF2B5EF4-FFF2-40B4-BE49-F238E27FC236}">
                <a16:creationId xmlns:a16="http://schemas.microsoft.com/office/drawing/2014/main" id="{FED83530-88C0-4EDE-9671-D9E8C043BA67}"/>
              </a:ext>
            </a:extLst>
          </p:cNvPr>
          <p:cNvSpPr txBox="1"/>
          <p:nvPr/>
        </p:nvSpPr>
        <p:spPr>
          <a:xfrm>
            <a:off x="2914687" y="2830712"/>
            <a:ext cx="1107996" cy="646331"/>
          </a:xfrm>
          <a:prstGeom prst="rect">
            <a:avLst/>
          </a:prstGeom>
          <a:noFill/>
        </p:spPr>
        <p:txBody>
          <a:bodyPr wrap="none" rtlCol="0">
            <a:spAutoFit/>
          </a:bodyPr>
          <a:lstStyle/>
          <a:p>
            <a:r>
              <a:rPr lang="en-US" altLang="ko-KR" sz="3600" b="1" dirty="0">
                <a:solidFill>
                  <a:schemeClr val="accent2"/>
                </a:solidFill>
                <a:cs typeface="Arial" pitchFamily="34" charset="0"/>
              </a:rPr>
              <a:t>30%</a:t>
            </a:r>
            <a:endParaRPr lang="ko-KR" altLang="en-US" sz="3600" b="1" dirty="0">
              <a:solidFill>
                <a:schemeClr val="accent2"/>
              </a:solidFill>
              <a:cs typeface="Arial" pitchFamily="34" charset="0"/>
            </a:endParaRPr>
          </a:p>
        </p:txBody>
      </p:sp>
      <p:sp>
        <p:nvSpPr>
          <p:cNvPr id="36" name="TextBox 35">
            <a:extLst>
              <a:ext uri="{FF2B5EF4-FFF2-40B4-BE49-F238E27FC236}">
                <a16:creationId xmlns:a16="http://schemas.microsoft.com/office/drawing/2014/main" id="{83FDE553-57E3-46D5-B90F-9BCBE16194B6}"/>
              </a:ext>
            </a:extLst>
          </p:cNvPr>
          <p:cNvSpPr txBox="1"/>
          <p:nvPr/>
        </p:nvSpPr>
        <p:spPr>
          <a:xfrm>
            <a:off x="2914687" y="4189625"/>
            <a:ext cx="1107996" cy="646331"/>
          </a:xfrm>
          <a:prstGeom prst="rect">
            <a:avLst/>
          </a:prstGeom>
          <a:noFill/>
        </p:spPr>
        <p:txBody>
          <a:bodyPr wrap="none" rtlCol="0">
            <a:spAutoFit/>
          </a:bodyPr>
          <a:lstStyle/>
          <a:p>
            <a:r>
              <a:rPr lang="en-US" altLang="ko-KR" sz="3600" b="1" dirty="0">
                <a:solidFill>
                  <a:schemeClr val="accent1"/>
                </a:solidFill>
                <a:cs typeface="Arial" pitchFamily="34" charset="0"/>
              </a:rPr>
              <a:t>30%</a:t>
            </a:r>
            <a:endParaRPr lang="ko-KR" altLang="en-US" sz="3600" b="1" dirty="0">
              <a:solidFill>
                <a:schemeClr val="accent1"/>
              </a:solidFill>
              <a:cs typeface="Arial" pitchFamily="34" charset="0"/>
            </a:endParaRPr>
          </a:p>
        </p:txBody>
      </p:sp>
      <p:sp>
        <p:nvSpPr>
          <p:cNvPr id="37" name="Round Same Side Corner Rectangle 8">
            <a:extLst>
              <a:ext uri="{FF2B5EF4-FFF2-40B4-BE49-F238E27FC236}">
                <a16:creationId xmlns:a16="http://schemas.microsoft.com/office/drawing/2014/main" id="{FA767B84-0D43-4084-8941-CA1469D9A8FF}"/>
              </a:ext>
            </a:extLst>
          </p:cNvPr>
          <p:cNvSpPr>
            <a:spLocks noChangeAspect="1"/>
          </p:cNvSpPr>
          <p:nvPr/>
        </p:nvSpPr>
        <p:spPr>
          <a:xfrm>
            <a:off x="2556070" y="4324922"/>
            <a:ext cx="173594" cy="457200"/>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8" name="Round Same Side Corner Rectangle 20">
            <a:extLst>
              <a:ext uri="{FF2B5EF4-FFF2-40B4-BE49-F238E27FC236}">
                <a16:creationId xmlns:a16="http://schemas.microsoft.com/office/drawing/2014/main" id="{02BEB6F7-FB10-4B6B-85BF-FB027B308F78}"/>
              </a:ext>
            </a:extLst>
          </p:cNvPr>
          <p:cNvSpPr>
            <a:spLocks noChangeAspect="1"/>
          </p:cNvSpPr>
          <p:nvPr/>
        </p:nvSpPr>
        <p:spPr>
          <a:xfrm rot="10800000">
            <a:off x="2511334" y="2960942"/>
            <a:ext cx="214326" cy="457200"/>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Tree>
    <p:extLst>
      <p:ext uri="{BB962C8B-B14F-4D97-AF65-F5344CB8AC3E}">
        <p14:creationId xmlns:p14="http://schemas.microsoft.com/office/powerpoint/2010/main" val="2584143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3" name="Rounded Rectangle 3">
            <a:extLst>
              <a:ext uri="{FF2B5EF4-FFF2-40B4-BE49-F238E27FC236}">
                <a16:creationId xmlns:a16="http://schemas.microsoft.com/office/drawing/2014/main" id="{B8E61DA8-BD8E-4BA2-A3DE-F334A44B3224}"/>
              </a:ext>
            </a:extLst>
          </p:cNvPr>
          <p:cNvSpPr/>
          <p:nvPr/>
        </p:nvSpPr>
        <p:spPr>
          <a:xfrm flipH="1">
            <a:off x="911262" y="4212979"/>
            <a:ext cx="1598400" cy="1908000"/>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 name="Rounded Rectangle 8">
            <a:extLst>
              <a:ext uri="{FF2B5EF4-FFF2-40B4-BE49-F238E27FC236}">
                <a16:creationId xmlns:a16="http://schemas.microsoft.com/office/drawing/2014/main" id="{28804749-AAD8-4735-92EB-9932CCC13B87}"/>
              </a:ext>
            </a:extLst>
          </p:cNvPr>
          <p:cNvSpPr/>
          <p:nvPr/>
        </p:nvSpPr>
        <p:spPr>
          <a:xfrm flipH="1">
            <a:off x="911261" y="413647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ounded Rectangle 6">
            <a:extLst>
              <a:ext uri="{FF2B5EF4-FFF2-40B4-BE49-F238E27FC236}">
                <a16:creationId xmlns:a16="http://schemas.microsoft.com/office/drawing/2014/main" id="{7AA4DA57-306A-4CE9-8768-E84E11C4F019}"/>
              </a:ext>
            </a:extLst>
          </p:cNvPr>
          <p:cNvSpPr/>
          <p:nvPr/>
        </p:nvSpPr>
        <p:spPr>
          <a:xfrm flipH="1">
            <a:off x="6154221" y="4212979"/>
            <a:ext cx="1598400" cy="1908000"/>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ounded Rectangle 8">
            <a:extLst>
              <a:ext uri="{FF2B5EF4-FFF2-40B4-BE49-F238E27FC236}">
                <a16:creationId xmlns:a16="http://schemas.microsoft.com/office/drawing/2014/main" id="{4124F99F-2CE5-4D40-8B51-16629DFD4DE8}"/>
              </a:ext>
            </a:extLst>
          </p:cNvPr>
          <p:cNvSpPr/>
          <p:nvPr/>
        </p:nvSpPr>
        <p:spPr>
          <a:xfrm flipH="1">
            <a:off x="6154220" y="413647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Rounded Rectangle 9">
            <a:extLst>
              <a:ext uri="{FF2B5EF4-FFF2-40B4-BE49-F238E27FC236}">
                <a16:creationId xmlns:a16="http://schemas.microsoft.com/office/drawing/2014/main" id="{541B7681-937A-4BD1-9987-E85EFF64716D}"/>
              </a:ext>
            </a:extLst>
          </p:cNvPr>
          <p:cNvSpPr/>
          <p:nvPr/>
        </p:nvSpPr>
        <p:spPr>
          <a:xfrm flipH="1">
            <a:off x="4406568" y="4212979"/>
            <a:ext cx="1598400" cy="1908000"/>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Rounded Rectangle 8">
            <a:extLst>
              <a:ext uri="{FF2B5EF4-FFF2-40B4-BE49-F238E27FC236}">
                <a16:creationId xmlns:a16="http://schemas.microsoft.com/office/drawing/2014/main" id="{65803AF8-61FA-4697-9751-A0DBA07A457B}"/>
              </a:ext>
            </a:extLst>
          </p:cNvPr>
          <p:cNvSpPr/>
          <p:nvPr/>
        </p:nvSpPr>
        <p:spPr>
          <a:xfrm flipH="1">
            <a:off x="4406567" y="413647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 name="Rounded Rectangle 12">
            <a:extLst>
              <a:ext uri="{FF2B5EF4-FFF2-40B4-BE49-F238E27FC236}">
                <a16:creationId xmlns:a16="http://schemas.microsoft.com/office/drawing/2014/main" id="{9BA82624-95D1-4959-8B4B-944BD669DB41}"/>
              </a:ext>
            </a:extLst>
          </p:cNvPr>
          <p:cNvSpPr/>
          <p:nvPr/>
        </p:nvSpPr>
        <p:spPr>
          <a:xfrm flipH="1">
            <a:off x="9649526" y="4212979"/>
            <a:ext cx="1598400" cy="1908000"/>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Rounded Rectangle 8">
            <a:extLst>
              <a:ext uri="{FF2B5EF4-FFF2-40B4-BE49-F238E27FC236}">
                <a16:creationId xmlns:a16="http://schemas.microsoft.com/office/drawing/2014/main" id="{67CC823D-B53A-4205-B89B-A1FB23FAE935}"/>
              </a:ext>
            </a:extLst>
          </p:cNvPr>
          <p:cNvSpPr/>
          <p:nvPr/>
        </p:nvSpPr>
        <p:spPr>
          <a:xfrm flipH="1">
            <a:off x="9649525" y="413647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TextBox 10">
            <a:extLst>
              <a:ext uri="{FF2B5EF4-FFF2-40B4-BE49-F238E27FC236}">
                <a16:creationId xmlns:a16="http://schemas.microsoft.com/office/drawing/2014/main" id="{E5C981E0-6E3D-4E68-8650-37C48358978F}"/>
              </a:ext>
            </a:extLst>
          </p:cNvPr>
          <p:cNvSpPr txBox="1"/>
          <p:nvPr/>
        </p:nvSpPr>
        <p:spPr>
          <a:xfrm>
            <a:off x="1033706" y="4927077"/>
            <a:ext cx="1316912"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endParaRPr lang="en-US" altLang="ko-KR" sz="1200" dirty="0">
              <a:solidFill>
                <a:schemeClr val="tx1">
                  <a:lumMod val="65000"/>
                  <a:lumOff val="35000"/>
                </a:schemeClr>
              </a:solidFill>
              <a:cs typeface="Arial" pitchFamily="34" charset="0"/>
            </a:endParaRPr>
          </a:p>
        </p:txBody>
      </p:sp>
      <p:sp>
        <p:nvSpPr>
          <p:cNvPr id="12" name="TextBox 11">
            <a:extLst>
              <a:ext uri="{FF2B5EF4-FFF2-40B4-BE49-F238E27FC236}">
                <a16:creationId xmlns:a16="http://schemas.microsoft.com/office/drawing/2014/main" id="{F154565C-881A-49CB-9015-D7C16FF3B008}"/>
              </a:ext>
            </a:extLst>
          </p:cNvPr>
          <p:cNvSpPr txBox="1"/>
          <p:nvPr/>
        </p:nvSpPr>
        <p:spPr>
          <a:xfrm>
            <a:off x="6276665" y="4927077"/>
            <a:ext cx="1316912"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endParaRPr lang="en-US" altLang="ko-KR" sz="1200" dirty="0">
              <a:solidFill>
                <a:schemeClr val="tx1">
                  <a:lumMod val="65000"/>
                  <a:lumOff val="35000"/>
                </a:schemeClr>
              </a:solidFill>
              <a:cs typeface="Arial" pitchFamily="34" charset="0"/>
            </a:endParaRPr>
          </a:p>
        </p:txBody>
      </p:sp>
      <p:sp>
        <p:nvSpPr>
          <p:cNvPr id="13" name="TextBox 12">
            <a:extLst>
              <a:ext uri="{FF2B5EF4-FFF2-40B4-BE49-F238E27FC236}">
                <a16:creationId xmlns:a16="http://schemas.microsoft.com/office/drawing/2014/main" id="{F21CA100-5BBD-4380-AB3F-6A942684D9E8}"/>
              </a:ext>
            </a:extLst>
          </p:cNvPr>
          <p:cNvSpPr txBox="1"/>
          <p:nvPr/>
        </p:nvSpPr>
        <p:spPr>
          <a:xfrm>
            <a:off x="4529012" y="4927077"/>
            <a:ext cx="1316912"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endParaRPr lang="en-US" altLang="ko-KR" sz="1200" dirty="0">
              <a:solidFill>
                <a:schemeClr val="tx1">
                  <a:lumMod val="65000"/>
                  <a:lumOff val="35000"/>
                </a:schemeClr>
              </a:solidFill>
              <a:cs typeface="Arial" pitchFamily="34" charset="0"/>
            </a:endParaRPr>
          </a:p>
        </p:txBody>
      </p:sp>
      <p:sp>
        <p:nvSpPr>
          <p:cNvPr id="14" name="TextBox 13">
            <a:extLst>
              <a:ext uri="{FF2B5EF4-FFF2-40B4-BE49-F238E27FC236}">
                <a16:creationId xmlns:a16="http://schemas.microsoft.com/office/drawing/2014/main" id="{B1A54256-28DB-41F1-BB7B-D7DAB005F9A9}"/>
              </a:ext>
            </a:extLst>
          </p:cNvPr>
          <p:cNvSpPr txBox="1"/>
          <p:nvPr/>
        </p:nvSpPr>
        <p:spPr>
          <a:xfrm>
            <a:off x="9771969" y="4927077"/>
            <a:ext cx="1316912"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endParaRPr lang="en-US" altLang="ko-KR" sz="1200" dirty="0">
              <a:solidFill>
                <a:schemeClr val="tx1">
                  <a:lumMod val="65000"/>
                  <a:lumOff val="35000"/>
                </a:schemeClr>
              </a:solidFill>
              <a:cs typeface="Arial" pitchFamily="34" charset="0"/>
            </a:endParaRPr>
          </a:p>
        </p:txBody>
      </p:sp>
      <p:sp>
        <p:nvSpPr>
          <p:cNvPr id="15" name="Rounded Rectangle 33">
            <a:extLst>
              <a:ext uri="{FF2B5EF4-FFF2-40B4-BE49-F238E27FC236}">
                <a16:creationId xmlns:a16="http://schemas.microsoft.com/office/drawing/2014/main" id="{F6E16F3F-FE25-42A3-ACD8-8F616B4D2805}"/>
              </a:ext>
            </a:extLst>
          </p:cNvPr>
          <p:cNvSpPr/>
          <p:nvPr/>
        </p:nvSpPr>
        <p:spPr>
          <a:xfrm flipH="1">
            <a:off x="2658915" y="4212979"/>
            <a:ext cx="1598400" cy="1908000"/>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Rounded Rectangle 8">
            <a:extLst>
              <a:ext uri="{FF2B5EF4-FFF2-40B4-BE49-F238E27FC236}">
                <a16:creationId xmlns:a16="http://schemas.microsoft.com/office/drawing/2014/main" id="{9C4F290A-C471-4189-80E8-F8C22516D58C}"/>
              </a:ext>
            </a:extLst>
          </p:cNvPr>
          <p:cNvSpPr/>
          <p:nvPr/>
        </p:nvSpPr>
        <p:spPr>
          <a:xfrm flipH="1">
            <a:off x="2658914" y="413647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TextBox 16">
            <a:extLst>
              <a:ext uri="{FF2B5EF4-FFF2-40B4-BE49-F238E27FC236}">
                <a16:creationId xmlns:a16="http://schemas.microsoft.com/office/drawing/2014/main" id="{AE1EF70A-8FB6-415D-848B-584D49A23517}"/>
              </a:ext>
            </a:extLst>
          </p:cNvPr>
          <p:cNvSpPr txBox="1"/>
          <p:nvPr/>
        </p:nvSpPr>
        <p:spPr>
          <a:xfrm>
            <a:off x="2781359" y="4927077"/>
            <a:ext cx="1316912"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endParaRPr lang="en-US" altLang="ko-KR" sz="1200" dirty="0">
              <a:solidFill>
                <a:schemeClr val="tx1">
                  <a:lumMod val="65000"/>
                  <a:lumOff val="35000"/>
                </a:schemeClr>
              </a:solidFill>
              <a:cs typeface="Arial" pitchFamily="34" charset="0"/>
            </a:endParaRPr>
          </a:p>
        </p:txBody>
      </p:sp>
      <p:grpSp>
        <p:nvGrpSpPr>
          <p:cNvPr id="18" name="그룹 2">
            <a:extLst>
              <a:ext uri="{FF2B5EF4-FFF2-40B4-BE49-F238E27FC236}">
                <a16:creationId xmlns:a16="http://schemas.microsoft.com/office/drawing/2014/main" id="{A30DFC71-A003-4BB6-B62E-00EF40219AFC}"/>
              </a:ext>
            </a:extLst>
          </p:cNvPr>
          <p:cNvGrpSpPr/>
          <p:nvPr/>
        </p:nvGrpSpPr>
        <p:grpSpPr>
          <a:xfrm>
            <a:off x="915810" y="1569712"/>
            <a:ext cx="10332638" cy="2200190"/>
            <a:chOff x="1287363" y="1734398"/>
            <a:chExt cx="9237350" cy="1966965"/>
          </a:xfrm>
        </p:grpSpPr>
        <p:sp>
          <p:nvSpPr>
            <p:cNvPr id="19" name="Oval 21">
              <a:extLst>
                <a:ext uri="{FF2B5EF4-FFF2-40B4-BE49-F238E27FC236}">
                  <a16:creationId xmlns:a16="http://schemas.microsoft.com/office/drawing/2014/main" id="{E8981D7C-6BB0-4442-BA62-00626C8E6C87}"/>
                </a:ext>
              </a:extLst>
            </p:cNvPr>
            <p:cNvSpPr/>
            <p:nvPr/>
          </p:nvSpPr>
          <p:spPr>
            <a:xfrm rot="5400000">
              <a:off x="7520905" y="1776216"/>
              <a:ext cx="1448756" cy="2401537"/>
            </a:xfrm>
            <a:custGeom>
              <a:avLst/>
              <a:gdLst/>
              <a:ahLst/>
              <a:cxnLst/>
              <a:rect l="l" t="t" r="r" b="b"/>
              <a:pathLst>
                <a:path w="1368152" h="2298537">
                  <a:moveTo>
                    <a:pt x="684076" y="0"/>
                  </a:moveTo>
                  <a:cubicBezTo>
                    <a:pt x="803370" y="0"/>
                    <a:pt x="900076" y="96706"/>
                    <a:pt x="900076" y="216000"/>
                  </a:cubicBezTo>
                  <a:cubicBezTo>
                    <a:pt x="900076" y="287268"/>
                    <a:pt x="865561" y="350475"/>
                    <a:pt x="810076" y="386760"/>
                  </a:cubicBezTo>
                  <a:lnTo>
                    <a:pt x="810076" y="450517"/>
                  </a:lnTo>
                  <a:lnTo>
                    <a:pt x="1368152" y="450517"/>
                  </a:lnTo>
                  <a:lnTo>
                    <a:pt x="1368152" y="895744"/>
                  </a:lnTo>
                  <a:cubicBezTo>
                    <a:pt x="1331417" y="875468"/>
                    <a:pt x="1289090" y="864516"/>
                    <a:pt x="1244206" y="864516"/>
                  </a:cubicBezTo>
                  <a:cubicBezTo>
                    <a:pt x="1095089" y="864516"/>
                    <a:pt x="974206" y="985399"/>
                    <a:pt x="974206" y="1134516"/>
                  </a:cubicBezTo>
                  <a:cubicBezTo>
                    <a:pt x="974206" y="1283633"/>
                    <a:pt x="1095089" y="1404516"/>
                    <a:pt x="1244206" y="1404516"/>
                  </a:cubicBezTo>
                  <a:cubicBezTo>
                    <a:pt x="1289090" y="1404516"/>
                    <a:pt x="1331417" y="1393563"/>
                    <a:pt x="1368152" y="1373288"/>
                  </a:cubicBezTo>
                  <a:lnTo>
                    <a:pt x="1368152" y="1818517"/>
                  </a:lnTo>
                  <a:lnTo>
                    <a:pt x="810076" y="1818517"/>
                  </a:lnTo>
                  <a:lnTo>
                    <a:pt x="810076" y="1911777"/>
                  </a:lnTo>
                  <a:cubicBezTo>
                    <a:pt x="865561" y="1948062"/>
                    <a:pt x="900076" y="2011269"/>
                    <a:pt x="900076" y="2082537"/>
                  </a:cubicBezTo>
                  <a:cubicBezTo>
                    <a:pt x="900076" y="2201831"/>
                    <a:pt x="803370" y="2298537"/>
                    <a:pt x="684076" y="2298537"/>
                  </a:cubicBezTo>
                  <a:cubicBezTo>
                    <a:pt x="564782" y="2298537"/>
                    <a:pt x="468076" y="2201831"/>
                    <a:pt x="468076" y="2082537"/>
                  </a:cubicBezTo>
                  <a:cubicBezTo>
                    <a:pt x="468076" y="2011269"/>
                    <a:pt x="502591" y="1948062"/>
                    <a:pt x="558076" y="1911777"/>
                  </a:cubicBezTo>
                  <a:lnTo>
                    <a:pt x="558076" y="1818517"/>
                  </a:lnTo>
                  <a:lnTo>
                    <a:pt x="0" y="1818517"/>
                  </a:lnTo>
                  <a:lnTo>
                    <a:pt x="0" y="1368933"/>
                  </a:lnTo>
                  <a:cubicBezTo>
                    <a:pt x="39235" y="1391659"/>
                    <a:pt x="84862" y="1404516"/>
                    <a:pt x="133491" y="1404516"/>
                  </a:cubicBezTo>
                  <a:cubicBezTo>
                    <a:pt x="282608" y="1404516"/>
                    <a:pt x="403491" y="1283633"/>
                    <a:pt x="403491" y="1134516"/>
                  </a:cubicBezTo>
                  <a:cubicBezTo>
                    <a:pt x="403491" y="985399"/>
                    <a:pt x="282608" y="864516"/>
                    <a:pt x="133491" y="864516"/>
                  </a:cubicBezTo>
                  <a:cubicBezTo>
                    <a:pt x="84862" y="864516"/>
                    <a:pt x="39235" y="877372"/>
                    <a:pt x="0" y="900098"/>
                  </a:cubicBezTo>
                  <a:lnTo>
                    <a:pt x="0" y="450517"/>
                  </a:lnTo>
                  <a:lnTo>
                    <a:pt x="558076" y="450517"/>
                  </a:lnTo>
                  <a:lnTo>
                    <a:pt x="558076" y="386760"/>
                  </a:lnTo>
                  <a:cubicBezTo>
                    <a:pt x="502591" y="350475"/>
                    <a:pt x="468076" y="287268"/>
                    <a:pt x="468076" y="216000"/>
                  </a:cubicBezTo>
                  <a:cubicBezTo>
                    <a:pt x="468076" y="96706"/>
                    <a:pt x="564782" y="0"/>
                    <a:pt x="684076" y="0"/>
                  </a:cubicBezTo>
                  <a:close/>
                </a:path>
              </a:pathLst>
            </a:custGeom>
            <a:solidFill>
              <a:schemeClr val="accent2"/>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20" name="Oval 21">
              <a:extLst>
                <a:ext uri="{FF2B5EF4-FFF2-40B4-BE49-F238E27FC236}">
                  <a16:creationId xmlns:a16="http://schemas.microsoft.com/office/drawing/2014/main" id="{DE0018AE-6C5B-43FC-9E43-B688D15CD4ED}"/>
                </a:ext>
              </a:extLst>
            </p:cNvPr>
            <p:cNvSpPr/>
            <p:nvPr/>
          </p:nvSpPr>
          <p:spPr>
            <a:xfrm rot="10800000">
              <a:off x="9095281" y="1749237"/>
              <a:ext cx="1429432" cy="1952126"/>
            </a:xfrm>
            <a:custGeom>
              <a:avLst/>
              <a:gdLst>
                <a:gd name="connsiteX0" fmla="*/ 1449013 w 1449013"/>
                <a:gd name="connsiteY0" fmla="*/ 0 h 1952472"/>
                <a:gd name="connsiteX1" fmla="*/ 1449013 w 1449013"/>
                <a:gd name="connsiteY1" fmla="*/ 466741 h 1952472"/>
                <a:gd name="connsiteX2" fmla="*/ 1317741 w 1449013"/>
                <a:gd name="connsiteY2" fmla="*/ 433666 h 1952472"/>
                <a:gd name="connsiteX3" fmla="*/ 1031784 w 1449013"/>
                <a:gd name="connsiteY3" fmla="*/ 719630 h 1952472"/>
                <a:gd name="connsiteX4" fmla="*/ 1317741 w 1449013"/>
                <a:gd name="connsiteY4" fmla="*/ 1005593 h 1952472"/>
                <a:gd name="connsiteX5" fmla="*/ 1449013 w 1449013"/>
                <a:gd name="connsiteY5" fmla="*/ 972519 h 1952472"/>
                <a:gd name="connsiteX6" fmla="*/ 1449013 w 1449013"/>
                <a:gd name="connsiteY6" fmla="*/ 1444072 h 1952472"/>
                <a:gd name="connsiteX7" fmla="*/ 857954 w 1449013"/>
                <a:gd name="connsiteY7" fmla="*/ 1444072 h 1952472"/>
                <a:gd name="connsiteX8" fmla="*/ 857954 w 1449013"/>
                <a:gd name="connsiteY8" fmla="*/ 1542845 h 1952472"/>
                <a:gd name="connsiteX9" fmla="*/ 953273 w 1449013"/>
                <a:gd name="connsiteY9" fmla="*/ 1723701 h 1952472"/>
                <a:gd name="connsiteX10" fmla="*/ 724507 w 1449013"/>
                <a:gd name="connsiteY10" fmla="*/ 1952472 h 1952472"/>
                <a:gd name="connsiteX11" fmla="*/ 495741 w 1449013"/>
                <a:gd name="connsiteY11" fmla="*/ 1723701 h 1952472"/>
                <a:gd name="connsiteX12" fmla="*/ 591060 w 1449013"/>
                <a:gd name="connsiteY12" fmla="*/ 1542845 h 1952472"/>
                <a:gd name="connsiteX13" fmla="*/ 591060 w 1449013"/>
                <a:gd name="connsiteY13" fmla="*/ 1444072 h 1952472"/>
                <a:gd name="connsiteX14" fmla="*/ 0 w 1449013"/>
                <a:gd name="connsiteY14" fmla="*/ 1444072 h 1952472"/>
                <a:gd name="connsiteX15" fmla="*/ 0 w 1449013"/>
                <a:gd name="connsiteY15" fmla="*/ 967906 h 1952472"/>
                <a:gd name="connsiteX16" fmla="*/ 427338 w 1449013"/>
                <a:gd name="connsiteY16" fmla="*/ 719630 h 1952472"/>
                <a:gd name="connsiteX17" fmla="*/ 141381 w 1449013"/>
                <a:gd name="connsiteY17" fmla="*/ 433666 h 1952472"/>
                <a:gd name="connsiteX18" fmla="*/ 0 w 1449013"/>
                <a:gd name="connsiteY18" fmla="*/ 471352 h 1952472"/>
                <a:gd name="connsiteX19" fmla="*/ 0 w 1449013"/>
                <a:gd name="connsiteY19" fmla="*/ 0 h 1952472"/>
                <a:gd name="connsiteX20" fmla="*/ 1449013 w 1449013"/>
                <a:gd name="connsiteY20" fmla="*/ 0 h 1952472"/>
                <a:gd name="connsiteX0" fmla="*/ 1449013 w 1449013"/>
                <a:gd name="connsiteY0" fmla="*/ 0 h 1952472"/>
                <a:gd name="connsiteX1" fmla="*/ 1449013 w 1449013"/>
                <a:gd name="connsiteY1" fmla="*/ 466741 h 1952472"/>
                <a:gd name="connsiteX2" fmla="*/ 1317741 w 1449013"/>
                <a:gd name="connsiteY2" fmla="*/ 433666 h 1952472"/>
                <a:gd name="connsiteX3" fmla="*/ 1031784 w 1449013"/>
                <a:gd name="connsiteY3" fmla="*/ 719630 h 1952472"/>
                <a:gd name="connsiteX4" fmla="*/ 1317741 w 1449013"/>
                <a:gd name="connsiteY4" fmla="*/ 1005593 h 1952472"/>
                <a:gd name="connsiteX5" fmla="*/ 1449013 w 1449013"/>
                <a:gd name="connsiteY5" fmla="*/ 972519 h 1952472"/>
                <a:gd name="connsiteX6" fmla="*/ 1449013 w 1449013"/>
                <a:gd name="connsiteY6" fmla="*/ 1444072 h 1952472"/>
                <a:gd name="connsiteX7" fmla="*/ 857954 w 1449013"/>
                <a:gd name="connsiteY7" fmla="*/ 1444072 h 1952472"/>
                <a:gd name="connsiteX8" fmla="*/ 857954 w 1449013"/>
                <a:gd name="connsiteY8" fmla="*/ 1542845 h 1952472"/>
                <a:gd name="connsiteX9" fmla="*/ 953273 w 1449013"/>
                <a:gd name="connsiteY9" fmla="*/ 1723701 h 1952472"/>
                <a:gd name="connsiteX10" fmla="*/ 724507 w 1449013"/>
                <a:gd name="connsiteY10" fmla="*/ 1952472 h 1952472"/>
                <a:gd name="connsiteX11" fmla="*/ 495741 w 1449013"/>
                <a:gd name="connsiteY11" fmla="*/ 1723701 h 1952472"/>
                <a:gd name="connsiteX12" fmla="*/ 591060 w 1449013"/>
                <a:gd name="connsiteY12" fmla="*/ 1542845 h 1952472"/>
                <a:gd name="connsiteX13" fmla="*/ 591060 w 1449013"/>
                <a:gd name="connsiteY13" fmla="*/ 1444072 h 1952472"/>
                <a:gd name="connsiteX14" fmla="*/ 0 w 1449013"/>
                <a:gd name="connsiteY14" fmla="*/ 1444072 h 1952472"/>
                <a:gd name="connsiteX15" fmla="*/ 0 w 1449013"/>
                <a:gd name="connsiteY15" fmla="*/ 967906 h 1952472"/>
                <a:gd name="connsiteX16" fmla="*/ 141381 w 1449013"/>
                <a:gd name="connsiteY16" fmla="*/ 433666 h 1952472"/>
                <a:gd name="connsiteX17" fmla="*/ 0 w 1449013"/>
                <a:gd name="connsiteY17" fmla="*/ 471352 h 1952472"/>
                <a:gd name="connsiteX18" fmla="*/ 0 w 1449013"/>
                <a:gd name="connsiteY18" fmla="*/ 0 h 1952472"/>
                <a:gd name="connsiteX19" fmla="*/ 1449013 w 1449013"/>
                <a:gd name="connsiteY19" fmla="*/ 0 h 1952472"/>
                <a:gd name="connsiteX0" fmla="*/ 1449013 w 1449013"/>
                <a:gd name="connsiteY0" fmla="*/ 0 h 1952472"/>
                <a:gd name="connsiteX1" fmla="*/ 1449013 w 1449013"/>
                <a:gd name="connsiteY1" fmla="*/ 466741 h 1952472"/>
                <a:gd name="connsiteX2" fmla="*/ 1317741 w 1449013"/>
                <a:gd name="connsiteY2" fmla="*/ 433666 h 1952472"/>
                <a:gd name="connsiteX3" fmla="*/ 1031784 w 1449013"/>
                <a:gd name="connsiteY3" fmla="*/ 719630 h 1952472"/>
                <a:gd name="connsiteX4" fmla="*/ 1317741 w 1449013"/>
                <a:gd name="connsiteY4" fmla="*/ 1005593 h 1952472"/>
                <a:gd name="connsiteX5" fmla="*/ 1449013 w 1449013"/>
                <a:gd name="connsiteY5" fmla="*/ 972519 h 1952472"/>
                <a:gd name="connsiteX6" fmla="*/ 1449013 w 1449013"/>
                <a:gd name="connsiteY6" fmla="*/ 1444072 h 1952472"/>
                <a:gd name="connsiteX7" fmla="*/ 857954 w 1449013"/>
                <a:gd name="connsiteY7" fmla="*/ 1444072 h 1952472"/>
                <a:gd name="connsiteX8" fmla="*/ 857954 w 1449013"/>
                <a:gd name="connsiteY8" fmla="*/ 1542845 h 1952472"/>
                <a:gd name="connsiteX9" fmla="*/ 953273 w 1449013"/>
                <a:gd name="connsiteY9" fmla="*/ 1723701 h 1952472"/>
                <a:gd name="connsiteX10" fmla="*/ 724507 w 1449013"/>
                <a:gd name="connsiteY10" fmla="*/ 1952472 h 1952472"/>
                <a:gd name="connsiteX11" fmla="*/ 495741 w 1449013"/>
                <a:gd name="connsiteY11" fmla="*/ 1723701 h 1952472"/>
                <a:gd name="connsiteX12" fmla="*/ 591060 w 1449013"/>
                <a:gd name="connsiteY12" fmla="*/ 1542845 h 1952472"/>
                <a:gd name="connsiteX13" fmla="*/ 591060 w 1449013"/>
                <a:gd name="connsiteY13" fmla="*/ 1444072 h 1952472"/>
                <a:gd name="connsiteX14" fmla="*/ 0 w 1449013"/>
                <a:gd name="connsiteY14" fmla="*/ 1444072 h 1952472"/>
                <a:gd name="connsiteX15" fmla="*/ 0 w 1449013"/>
                <a:gd name="connsiteY15" fmla="*/ 967906 h 1952472"/>
                <a:gd name="connsiteX16" fmla="*/ 0 w 1449013"/>
                <a:gd name="connsiteY16" fmla="*/ 471352 h 1952472"/>
                <a:gd name="connsiteX17" fmla="*/ 0 w 1449013"/>
                <a:gd name="connsiteY17" fmla="*/ 0 h 1952472"/>
                <a:gd name="connsiteX18" fmla="*/ 1449013 w 1449013"/>
                <a:gd name="connsiteY18" fmla="*/ 0 h 1952472"/>
                <a:gd name="connsiteX0" fmla="*/ 1449013 w 1449013"/>
                <a:gd name="connsiteY0" fmla="*/ 0 h 1952472"/>
                <a:gd name="connsiteX1" fmla="*/ 1449013 w 1449013"/>
                <a:gd name="connsiteY1" fmla="*/ 466741 h 1952472"/>
                <a:gd name="connsiteX2" fmla="*/ 1317741 w 1449013"/>
                <a:gd name="connsiteY2" fmla="*/ 433666 h 1952472"/>
                <a:gd name="connsiteX3" fmla="*/ 1031784 w 1449013"/>
                <a:gd name="connsiteY3" fmla="*/ 719630 h 1952472"/>
                <a:gd name="connsiteX4" fmla="*/ 1317741 w 1449013"/>
                <a:gd name="connsiteY4" fmla="*/ 1005593 h 1952472"/>
                <a:gd name="connsiteX5" fmla="*/ 1449013 w 1449013"/>
                <a:gd name="connsiteY5" fmla="*/ 972519 h 1952472"/>
                <a:gd name="connsiteX6" fmla="*/ 1449013 w 1449013"/>
                <a:gd name="connsiteY6" fmla="*/ 1444072 h 1952472"/>
                <a:gd name="connsiteX7" fmla="*/ 857954 w 1449013"/>
                <a:gd name="connsiteY7" fmla="*/ 1444072 h 1952472"/>
                <a:gd name="connsiteX8" fmla="*/ 857954 w 1449013"/>
                <a:gd name="connsiteY8" fmla="*/ 1542845 h 1952472"/>
                <a:gd name="connsiteX9" fmla="*/ 953273 w 1449013"/>
                <a:gd name="connsiteY9" fmla="*/ 1723701 h 1952472"/>
                <a:gd name="connsiteX10" fmla="*/ 724507 w 1449013"/>
                <a:gd name="connsiteY10" fmla="*/ 1952472 h 1952472"/>
                <a:gd name="connsiteX11" fmla="*/ 495741 w 1449013"/>
                <a:gd name="connsiteY11" fmla="*/ 1723701 h 1952472"/>
                <a:gd name="connsiteX12" fmla="*/ 591060 w 1449013"/>
                <a:gd name="connsiteY12" fmla="*/ 1542845 h 1952472"/>
                <a:gd name="connsiteX13" fmla="*/ 591060 w 1449013"/>
                <a:gd name="connsiteY13" fmla="*/ 1444072 h 1952472"/>
                <a:gd name="connsiteX14" fmla="*/ 0 w 1449013"/>
                <a:gd name="connsiteY14" fmla="*/ 1444072 h 1952472"/>
                <a:gd name="connsiteX15" fmla="*/ 0 w 1449013"/>
                <a:gd name="connsiteY15" fmla="*/ 967906 h 1952472"/>
                <a:gd name="connsiteX16" fmla="*/ 0 w 1449013"/>
                <a:gd name="connsiteY16" fmla="*/ 0 h 1952472"/>
                <a:gd name="connsiteX17" fmla="*/ 1449013 w 1449013"/>
                <a:gd name="connsiteY17" fmla="*/ 0 h 1952472"/>
                <a:gd name="connsiteX0" fmla="*/ 1449013 w 1449013"/>
                <a:gd name="connsiteY0" fmla="*/ 0 h 1952472"/>
                <a:gd name="connsiteX1" fmla="*/ 1449013 w 1449013"/>
                <a:gd name="connsiteY1" fmla="*/ 466741 h 1952472"/>
                <a:gd name="connsiteX2" fmla="*/ 1317741 w 1449013"/>
                <a:gd name="connsiteY2" fmla="*/ 433666 h 1952472"/>
                <a:gd name="connsiteX3" fmla="*/ 1031784 w 1449013"/>
                <a:gd name="connsiteY3" fmla="*/ 719630 h 1952472"/>
                <a:gd name="connsiteX4" fmla="*/ 1317741 w 1449013"/>
                <a:gd name="connsiteY4" fmla="*/ 1005593 h 1952472"/>
                <a:gd name="connsiteX5" fmla="*/ 1449013 w 1449013"/>
                <a:gd name="connsiteY5" fmla="*/ 972519 h 1952472"/>
                <a:gd name="connsiteX6" fmla="*/ 1449013 w 1449013"/>
                <a:gd name="connsiteY6" fmla="*/ 1444072 h 1952472"/>
                <a:gd name="connsiteX7" fmla="*/ 857954 w 1449013"/>
                <a:gd name="connsiteY7" fmla="*/ 1444072 h 1952472"/>
                <a:gd name="connsiteX8" fmla="*/ 857954 w 1449013"/>
                <a:gd name="connsiteY8" fmla="*/ 1542845 h 1952472"/>
                <a:gd name="connsiteX9" fmla="*/ 953273 w 1449013"/>
                <a:gd name="connsiteY9" fmla="*/ 1723701 h 1952472"/>
                <a:gd name="connsiteX10" fmla="*/ 724507 w 1449013"/>
                <a:gd name="connsiteY10" fmla="*/ 1952472 h 1952472"/>
                <a:gd name="connsiteX11" fmla="*/ 495741 w 1449013"/>
                <a:gd name="connsiteY11" fmla="*/ 1723701 h 1952472"/>
                <a:gd name="connsiteX12" fmla="*/ 591060 w 1449013"/>
                <a:gd name="connsiteY12" fmla="*/ 1542845 h 1952472"/>
                <a:gd name="connsiteX13" fmla="*/ 591060 w 1449013"/>
                <a:gd name="connsiteY13" fmla="*/ 1444072 h 1952472"/>
                <a:gd name="connsiteX14" fmla="*/ 0 w 1449013"/>
                <a:gd name="connsiteY14" fmla="*/ 1444072 h 1952472"/>
                <a:gd name="connsiteX15" fmla="*/ 0 w 1449013"/>
                <a:gd name="connsiteY15" fmla="*/ 0 h 1952472"/>
                <a:gd name="connsiteX16" fmla="*/ 1449013 w 1449013"/>
                <a:gd name="connsiteY16" fmla="*/ 0 h 1952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49013" h="1952472">
                  <a:moveTo>
                    <a:pt x="1449013" y="0"/>
                  </a:moveTo>
                  <a:lnTo>
                    <a:pt x="1449013" y="466741"/>
                  </a:lnTo>
                  <a:cubicBezTo>
                    <a:pt x="1410107" y="445266"/>
                    <a:pt x="1365278" y="433666"/>
                    <a:pt x="1317741" y="433666"/>
                  </a:cubicBezTo>
                  <a:cubicBezTo>
                    <a:pt x="1159811" y="433666"/>
                    <a:pt x="1031784" y="561696"/>
                    <a:pt x="1031784" y="719630"/>
                  </a:cubicBezTo>
                  <a:cubicBezTo>
                    <a:pt x="1031784" y="877563"/>
                    <a:pt x="1159811" y="1005593"/>
                    <a:pt x="1317741" y="1005593"/>
                  </a:cubicBezTo>
                  <a:cubicBezTo>
                    <a:pt x="1365278" y="1005593"/>
                    <a:pt x="1410107" y="993993"/>
                    <a:pt x="1449013" y="972519"/>
                  </a:cubicBezTo>
                  <a:lnTo>
                    <a:pt x="1449013" y="1444072"/>
                  </a:lnTo>
                  <a:lnTo>
                    <a:pt x="857954" y="1444072"/>
                  </a:lnTo>
                  <a:lnTo>
                    <a:pt x="857954" y="1542845"/>
                  </a:lnTo>
                  <a:cubicBezTo>
                    <a:pt x="916718" y="1581276"/>
                    <a:pt x="953273" y="1648220"/>
                    <a:pt x="953273" y="1723701"/>
                  </a:cubicBezTo>
                  <a:cubicBezTo>
                    <a:pt x="953273" y="1850048"/>
                    <a:pt x="850851" y="1952472"/>
                    <a:pt x="724507" y="1952472"/>
                  </a:cubicBezTo>
                  <a:cubicBezTo>
                    <a:pt x="598162" y="1952472"/>
                    <a:pt x="495741" y="1850048"/>
                    <a:pt x="495741" y="1723701"/>
                  </a:cubicBezTo>
                  <a:cubicBezTo>
                    <a:pt x="495741" y="1648220"/>
                    <a:pt x="532295" y="1581276"/>
                    <a:pt x="591060" y="1542845"/>
                  </a:cubicBezTo>
                  <a:lnTo>
                    <a:pt x="591060" y="1444072"/>
                  </a:lnTo>
                  <a:lnTo>
                    <a:pt x="0" y="1444072"/>
                  </a:lnTo>
                  <a:lnTo>
                    <a:pt x="0" y="0"/>
                  </a:lnTo>
                  <a:lnTo>
                    <a:pt x="1449013" y="0"/>
                  </a:lnTo>
                  <a:close/>
                </a:path>
              </a:pathLst>
            </a:custGeom>
            <a:solidFill>
              <a:schemeClr val="accent1"/>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21" name="Oval 21">
              <a:extLst>
                <a:ext uri="{FF2B5EF4-FFF2-40B4-BE49-F238E27FC236}">
                  <a16:creationId xmlns:a16="http://schemas.microsoft.com/office/drawing/2014/main" id="{BE05B45B-6C64-4D7B-8C49-74237942395D}"/>
                </a:ext>
              </a:extLst>
            </p:cNvPr>
            <p:cNvSpPr/>
            <p:nvPr/>
          </p:nvSpPr>
          <p:spPr>
            <a:xfrm rot="5400000">
              <a:off x="4404964" y="1766586"/>
              <a:ext cx="1448756" cy="2401537"/>
            </a:xfrm>
            <a:custGeom>
              <a:avLst/>
              <a:gdLst/>
              <a:ahLst/>
              <a:cxnLst/>
              <a:rect l="l" t="t" r="r" b="b"/>
              <a:pathLst>
                <a:path w="1368152" h="2298537">
                  <a:moveTo>
                    <a:pt x="684076" y="0"/>
                  </a:moveTo>
                  <a:cubicBezTo>
                    <a:pt x="803370" y="0"/>
                    <a:pt x="900076" y="96706"/>
                    <a:pt x="900076" y="216000"/>
                  </a:cubicBezTo>
                  <a:cubicBezTo>
                    <a:pt x="900076" y="287268"/>
                    <a:pt x="865561" y="350475"/>
                    <a:pt x="810076" y="386760"/>
                  </a:cubicBezTo>
                  <a:lnTo>
                    <a:pt x="810076" y="450517"/>
                  </a:lnTo>
                  <a:lnTo>
                    <a:pt x="1368152" y="450517"/>
                  </a:lnTo>
                  <a:lnTo>
                    <a:pt x="1368152" y="895744"/>
                  </a:lnTo>
                  <a:cubicBezTo>
                    <a:pt x="1331417" y="875468"/>
                    <a:pt x="1289090" y="864516"/>
                    <a:pt x="1244206" y="864516"/>
                  </a:cubicBezTo>
                  <a:cubicBezTo>
                    <a:pt x="1095089" y="864516"/>
                    <a:pt x="974206" y="985399"/>
                    <a:pt x="974206" y="1134516"/>
                  </a:cubicBezTo>
                  <a:cubicBezTo>
                    <a:pt x="974206" y="1283633"/>
                    <a:pt x="1095089" y="1404516"/>
                    <a:pt x="1244206" y="1404516"/>
                  </a:cubicBezTo>
                  <a:cubicBezTo>
                    <a:pt x="1289090" y="1404516"/>
                    <a:pt x="1331417" y="1393563"/>
                    <a:pt x="1368152" y="1373288"/>
                  </a:cubicBezTo>
                  <a:lnTo>
                    <a:pt x="1368152" y="1818517"/>
                  </a:lnTo>
                  <a:lnTo>
                    <a:pt x="810076" y="1818517"/>
                  </a:lnTo>
                  <a:lnTo>
                    <a:pt x="810076" y="1911777"/>
                  </a:lnTo>
                  <a:cubicBezTo>
                    <a:pt x="865561" y="1948062"/>
                    <a:pt x="900076" y="2011269"/>
                    <a:pt x="900076" y="2082537"/>
                  </a:cubicBezTo>
                  <a:cubicBezTo>
                    <a:pt x="900076" y="2201831"/>
                    <a:pt x="803370" y="2298537"/>
                    <a:pt x="684076" y="2298537"/>
                  </a:cubicBezTo>
                  <a:cubicBezTo>
                    <a:pt x="564782" y="2298537"/>
                    <a:pt x="468076" y="2201831"/>
                    <a:pt x="468076" y="2082537"/>
                  </a:cubicBezTo>
                  <a:cubicBezTo>
                    <a:pt x="468076" y="2011269"/>
                    <a:pt x="502591" y="1948062"/>
                    <a:pt x="558076" y="1911777"/>
                  </a:cubicBezTo>
                  <a:lnTo>
                    <a:pt x="558076" y="1818517"/>
                  </a:lnTo>
                  <a:lnTo>
                    <a:pt x="0" y="1818517"/>
                  </a:lnTo>
                  <a:lnTo>
                    <a:pt x="0" y="1368933"/>
                  </a:lnTo>
                  <a:cubicBezTo>
                    <a:pt x="39235" y="1391659"/>
                    <a:pt x="84862" y="1404516"/>
                    <a:pt x="133491" y="1404516"/>
                  </a:cubicBezTo>
                  <a:cubicBezTo>
                    <a:pt x="282608" y="1404516"/>
                    <a:pt x="403491" y="1283633"/>
                    <a:pt x="403491" y="1134516"/>
                  </a:cubicBezTo>
                  <a:cubicBezTo>
                    <a:pt x="403491" y="985399"/>
                    <a:pt x="282608" y="864516"/>
                    <a:pt x="133491" y="864516"/>
                  </a:cubicBezTo>
                  <a:cubicBezTo>
                    <a:pt x="84862" y="864516"/>
                    <a:pt x="39235" y="877372"/>
                    <a:pt x="0" y="900098"/>
                  </a:cubicBezTo>
                  <a:lnTo>
                    <a:pt x="0" y="450517"/>
                  </a:lnTo>
                  <a:lnTo>
                    <a:pt x="558076" y="450517"/>
                  </a:lnTo>
                  <a:lnTo>
                    <a:pt x="558076" y="386760"/>
                  </a:lnTo>
                  <a:cubicBezTo>
                    <a:pt x="502591" y="350475"/>
                    <a:pt x="468076" y="287268"/>
                    <a:pt x="468076" y="216000"/>
                  </a:cubicBezTo>
                  <a:cubicBezTo>
                    <a:pt x="468076" y="96706"/>
                    <a:pt x="564782" y="0"/>
                    <a:pt x="684076" y="0"/>
                  </a:cubicBezTo>
                  <a:close/>
                </a:path>
              </a:pathLst>
            </a:custGeom>
            <a:solidFill>
              <a:schemeClr val="accent2"/>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22" name="Oval 21">
              <a:extLst>
                <a:ext uri="{FF2B5EF4-FFF2-40B4-BE49-F238E27FC236}">
                  <a16:creationId xmlns:a16="http://schemas.microsoft.com/office/drawing/2014/main" id="{FB7E6DF7-174C-40D9-A5FB-27D2EEFA0774}"/>
                </a:ext>
              </a:extLst>
            </p:cNvPr>
            <p:cNvSpPr/>
            <p:nvPr/>
          </p:nvSpPr>
          <p:spPr>
            <a:xfrm rot="16200000">
              <a:off x="1526029" y="2004312"/>
              <a:ext cx="1448756" cy="1926087"/>
            </a:xfrm>
            <a:custGeom>
              <a:avLst/>
              <a:gdLst/>
              <a:ahLst/>
              <a:cxnLst/>
              <a:rect l="l" t="t" r="r" b="b"/>
              <a:pathLst>
                <a:path w="1449013" h="1952472">
                  <a:moveTo>
                    <a:pt x="1449013" y="0"/>
                  </a:moveTo>
                  <a:lnTo>
                    <a:pt x="1449013" y="466741"/>
                  </a:lnTo>
                  <a:cubicBezTo>
                    <a:pt x="1410107" y="445266"/>
                    <a:pt x="1365278" y="433666"/>
                    <a:pt x="1317741" y="433666"/>
                  </a:cubicBezTo>
                  <a:cubicBezTo>
                    <a:pt x="1159811" y="433666"/>
                    <a:pt x="1031784" y="561696"/>
                    <a:pt x="1031784" y="719630"/>
                  </a:cubicBezTo>
                  <a:cubicBezTo>
                    <a:pt x="1031784" y="877563"/>
                    <a:pt x="1159811" y="1005593"/>
                    <a:pt x="1317741" y="1005593"/>
                  </a:cubicBezTo>
                  <a:cubicBezTo>
                    <a:pt x="1365278" y="1005593"/>
                    <a:pt x="1410107" y="993993"/>
                    <a:pt x="1449013" y="972519"/>
                  </a:cubicBezTo>
                  <a:lnTo>
                    <a:pt x="1449013" y="1444072"/>
                  </a:lnTo>
                  <a:lnTo>
                    <a:pt x="857954" y="1444072"/>
                  </a:lnTo>
                  <a:lnTo>
                    <a:pt x="857954" y="1542845"/>
                  </a:lnTo>
                  <a:cubicBezTo>
                    <a:pt x="916718" y="1581276"/>
                    <a:pt x="953273" y="1648220"/>
                    <a:pt x="953273" y="1723701"/>
                  </a:cubicBezTo>
                  <a:cubicBezTo>
                    <a:pt x="953273" y="1850048"/>
                    <a:pt x="850851" y="1952472"/>
                    <a:pt x="724507" y="1952472"/>
                  </a:cubicBezTo>
                  <a:cubicBezTo>
                    <a:pt x="598162" y="1952472"/>
                    <a:pt x="495741" y="1850048"/>
                    <a:pt x="495741" y="1723701"/>
                  </a:cubicBezTo>
                  <a:cubicBezTo>
                    <a:pt x="495741" y="1648220"/>
                    <a:pt x="532295" y="1581276"/>
                    <a:pt x="591060" y="1542845"/>
                  </a:cubicBezTo>
                  <a:lnTo>
                    <a:pt x="591060" y="1444072"/>
                  </a:lnTo>
                  <a:lnTo>
                    <a:pt x="0" y="1444072"/>
                  </a:lnTo>
                  <a:lnTo>
                    <a:pt x="0" y="967906"/>
                  </a:lnTo>
                  <a:cubicBezTo>
                    <a:pt x="41554" y="991976"/>
                    <a:pt x="89878" y="1005593"/>
                    <a:pt x="141381" y="1005593"/>
                  </a:cubicBezTo>
                  <a:cubicBezTo>
                    <a:pt x="299311" y="1005593"/>
                    <a:pt x="427338" y="877563"/>
                    <a:pt x="427338" y="719630"/>
                  </a:cubicBezTo>
                  <a:cubicBezTo>
                    <a:pt x="427338" y="561696"/>
                    <a:pt x="299311" y="433666"/>
                    <a:pt x="141381" y="433666"/>
                  </a:cubicBezTo>
                  <a:cubicBezTo>
                    <a:pt x="89878" y="433666"/>
                    <a:pt x="41554" y="447283"/>
                    <a:pt x="0" y="471352"/>
                  </a:cubicBezTo>
                  <a:lnTo>
                    <a:pt x="0" y="0"/>
                  </a:lnTo>
                  <a:close/>
                </a:path>
              </a:pathLst>
            </a:custGeom>
            <a:solidFill>
              <a:schemeClr val="accent6"/>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23" name="Oval 21">
              <a:extLst>
                <a:ext uri="{FF2B5EF4-FFF2-40B4-BE49-F238E27FC236}">
                  <a16:creationId xmlns:a16="http://schemas.microsoft.com/office/drawing/2014/main" id="{14DD2787-529F-4BA1-9BDF-3AD2BA066B4F}"/>
                </a:ext>
              </a:extLst>
            </p:cNvPr>
            <p:cNvSpPr/>
            <p:nvPr/>
          </p:nvSpPr>
          <p:spPr>
            <a:xfrm rot="10800000">
              <a:off x="2858124" y="1734398"/>
              <a:ext cx="1429432" cy="1952126"/>
            </a:xfrm>
            <a:custGeom>
              <a:avLst/>
              <a:gdLst/>
              <a:ahLst/>
              <a:cxnLst/>
              <a:rect l="l" t="t" r="r" b="b"/>
              <a:pathLst>
                <a:path w="1449013" h="1952472">
                  <a:moveTo>
                    <a:pt x="1449013" y="0"/>
                  </a:moveTo>
                  <a:lnTo>
                    <a:pt x="1449013" y="466741"/>
                  </a:lnTo>
                  <a:cubicBezTo>
                    <a:pt x="1410107" y="445266"/>
                    <a:pt x="1365278" y="433666"/>
                    <a:pt x="1317741" y="433666"/>
                  </a:cubicBezTo>
                  <a:cubicBezTo>
                    <a:pt x="1159811" y="433666"/>
                    <a:pt x="1031784" y="561696"/>
                    <a:pt x="1031784" y="719630"/>
                  </a:cubicBezTo>
                  <a:cubicBezTo>
                    <a:pt x="1031784" y="877563"/>
                    <a:pt x="1159811" y="1005593"/>
                    <a:pt x="1317741" y="1005593"/>
                  </a:cubicBezTo>
                  <a:cubicBezTo>
                    <a:pt x="1365278" y="1005593"/>
                    <a:pt x="1410107" y="993993"/>
                    <a:pt x="1449013" y="972519"/>
                  </a:cubicBezTo>
                  <a:lnTo>
                    <a:pt x="1449013" y="1444072"/>
                  </a:lnTo>
                  <a:lnTo>
                    <a:pt x="857954" y="1444072"/>
                  </a:lnTo>
                  <a:lnTo>
                    <a:pt x="857954" y="1542845"/>
                  </a:lnTo>
                  <a:cubicBezTo>
                    <a:pt x="916718" y="1581276"/>
                    <a:pt x="953273" y="1648220"/>
                    <a:pt x="953273" y="1723701"/>
                  </a:cubicBezTo>
                  <a:cubicBezTo>
                    <a:pt x="953273" y="1850048"/>
                    <a:pt x="850851" y="1952472"/>
                    <a:pt x="724507" y="1952472"/>
                  </a:cubicBezTo>
                  <a:cubicBezTo>
                    <a:pt x="598162" y="1952472"/>
                    <a:pt x="495741" y="1850048"/>
                    <a:pt x="495741" y="1723701"/>
                  </a:cubicBezTo>
                  <a:cubicBezTo>
                    <a:pt x="495741" y="1648220"/>
                    <a:pt x="532295" y="1581276"/>
                    <a:pt x="591060" y="1542845"/>
                  </a:cubicBezTo>
                  <a:lnTo>
                    <a:pt x="591060" y="1444072"/>
                  </a:lnTo>
                  <a:lnTo>
                    <a:pt x="0" y="1444072"/>
                  </a:lnTo>
                  <a:lnTo>
                    <a:pt x="0" y="967906"/>
                  </a:lnTo>
                  <a:cubicBezTo>
                    <a:pt x="41554" y="991976"/>
                    <a:pt x="89878" y="1005593"/>
                    <a:pt x="141381" y="1005593"/>
                  </a:cubicBezTo>
                  <a:cubicBezTo>
                    <a:pt x="299311" y="1005593"/>
                    <a:pt x="427338" y="877563"/>
                    <a:pt x="427338" y="719630"/>
                  </a:cubicBezTo>
                  <a:cubicBezTo>
                    <a:pt x="427338" y="561696"/>
                    <a:pt x="299311" y="433666"/>
                    <a:pt x="141381" y="433666"/>
                  </a:cubicBezTo>
                  <a:cubicBezTo>
                    <a:pt x="89878" y="433666"/>
                    <a:pt x="41554" y="447283"/>
                    <a:pt x="0" y="471352"/>
                  </a:cubicBezTo>
                  <a:lnTo>
                    <a:pt x="0" y="0"/>
                  </a:lnTo>
                  <a:close/>
                </a:path>
              </a:pathLst>
            </a:custGeom>
            <a:solidFill>
              <a:schemeClr val="accent1"/>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24" name="Oval 21">
              <a:extLst>
                <a:ext uri="{FF2B5EF4-FFF2-40B4-BE49-F238E27FC236}">
                  <a16:creationId xmlns:a16="http://schemas.microsoft.com/office/drawing/2014/main" id="{F35516A7-A196-4E26-998E-81F7A727442A}"/>
                </a:ext>
              </a:extLst>
            </p:cNvPr>
            <p:cNvSpPr/>
            <p:nvPr/>
          </p:nvSpPr>
          <p:spPr>
            <a:xfrm rot="10800000">
              <a:off x="5982976" y="1734447"/>
              <a:ext cx="1429432" cy="1952078"/>
            </a:xfrm>
            <a:custGeom>
              <a:avLst/>
              <a:gdLst/>
              <a:ahLst/>
              <a:cxnLst/>
              <a:rect l="l" t="t" r="r" b="b"/>
              <a:pathLst>
                <a:path w="1449013" h="1952424">
                  <a:moveTo>
                    <a:pt x="0" y="1444024"/>
                  </a:moveTo>
                  <a:lnTo>
                    <a:pt x="0" y="967858"/>
                  </a:lnTo>
                  <a:cubicBezTo>
                    <a:pt x="41554" y="991928"/>
                    <a:pt x="89878" y="1005545"/>
                    <a:pt x="141381" y="1005545"/>
                  </a:cubicBezTo>
                  <a:cubicBezTo>
                    <a:pt x="299311" y="1005545"/>
                    <a:pt x="427338" y="877515"/>
                    <a:pt x="427338" y="719582"/>
                  </a:cubicBezTo>
                  <a:cubicBezTo>
                    <a:pt x="427338" y="561649"/>
                    <a:pt x="299311" y="433619"/>
                    <a:pt x="141381" y="433619"/>
                  </a:cubicBezTo>
                  <a:cubicBezTo>
                    <a:pt x="89878" y="433619"/>
                    <a:pt x="41554" y="447235"/>
                    <a:pt x="0" y="471304"/>
                  </a:cubicBezTo>
                  <a:lnTo>
                    <a:pt x="0" y="0"/>
                  </a:lnTo>
                  <a:lnTo>
                    <a:pt x="1449013" y="0"/>
                  </a:lnTo>
                  <a:lnTo>
                    <a:pt x="1449013" y="466693"/>
                  </a:lnTo>
                  <a:cubicBezTo>
                    <a:pt x="1410107" y="445218"/>
                    <a:pt x="1365278" y="433619"/>
                    <a:pt x="1317742" y="433619"/>
                  </a:cubicBezTo>
                  <a:cubicBezTo>
                    <a:pt x="1159811" y="433619"/>
                    <a:pt x="1031784" y="561649"/>
                    <a:pt x="1031784" y="719582"/>
                  </a:cubicBezTo>
                  <a:cubicBezTo>
                    <a:pt x="1031784" y="877515"/>
                    <a:pt x="1159811" y="1005545"/>
                    <a:pt x="1317742" y="1005545"/>
                  </a:cubicBezTo>
                  <a:cubicBezTo>
                    <a:pt x="1365278" y="1005545"/>
                    <a:pt x="1410107" y="993945"/>
                    <a:pt x="1449013" y="972471"/>
                  </a:cubicBezTo>
                  <a:lnTo>
                    <a:pt x="1449013" y="1444024"/>
                  </a:lnTo>
                  <a:lnTo>
                    <a:pt x="857954" y="1444024"/>
                  </a:lnTo>
                  <a:lnTo>
                    <a:pt x="857954" y="1542797"/>
                  </a:lnTo>
                  <a:cubicBezTo>
                    <a:pt x="916718" y="1581228"/>
                    <a:pt x="953273" y="1648172"/>
                    <a:pt x="953273" y="1723653"/>
                  </a:cubicBezTo>
                  <a:cubicBezTo>
                    <a:pt x="953273" y="1850000"/>
                    <a:pt x="850851" y="1952424"/>
                    <a:pt x="724507" y="1952424"/>
                  </a:cubicBezTo>
                  <a:cubicBezTo>
                    <a:pt x="598162" y="1952424"/>
                    <a:pt x="495741" y="1850000"/>
                    <a:pt x="495741" y="1723653"/>
                  </a:cubicBezTo>
                  <a:cubicBezTo>
                    <a:pt x="495741" y="1648172"/>
                    <a:pt x="532295" y="1581228"/>
                    <a:pt x="591060" y="1542797"/>
                  </a:cubicBezTo>
                  <a:lnTo>
                    <a:pt x="591060" y="1444024"/>
                  </a:lnTo>
                  <a:close/>
                </a:path>
              </a:pathLst>
            </a:custGeom>
            <a:solidFill>
              <a:schemeClr val="accent1"/>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25" name="TextBox 24">
              <a:extLst>
                <a:ext uri="{FF2B5EF4-FFF2-40B4-BE49-F238E27FC236}">
                  <a16:creationId xmlns:a16="http://schemas.microsoft.com/office/drawing/2014/main" id="{BE9DC84B-2523-4D07-A13D-E4F5AD8F2DAF}"/>
                </a:ext>
              </a:extLst>
            </p:cNvPr>
            <p:cNvSpPr txBox="1"/>
            <p:nvPr/>
          </p:nvSpPr>
          <p:spPr>
            <a:xfrm>
              <a:off x="1331323" y="2807707"/>
              <a:ext cx="1345760" cy="302667"/>
            </a:xfrm>
            <a:prstGeom prst="rect">
              <a:avLst/>
            </a:prstGeom>
            <a:noFill/>
          </p:spPr>
          <p:txBody>
            <a:bodyPr wrap="square" rtlCol="0">
              <a:spAutoFit/>
            </a:bodyPr>
            <a:lstStyle/>
            <a:p>
              <a:pPr algn="ctr"/>
              <a:r>
                <a:rPr lang="en-US" altLang="ko-KR" sz="1600" b="1" dirty="0">
                  <a:solidFill>
                    <a:schemeClr val="bg1"/>
                  </a:solidFill>
                  <a:cs typeface="Arial" pitchFamily="34" charset="0"/>
                </a:rPr>
                <a:t>Text  Here</a:t>
              </a:r>
              <a:endParaRPr lang="ko-KR" altLang="en-US" sz="1600" b="1" dirty="0">
                <a:solidFill>
                  <a:schemeClr val="bg1"/>
                </a:solidFill>
                <a:cs typeface="Arial" pitchFamily="34" charset="0"/>
              </a:endParaRPr>
            </a:p>
          </p:txBody>
        </p:sp>
        <p:sp>
          <p:nvSpPr>
            <p:cNvPr id="26" name="TextBox 25">
              <a:extLst>
                <a:ext uri="{FF2B5EF4-FFF2-40B4-BE49-F238E27FC236}">
                  <a16:creationId xmlns:a16="http://schemas.microsoft.com/office/drawing/2014/main" id="{9B818D36-B8A4-4F0D-8E55-75E1F2FDF355}"/>
                </a:ext>
              </a:extLst>
            </p:cNvPr>
            <p:cNvSpPr txBox="1"/>
            <p:nvPr/>
          </p:nvSpPr>
          <p:spPr>
            <a:xfrm>
              <a:off x="2896441" y="3320012"/>
              <a:ext cx="1345760" cy="302667"/>
            </a:xfrm>
            <a:prstGeom prst="rect">
              <a:avLst/>
            </a:prstGeom>
            <a:noFill/>
          </p:spPr>
          <p:txBody>
            <a:bodyPr wrap="square" rtlCol="0">
              <a:spAutoFit/>
            </a:bodyPr>
            <a:lstStyle/>
            <a:p>
              <a:pPr algn="ctr"/>
              <a:r>
                <a:rPr lang="en-US" altLang="ko-KR" sz="1600" b="1" dirty="0">
                  <a:solidFill>
                    <a:schemeClr val="bg1"/>
                  </a:solidFill>
                  <a:cs typeface="Arial" pitchFamily="34" charset="0"/>
                </a:rPr>
                <a:t>Text  Here</a:t>
              </a:r>
              <a:endParaRPr lang="ko-KR" altLang="en-US" sz="1600" b="1" dirty="0">
                <a:solidFill>
                  <a:schemeClr val="bg1"/>
                </a:solidFill>
                <a:cs typeface="Arial" pitchFamily="34" charset="0"/>
              </a:endParaRPr>
            </a:p>
          </p:txBody>
        </p:sp>
        <p:sp>
          <p:nvSpPr>
            <p:cNvPr id="27" name="TextBox 26">
              <a:extLst>
                <a:ext uri="{FF2B5EF4-FFF2-40B4-BE49-F238E27FC236}">
                  <a16:creationId xmlns:a16="http://schemas.microsoft.com/office/drawing/2014/main" id="{23BE703F-DEC0-4F7A-8BF9-3046EA6049CF}"/>
                </a:ext>
              </a:extLst>
            </p:cNvPr>
            <p:cNvSpPr txBox="1"/>
            <p:nvPr/>
          </p:nvSpPr>
          <p:spPr>
            <a:xfrm>
              <a:off x="4461559" y="2807707"/>
              <a:ext cx="1345760" cy="302667"/>
            </a:xfrm>
            <a:prstGeom prst="rect">
              <a:avLst/>
            </a:prstGeom>
            <a:noFill/>
          </p:spPr>
          <p:txBody>
            <a:bodyPr wrap="square" rtlCol="0">
              <a:spAutoFit/>
            </a:bodyPr>
            <a:lstStyle/>
            <a:p>
              <a:pPr algn="ctr"/>
              <a:r>
                <a:rPr lang="en-US" altLang="ko-KR" sz="1600" b="1" dirty="0">
                  <a:solidFill>
                    <a:schemeClr val="bg1"/>
                  </a:solidFill>
                  <a:cs typeface="Arial" pitchFamily="34" charset="0"/>
                </a:rPr>
                <a:t>Text  Here</a:t>
              </a:r>
              <a:endParaRPr lang="ko-KR" altLang="en-US" sz="1600" b="1" dirty="0">
                <a:solidFill>
                  <a:schemeClr val="bg1"/>
                </a:solidFill>
                <a:cs typeface="Arial" pitchFamily="34" charset="0"/>
              </a:endParaRPr>
            </a:p>
          </p:txBody>
        </p:sp>
        <p:sp>
          <p:nvSpPr>
            <p:cNvPr id="28" name="TextBox 27">
              <a:extLst>
                <a:ext uri="{FF2B5EF4-FFF2-40B4-BE49-F238E27FC236}">
                  <a16:creationId xmlns:a16="http://schemas.microsoft.com/office/drawing/2014/main" id="{C2772B72-28BB-44C6-A2E1-4B852372110D}"/>
                </a:ext>
              </a:extLst>
            </p:cNvPr>
            <p:cNvSpPr txBox="1"/>
            <p:nvPr/>
          </p:nvSpPr>
          <p:spPr>
            <a:xfrm>
              <a:off x="7570001" y="2798077"/>
              <a:ext cx="1345760" cy="302667"/>
            </a:xfrm>
            <a:prstGeom prst="rect">
              <a:avLst/>
            </a:prstGeom>
            <a:noFill/>
          </p:spPr>
          <p:txBody>
            <a:bodyPr wrap="square" rtlCol="0">
              <a:spAutoFit/>
            </a:bodyPr>
            <a:lstStyle/>
            <a:p>
              <a:pPr algn="ctr"/>
              <a:r>
                <a:rPr lang="en-US" altLang="ko-KR" sz="1600" b="1" dirty="0">
                  <a:solidFill>
                    <a:schemeClr val="bg1"/>
                  </a:solidFill>
                  <a:cs typeface="Arial" pitchFamily="34" charset="0"/>
                </a:rPr>
                <a:t>Text  Here</a:t>
              </a:r>
              <a:endParaRPr lang="ko-KR" altLang="en-US" sz="1600" b="1" dirty="0">
                <a:solidFill>
                  <a:schemeClr val="bg1"/>
                </a:solidFill>
                <a:cs typeface="Arial" pitchFamily="34" charset="0"/>
              </a:endParaRPr>
            </a:p>
          </p:txBody>
        </p:sp>
        <p:sp>
          <p:nvSpPr>
            <p:cNvPr id="29" name="TextBox 28">
              <a:extLst>
                <a:ext uri="{FF2B5EF4-FFF2-40B4-BE49-F238E27FC236}">
                  <a16:creationId xmlns:a16="http://schemas.microsoft.com/office/drawing/2014/main" id="{2A4F4B6D-651E-413D-A54B-1A6451B69F34}"/>
                </a:ext>
              </a:extLst>
            </p:cNvPr>
            <p:cNvSpPr txBox="1"/>
            <p:nvPr/>
          </p:nvSpPr>
          <p:spPr>
            <a:xfrm>
              <a:off x="6024812" y="3320012"/>
              <a:ext cx="1345760" cy="302667"/>
            </a:xfrm>
            <a:prstGeom prst="rect">
              <a:avLst/>
            </a:prstGeom>
            <a:noFill/>
          </p:spPr>
          <p:txBody>
            <a:bodyPr wrap="square" rtlCol="0">
              <a:spAutoFit/>
            </a:bodyPr>
            <a:lstStyle/>
            <a:p>
              <a:pPr algn="ctr"/>
              <a:r>
                <a:rPr lang="en-US" altLang="ko-KR" sz="1600" b="1" dirty="0">
                  <a:solidFill>
                    <a:schemeClr val="bg1"/>
                  </a:solidFill>
                  <a:cs typeface="Arial" pitchFamily="34" charset="0"/>
                </a:rPr>
                <a:t>Text  Here</a:t>
              </a:r>
              <a:endParaRPr lang="ko-KR" altLang="en-US" sz="1600" b="1" dirty="0">
                <a:solidFill>
                  <a:schemeClr val="bg1"/>
                </a:solidFill>
                <a:cs typeface="Arial" pitchFamily="34" charset="0"/>
              </a:endParaRPr>
            </a:p>
          </p:txBody>
        </p:sp>
        <p:sp>
          <p:nvSpPr>
            <p:cNvPr id="30" name="TextBox 29">
              <a:extLst>
                <a:ext uri="{FF2B5EF4-FFF2-40B4-BE49-F238E27FC236}">
                  <a16:creationId xmlns:a16="http://schemas.microsoft.com/office/drawing/2014/main" id="{7C6F2D8E-8739-4FB8-8305-111D8B9AE012}"/>
                </a:ext>
              </a:extLst>
            </p:cNvPr>
            <p:cNvSpPr txBox="1"/>
            <p:nvPr/>
          </p:nvSpPr>
          <p:spPr>
            <a:xfrm>
              <a:off x="9153183" y="3320012"/>
              <a:ext cx="1345760" cy="302667"/>
            </a:xfrm>
            <a:prstGeom prst="rect">
              <a:avLst/>
            </a:prstGeom>
            <a:noFill/>
          </p:spPr>
          <p:txBody>
            <a:bodyPr wrap="square" rtlCol="0">
              <a:spAutoFit/>
            </a:bodyPr>
            <a:lstStyle/>
            <a:p>
              <a:pPr algn="ctr"/>
              <a:r>
                <a:rPr lang="en-US" altLang="ko-KR" sz="1600" b="1" dirty="0">
                  <a:solidFill>
                    <a:schemeClr val="bg1"/>
                  </a:solidFill>
                  <a:cs typeface="Arial" pitchFamily="34" charset="0"/>
                </a:rPr>
                <a:t>Text  Here</a:t>
              </a:r>
              <a:endParaRPr lang="ko-KR" altLang="en-US" sz="1600" b="1" dirty="0">
                <a:solidFill>
                  <a:schemeClr val="bg1"/>
                </a:solidFill>
                <a:cs typeface="Arial" pitchFamily="34" charset="0"/>
              </a:endParaRPr>
            </a:p>
          </p:txBody>
        </p:sp>
      </p:grpSp>
      <p:sp>
        <p:nvSpPr>
          <p:cNvPr id="31" name="Rounded Rectangle 12">
            <a:extLst>
              <a:ext uri="{FF2B5EF4-FFF2-40B4-BE49-F238E27FC236}">
                <a16:creationId xmlns:a16="http://schemas.microsoft.com/office/drawing/2014/main" id="{FF35C142-30F2-42BB-9E46-017387D6FAB4}"/>
              </a:ext>
            </a:extLst>
          </p:cNvPr>
          <p:cNvSpPr/>
          <p:nvPr/>
        </p:nvSpPr>
        <p:spPr>
          <a:xfrm flipH="1">
            <a:off x="7901874" y="4212979"/>
            <a:ext cx="1598400" cy="1908000"/>
          </a:xfrm>
          <a:prstGeom prst="roundRect">
            <a:avLst>
              <a:gd name="adj" fmla="val 60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2" name="Rounded Rectangle 8">
            <a:extLst>
              <a:ext uri="{FF2B5EF4-FFF2-40B4-BE49-F238E27FC236}">
                <a16:creationId xmlns:a16="http://schemas.microsoft.com/office/drawing/2014/main" id="{03D83E35-FC92-4772-85BF-34C00F453C29}"/>
              </a:ext>
            </a:extLst>
          </p:cNvPr>
          <p:cNvSpPr/>
          <p:nvPr/>
        </p:nvSpPr>
        <p:spPr>
          <a:xfrm flipH="1">
            <a:off x="7901873" y="4136478"/>
            <a:ext cx="1598400" cy="612000"/>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TextBox 32">
            <a:extLst>
              <a:ext uri="{FF2B5EF4-FFF2-40B4-BE49-F238E27FC236}">
                <a16:creationId xmlns:a16="http://schemas.microsoft.com/office/drawing/2014/main" id="{EA8AEF64-861E-4A37-90E9-4C3B6E4180FB}"/>
              </a:ext>
            </a:extLst>
          </p:cNvPr>
          <p:cNvSpPr txBox="1"/>
          <p:nvPr/>
        </p:nvSpPr>
        <p:spPr>
          <a:xfrm>
            <a:off x="8024318" y="4927077"/>
            <a:ext cx="1316912"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endParaRPr lang="en-US" altLang="ko-KR" sz="1200" dirty="0">
              <a:solidFill>
                <a:schemeClr val="tx1">
                  <a:lumMod val="65000"/>
                  <a:lumOff val="35000"/>
                </a:schemeClr>
              </a:solidFill>
              <a:cs typeface="Arial" pitchFamily="34" charset="0"/>
            </a:endParaRPr>
          </a:p>
        </p:txBody>
      </p:sp>
      <p:sp>
        <p:nvSpPr>
          <p:cNvPr id="34" name="Rounded Rectangle 32">
            <a:extLst>
              <a:ext uri="{FF2B5EF4-FFF2-40B4-BE49-F238E27FC236}">
                <a16:creationId xmlns:a16="http://schemas.microsoft.com/office/drawing/2014/main" id="{61355F6D-441E-42F7-8762-5588BC9E9A54}"/>
              </a:ext>
            </a:extLst>
          </p:cNvPr>
          <p:cNvSpPr/>
          <p:nvPr/>
        </p:nvSpPr>
        <p:spPr>
          <a:xfrm>
            <a:off x="1525241" y="4282660"/>
            <a:ext cx="322637" cy="322637"/>
          </a:xfrm>
          <a:custGeom>
            <a:avLst/>
            <a:gdLst/>
            <a:ahLst/>
            <a:cxnLst/>
            <a:rect l="l" t="t" r="r" b="b"/>
            <a:pathLst>
              <a:path w="3240000" h="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5" name="Rectangle 16">
            <a:extLst>
              <a:ext uri="{FF2B5EF4-FFF2-40B4-BE49-F238E27FC236}">
                <a16:creationId xmlns:a16="http://schemas.microsoft.com/office/drawing/2014/main" id="{67FA1AF8-7940-405D-96F7-A9CDE3B46CE1}"/>
              </a:ext>
            </a:extLst>
          </p:cNvPr>
          <p:cNvSpPr/>
          <p:nvPr/>
        </p:nvSpPr>
        <p:spPr>
          <a:xfrm rot="2700000">
            <a:off x="3360194" y="4177607"/>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6" name="Rounded Rectangle 5">
            <a:extLst>
              <a:ext uri="{FF2B5EF4-FFF2-40B4-BE49-F238E27FC236}">
                <a16:creationId xmlns:a16="http://schemas.microsoft.com/office/drawing/2014/main" id="{46A6DB3F-C558-435A-8FCC-F797237964D3}"/>
              </a:ext>
            </a:extLst>
          </p:cNvPr>
          <p:cNvSpPr/>
          <p:nvPr/>
        </p:nvSpPr>
        <p:spPr>
          <a:xfrm flipH="1">
            <a:off x="6775642" y="4269762"/>
            <a:ext cx="391682" cy="323114"/>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7" name="Oval 7">
            <a:extLst>
              <a:ext uri="{FF2B5EF4-FFF2-40B4-BE49-F238E27FC236}">
                <a16:creationId xmlns:a16="http://schemas.microsoft.com/office/drawing/2014/main" id="{36A8CA85-3F56-4862-A263-E5A4D9650D0D}"/>
              </a:ext>
            </a:extLst>
          </p:cNvPr>
          <p:cNvSpPr/>
          <p:nvPr/>
        </p:nvSpPr>
        <p:spPr>
          <a:xfrm>
            <a:off x="10271578" y="4269762"/>
            <a:ext cx="361277" cy="361277"/>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8" name="Rectangle 36">
            <a:extLst>
              <a:ext uri="{FF2B5EF4-FFF2-40B4-BE49-F238E27FC236}">
                <a16:creationId xmlns:a16="http://schemas.microsoft.com/office/drawing/2014/main" id="{5309517F-CE3C-4F25-947B-66162A155324}"/>
              </a:ext>
            </a:extLst>
          </p:cNvPr>
          <p:cNvSpPr/>
          <p:nvPr/>
        </p:nvSpPr>
        <p:spPr>
          <a:xfrm>
            <a:off x="4976486" y="4282660"/>
            <a:ext cx="389370" cy="325482"/>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9" name="자유형 151">
            <a:extLst>
              <a:ext uri="{FF2B5EF4-FFF2-40B4-BE49-F238E27FC236}">
                <a16:creationId xmlns:a16="http://schemas.microsoft.com/office/drawing/2014/main" id="{504776F8-0550-4A39-B983-8CDB2C2BBFB6}"/>
              </a:ext>
            </a:extLst>
          </p:cNvPr>
          <p:cNvSpPr/>
          <p:nvPr/>
        </p:nvSpPr>
        <p:spPr>
          <a:xfrm>
            <a:off x="8511508" y="4248784"/>
            <a:ext cx="369092" cy="387388"/>
          </a:xfrm>
          <a:custGeom>
            <a:avLst/>
            <a:gdLst>
              <a:gd name="connsiteX0" fmla="*/ 1460984 w 2921968"/>
              <a:gd name="connsiteY0" fmla="*/ 233294 h 3066808"/>
              <a:gd name="connsiteX1" fmla="*/ 1320049 w 2921968"/>
              <a:gd name="connsiteY1" fmla="*/ 374229 h 3066808"/>
              <a:gd name="connsiteX2" fmla="*/ 1460984 w 2921968"/>
              <a:gd name="connsiteY2" fmla="*/ 515164 h 3066808"/>
              <a:gd name="connsiteX3" fmla="*/ 1601919 w 2921968"/>
              <a:gd name="connsiteY3" fmla="*/ 374229 h 3066808"/>
              <a:gd name="connsiteX4" fmla="*/ 1460984 w 2921968"/>
              <a:gd name="connsiteY4" fmla="*/ 233294 h 3066808"/>
              <a:gd name="connsiteX5" fmla="*/ 1460984 w 2921968"/>
              <a:gd name="connsiteY5" fmla="*/ 0 h 3066808"/>
              <a:gd name="connsiteX6" fmla="*/ 1835213 w 2921968"/>
              <a:gd name="connsiteY6" fmla="*/ 374229 h 3066808"/>
              <a:gd name="connsiteX7" fmla="*/ 1670219 w 2921968"/>
              <a:gd name="connsiteY7" fmla="*/ 684545 h 3066808"/>
              <a:gd name="connsiteX8" fmla="*/ 1626866 w 2921968"/>
              <a:gd name="connsiteY8" fmla="*/ 708077 h 3066808"/>
              <a:gd name="connsiteX9" fmla="*/ 1646248 w 2921968"/>
              <a:gd name="connsiteY9" fmla="*/ 873151 h 3066808"/>
              <a:gd name="connsiteX10" fmla="*/ 2235203 w 2921968"/>
              <a:gd name="connsiteY10" fmla="*/ 873151 h 3066808"/>
              <a:gd name="connsiteX11" fmla="*/ 2241832 w 2921968"/>
              <a:gd name="connsiteY11" fmla="*/ 851796 h 3066808"/>
              <a:gd name="connsiteX12" fmla="*/ 2430803 w 2921968"/>
              <a:gd name="connsiteY12" fmla="*/ 726537 h 3066808"/>
              <a:gd name="connsiteX13" fmla="*/ 2635891 w 2921968"/>
              <a:gd name="connsiteY13" fmla="*/ 931625 h 3066808"/>
              <a:gd name="connsiteX14" fmla="*/ 2430803 w 2921968"/>
              <a:gd name="connsiteY14" fmla="*/ 1136713 h 3066808"/>
              <a:gd name="connsiteX15" fmla="*/ 2241832 w 2921968"/>
              <a:gd name="connsiteY15" fmla="*/ 1011455 h 3066808"/>
              <a:gd name="connsiteX16" fmla="*/ 2233652 w 2921968"/>
              <a:gd name="connsiteY16" fmla="*/ 985105 h 3066808"/>
              <a:gd name="connsiteX17" fmla="*/ 1659393 w 2921968"/>
              <a:gd name="connsiteY17" fmla="*/ 985105 h 3066808"/>
              <a:gd name="connsiteX18" fmla="*/ 1835639 w 2921968"/>
              <a:gd name="connsiteY18" fmla="*/ 2486125 h 3066808"/>
              <a:gd name="connsiteX19" fmla="*/ 2605322 w 2921968"/>
              <a:gd name="connsiteY19" fmla="*/ 1804902 h 3066808"/>
              <a:gd name="connsiteX20" fmla="*/ 2437231 w 2921968"/>
              <a:gd name="connsiteY20" fmla="*/ 1828663 h 3066808"/>
              <a:gd name="connsiteX21" fmla="*/ 2679599 w 2921968"/>
              <a:gd name="connsiteY21" fmla="*/ 1472350 h 3066808"/>
              <a:gd name="connsiteX22" fmla="*/ 2921968 w 2921968"/>
              <a:gd name="connsiteY22" fmla="*/ 1828663 h 3066808"/>
              <a:gd name="connsiteX23" fmla="*/ 2749252 w 2921968"/>
              <a:gd name="connsiteY23" fmla="*/ 1804848 h 3066808"/>
              <a:gd name="connsiteX24" fmla="*/ 1665272 w 2921968"/>
              <a:gd name="connsiteY24" fmla="*/ 2905483 h 3066808"/>
              <a:gd name="connsiteX25" fmla="*/ 1462434 w 2921968"/>
              <a:gd name="connsiteY25" fmla="*/ 3066808 h 3066808"/>
              <a:gd name="connsiteX26" fmla="*/ 1265857 w 2921968"/>
              <a:gd name="connsiteY26" fmla="*/ 2910631 h 3066808"/>
              <a:gd name="connsiteX27" fmla="*/ 175466 w 2921968"/>
              <a:gd name="connsiteY27" fmla="*/ 1804523 h 3066808"/>
              <a:gd name="connsiteX28" fmla="*/ 0 w 2921968"/>
              <a:gd name="connsiteY28" fmla="*/ 1828663 h 3066808"/>
              <a:gd name="connsiteX29" fmla="*/ 242369 w 2921968"/>
              <a:gd name="connsiteY29" fmla="*/ 1472350 h 3066808"/>
              <a:gd name="connsiteX30" fmla="*/ 484739 w 2921968"/>
              <a:gd name="connsiteY30" fmla="*/ 1828663 h 3066808"/>
              <a:gd name="connsiteX31" fmla="*/ 319066 w 2921968"/>
              <a:gd name="connsiteY31" fmla="*/ 1805271 h 3066808"/>
              <a:gd name="connsiteX32" fmla="*/ 1095798 w 2921968"/>
              <a:gd name="connsiteY32" fmla="*/ 2488933 h 3066808"/>
              <a:gd name="connsiteX33" fmla="*/ 1266566 w 2921968"/>
              <a:gd name="connsiteY33" fmla="*/ 985105 h 3066808"/>
              <a:gd name="connsiteX34" fmla="*/ 728631 w 2921968"/>
              <a:gd name="connsiteY34" fmla="*/ 985105 h 3066808"/>
              <a:gd name="connsiteX35" fmla="*/ 727109 w 2921968"/>
              <a:gd name="connsiteY35" fmla="*/ 987221 h 3066808"/>
              <a:gd name="connsiteX36" fmla="*/ 719586 w 2921968"/>
              <a:gd name="connsiteY36" fmla="*/ 1011455 h 3066808"/>
              <a:gd name="connsiteX37" fmla="*/ 530615 w 2921968"/>
              <a:gd name="connsiteY37" fmla="*/ 1136713 h 3066808"/>
              <a:gd name="connsiteX38" fmla="*/ 325527 w 2921968"/>
              <a:gd name="connsiteY38" fmla="*/ 931625 h 3066808"/>
              <a:gd name="connsiteX39" fmla="*/ 530615 w 2921968"/>
              <a:gd name="connsiteY39" fmla="*/ 726537 h 3066808"/>
              <a:gd name="connsiteX40" fmla="*/ 719586 w 2921968"/>
              <a:gd name="connsiteY40" fmla="*/ 851796 h 3066808"/>
              <a:gd name="connsiteX41" fmla="*/ 724380 w 2921968"/>
              <a:gd name="connsiteY41" fmla="*/ 867240 h 3066808"/>
              <a:gd name="connsiteX42" fmla="*/ 728634 w 2921968"/>
              <a:gd name="connsiteY42" fmla="*/ 873151 h 3066808"/>
              <a:gd name="connsiteX43" fmla="*/ 1279279 w 2921968"/>
              <a:gd name="connsiteY43" fmla="*/ 873151 h 3066808"/>
              <a:gd name="connsiteX44" fmla="*/ 1297855 w 2921968"/>
              <a:gd name="connsiteY44" fmla="*/ 709571 h 3066808"/>
              <a:gd name="connsiteX45" fmla="*/ 1251749 w 2921968"/>
              <a:gd name="connsiteY45" fmla="*/ 684545 h 3066808"/>
              <a:gd name="connsiteX46" fmla="*/ 1086755 w 2921968"/>
              <a:gd name="connsiteY46" fmla="*/ 374229 h 3066808"/>
              <a:gd name="connsiteX47" fmla="*/ 1460984 w 2921968"/>
              <a:gd name="connsiteY47" fmla="*/ 0 h 3066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921968" h="3066808">
                <a:moveTo>
                  <a:pt x="1460984" y="233294"/>
                </a:moveTo>
                <a:cubicBezTo>
                  <a:pt x="1383148" y="233294"/>
                  <a:pt x="1320049" y="296393"/>
                  <a:pt x="1320049" y="374229"/>
                </a:cubicBezTo>
                <a:cubicBezTo>
                  <a:pt x="1320049" y="452065"/>
                  <a:pt x="1383148" y="515164"/>
                  <a:pt x="1460984" y="515164"/>
                </a:cubicBezTo>
                <a:cubicBezTo>
                  <a:pt x="1538820" y="515164"/>
                  <a:pt x="1601919" y="452065"/>
                  <a:pt x="1601919" y="374229"/>
                </a:cubicBezTo>
                <a:cubicBezTo>
                  <a:pt x="1601919" y="296393"/>
                  <a:pt x="1538820" y="233294"/>
                  <a:pt x="1460984" y="233294"/>
                </a:cubicBezTo>
                <a:close/>
                <a:moveTo>
                  <a:pt x="1460984" y="0"/>
                </a:moveTo>
                <a:cubicBezTo>
                  <a:pt x="1667665" y="0"/>
                  <a:pt x="1835213" y="167548"/>
                  <a:pt x="1835213" y="374229"/>
                </a:cubicBezTo>
                <a:cubicBezTo>
                  <a:pt x="1835213" y="503404"/>
                  <a:pt x="1769765" y="617294"/>
                  <a:pt x="1670219" y="684545"/>
                </a:cubicBezTo>
                <a:lnTo>
                  <a:pt x="1626866" y="708077"/>
                </a:lnTo>
                <a:lnTo>
                  <a:pt x="1646248" y="873151"/>
                </a:lnTo>
                <a:lnTo>
                  <a:pt x="2235203" y="873151"/>
                </a:lnTo>
                <a:lnTo>
                  <a:pt x="2241832" y="851796"/>
                </a:lnTo>
                <a:cubicBezTo>
                  <a:pt x="2272966" y="778187"/>
                  <a:pt x="2345853" y="726537"/>
                  <a:pt x="2430803" y="726537"/>
                </a:cubicBezTo>
                <a:cubicBezTo>
                  <a:pt x="2544070" y="726537"/>
                  <a:pt x="2635891" y="818358"/>
                  <a:pt x="2635891" y="931625"/>
                </a:cubicBezTo>
                <a:cubicBezTo>
                  <a:pt x="2635891" y="1044892"/>
                  <a:pt x="2544070" y="1136713"/>
                  <a:pt x="2430803" y="1136713"/>
                </a:cubicBezTo>
                <a:cubicBezTo>
                  <a:pt x="2345853" y="1136713"/>
                  <a:pt x="2272966" y="1085064"/>
                  <a:pt x="2241832" y="1011455"/>
                </a:cubicBezTo>
                <a:lnTo>
                  <a:pt x="2233652" y="985105"/>
                </a:lnTo>
                <a:lnTo>
                  <a:pt x="1659393" y="985105"/>
                </a:lnTo>
                <a:lnTo>
                  <a:pt x="1835639" y="2486125"/>
                </a:lnTo>
                <a:cubicBezTo>
                  <a:pt x="2257126" y="2356235"/>
                  <a:pt x="2582425" y="2203368"/>
                  <a:pt x="2605322" y="1804902"/>
                </a:cubicBezTo>
                <a:cubicBezTo>
                  <a:pt x="2547615" y="1806965"/>
                  <a:pt x="2490707" y="1815307"/>
                  <a:pt x="2437231" y="1828663"/>
                </a:cubicBezTo>
                <a:cubicBezTo>
                  <a:pt x="2542844" y="1722240"/>
                  <a:pt x="2642253" y="1622871"/>
                  <a:pt x="2679599" y="1472350"/>
                </a:cubicBezTo>
                <a:cubicBezTo>
                  <a:pt x="2719016" y="1621107"/>
                  <a:pt x="2816355" y="1715183"/>
                  <a:pt x="2921968" y="1828663"/>
                </a:cubicBezTo>
                <a:cubicBezTo>
                  <a:pt x="2868630" y="1815688"/>
                  <a:pt x="2809977" y="1807008"/>
                  <a:pt x="2749252" y="1804848"/>
                </a:cubicBezTo>
                <a:cubicBezTo>
                  <a:pt x="2719427" y="2342499"/>
                  <a:pt x="2353693" y="2860207"/>
                  <a:pt x="1665272" y="2905483"/>
                </a:cubicBezTo>
                <a:cubicBezTo>
                  <a:pt x="1561523" y="2978866"/>
                  <a:pt x="1523475" y="3013033"/>
                  <a:pt x="1462434" y="3066808"/>
                </a:cubicBezTo>
                <a:cubicBezTo>
                  <a:pt x="1404574" y="3011016"/>
                  <a:pt x="1369708" y="2980430"/>
                  <a:pt x="1265857" y="2910631"/>
                </a:cubicBezTo>
                <a:cubicBezTo>
                  <a:pt x="648092" y="2849018"/>
                  <a:pt x="205460" y="2343748"/>
                  <a:pt x="175466" y="1804523"/>
                </a:cubicBezTo>
                <a:cubicBezTo>
                  <a:pt x="115256" y="1806261"/>
                  <a:pt x="55763" y="1814736"/>
                  <a:pt x="0" y="1828663"/>
                </a:cubicBezTo>
                <a:cubicBezTo>
                  <a:pt x="105615" y="1722240"/>
                  <a:pt x="205022" y="1622871"/>
                  <a:pt x="242369" y="1472350"/>
                </a:cubicBezTo>
                <a:cubicBezTo>
                  <a:pt x="281785" y="1621107"/>
                  <a:pt x="379124" y="1715183"/>
                  <a:pt x="484739" y="1828663"/>
                </a:cubicBezTo>
                <a:cubicBezTo>
                  <a:pt x="433473" y="1816193"/>
                  <a:pt x="377298" y="1807690"/>
                  <a:pt x="319066" y="1805271"/>
                </a:cubicBezTo>
                <a:cubicBezTo>
                  <a:pt x="342774" y="2204526"/>
                  <a:pt x="675270" y="2359301"/>
                  <a:pt x="1095798" y="2488933"/>
                </a:cubicBezTo>
                <a:lnTo>
                  <a:pt x="1266566" y="985105"/>
                </a:lnTo>
                <a:lnTo>
                  <a:pt x="728631" y="985105"/>
                </a:lnTo>
                <a:lnTo>
                  <a:pt x="727109" y="987221"/>
                </a:lnTo>
                <a:lnTo>
                  <a:pt x="719586" y="1011455"/>
                </a:lnTo>
                <a:cubicBezTo>
                  <a:pt x="688452" y="1085064"/>
                  <a:pt x="615566" y="1136713"/>
                  <a:pt x="530615" y="1136713"/>
                </a:cubicBezTo>
                <a:cubicBezTo>
                  <a:pt x="417348" y="1136713"/>
                  <a:pt x="325527" y="1044892"/>
                  <a:pt x="325527" y="931625"/>
                </a:cubicBezTo>
                <a:cubicBezTo>
                  <a:pt x="325527" y="818358"/>
                  <a:pt x="417348" y="726537"/>
                  <a:pt x="530615" y="726537"/>
                </a:cubicBezTo>
                <a:cubicBezTo>
                  <a:pt x="615566" y="726537"/>
                  <a:pt x="688452" y="778187"/>
                  <a:pt x="719586" y="851796"/>
                </a:cubicBezTo>
                <a:lnTo>
                  <a:pt x="724380" y="867240"/>
                </a:lnTo>
                <a:lnTo>
                  <a:pt x="728634" y="873151"/>
                </a:lnTo>
                <a:lnTo>
                  <a:pt x="1279279" y="873151"/>
                </a:lnTo>
                <a:lnTo>
                  <a:pt x="1297855" y="709571"/>
                </a:lnTo>
                <a:lnTo>
                  <a:pt x="1251749" y="684545"/>
                </a:lnTo>
                <a:cubicBezTo>
                  <a:pt x="1152204" y="617294"/>
                  <a:pt x="1086755" y="503404"/>
                  <a:pt x="1086755" y="374229"/>
                </a:cubicBezTo>
                <a:cubicBezTo>
                  <a:pt x="1086755" y="167548"/>
                  <a:pt x="1254303" y="0"/>
                  <a:pt x="146098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41956500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0BCA25A-AD60-4B43-9820-34FEFE0ECD2A}"/>
              </a:ext>
            </a:extLst>
          </p:cNvPr>
          <p:cNvSpPr>
            <a:spLocks noGrp="1"/>
          </p:cNvSpPr>
          <p:nvPr>
            <p:ph type="pic" idx="16"/>
          </p:nvPr>
        </p:nvSpPr>
        <p:spPr/>
      </p:sp>
      <p:sp>
        <p:nvSpPr>
          <p:cNvPr id="25" name="Freeform: Shape 24">
            <a:extLst>
              <a:ext uri="{FF2B5EF4-FFF2-40B4-BE49-F238E27FC236}">
                <a16:creationId xmlns:a16="http://schemas.microsoft.com/office/drawing/2014/main" id="{0995F200-9EFF-48BE-81BF-CE81A05907F6}"/>
              </a:ext>
            </a:extLst>
          </p:cNvPr>
          <p:cNvSpPr/>
          <p:nvPr/>
        </p:nvSpPr>
        <p:spPr>
          <a:xfrm>
            <a:off x="-1" y="2050990"/>
            <a:ext cx="12200726" cy="4807010"/>
          </a:xfrm>
          <a:custGeom>
            <a:avLst/>
            <a:gdLst>
              <a:gd name="connsiteX0" fmla="*/ 6323213 w 12200726"/>
              <a:gd name="connsiteY0" fmla="*/ 0 h 4807010"/>
              <a:gd name="connsiteX1" fmla="*/ 6327359 w 12200726"/>
              <a:gd name="connsiteY1" fmla="*/ 508694 h 4807010"/>
              <a:gd name="connsiteX2" fmla="*/ 6406162 w 12200726"/>
              <a:gd name="connsiteY2" fmla="*/ 673796 h 4807010"/>
              <a:gd name="connsiteX3" fmla="*/ 6410310 w 12200726"/>
              <a:gd name="connsiteY3" fmla="*/ 673796 h 4807010"/>
              <a:gd name="connsiteX4" fmla="*/ 6439343 w 12200726"/>
              <a:gd name="connsiteY4" fmla="*/ 673796 h 4807010"/>
              <a:gd name="connsiteX5" fmla="*/ 6439343 w 12200726"/>
              <a:gd name="connsiteY5" fmla="*/ 722879 h 4807010"/>
              <a:gd name="connsiteX6" fmla="*/ 6440381 w 12200726"/>
              <a:gd name="connsiteY6" fmla="*/ 724553 h 4807010"/>
              <a:gd name="connsiteX7" fmla="*/ 6447638 w 12200726"/>
              <a:gd name="connsiteY7" fmla="*/ 736267 h 4807010"/>
              <a:gd name="connsiteX8" fmla="*/ 6447638 w 12200726"/>
              <a:gd name="connsiteY8" fmla="*/ 972765 h 4807010"/>
              <a:gd name="connsiteX9" fmla="*/ 6452303 w 12200726"/>
              <a:gd name="connsiteY9" fmla="*/ 972765 h 4807010"/>
              <a:gd name="connsiteX10" fmla="*/ 6484967 w 12200726"/>
              <a:gd name="connsiteY10" fmla="*/ 972765 h 4807010"/>
              <a:gd name="connsiteX11" fmla="*/ 6484967 w 12200726"/>
              <a:gd name="connsiteY11" fmla="*/ 1262808 h 4807010"/>
              <a:gd name="connsiteX12" fmla="*/ 6488077 w 12200726"/>
              <a:gd name="connsiteY12" fmla="*/ 1262250 h 4807010"/>
              <a:gd name="connsiteX13" fmla="*/ 6509852 w 12200726"/>
              <a:gd name="connsiteY13" fmla="*/ 1258347 h 4807010"/>
              <a:gd name="connsiteX14" fmla="*/ 6505704 w 12200726"/>
              <a:gd name="connsiteY14" fmla="*/ 1441296 h 4807010"/>
              <a:gd name="connsiteX15" fmla="*/ 6508814 w 12200726"/>
              <a:gd name="connsiteY15" fmla="*/ 1441855 h 4807010"/>
              <a:gd name="connsiteX16" fmla="*/ 6530588 w 12200726"/>
              <a:gd name="connsiteY16" fmla="*/ 1445759 h 4807010"/>
              <a:gd name="connsiteX17" fmla="*/ 6531106 w 12200726"/>
              <a:gd name="connsiteY17" fmla="*/ 1447433 h 4807010"/>
              <a:gd name="connsiteX18" fmla="*/ 6534736 w 12200726"/>
              <a:gd name="connsiteY18" fmla="*/ 1459147 h 4807010"/>
              <a:gd name="connsiteX19" fmla="*/ 6536292 w 12200726"/>
              <a:gd name="connsiteY19" fmla="*/ 1454127 h 4807010"/>
              <a:gd name="connsiteX20" fmla="*/ 6547179 w 12200726"/>
              <a:gd name="connsiteY20" fmla="*/ 1418987 h 4807010"/>
              <a:gd name="connsiteX21" fmla="*/ 6550807 w 12200726"/>
              <a:gd name="connsiteY21" fmla="*/ 1418987 h 4807010"/>
              <a:gd name="connsiteX22" fmla="*/ 6576212 w 12200726"/>
              <a:gd name="connsiteY22" fmla="*/ 1418987 h 4807010"/>
              <a:gd name="connsiteX23" fmla="*/ 6576212 w 12200726"/>
              <a:gd name="connsiteY23" fmla="*/ 1485919 h 4807010"/>
              <a:gd name="connsiteX24" fmla="*/ 6578285 w 12200726"/>
              <a:gd name="connsiteY24" fmla="*/ 1487035 h 4807010"/>
              <a:gd name="connsiteX25" fmla="*/ 6592802 w 12200726"/>
              <a:gd name="connsiteY25" fmla="*/ 1494844 h 4807010"/>
              <a:gd name="connsiteX26" fmla="*/ 6592802 w 12200726"/>
              <a:gd name="connsiteY26" fmla="*/ 1497633 h 4807010"/>
              <a:gd name="connsiteX27" fmla="*/ 6592802 w 12200726"/>
              <a:gd name="connsiteY27" fmla="*/ 1517155 h 4807010"/>
              <a:gd name="connsiteX28" fmla="*/ 6684048 w 12200726"/>
              <a:gd name="connsiteY28" fmla="*/ 1517155 h 4807010"/>
              <a:gd name="connsiteX29" fmla="*/ 6684048 w 12200726"/>
              <a:gd name="connsiteY29" fmla="*/ 1519387 h 4807010"/>
              <a:gd name="connsiteX30" fmla="*/ 6684048 w 12200726"/>
              <a:gd name="connsiteY30" fmla="*/ 1535004 h 4807010"/>
              <a:gd name="connsiteX31" fmla="*/ 6688194 w 12200726"/>
              <a:gd name="connsiteY31" fmla="*/ 1535004 h 4807010"/>
              <a:gd name="connsiteX32" fmla="*/ 6717227 w 12200726"/>
              <a:gd name="connsiteY32" fmla="*/ 1535004 h 4807010"/>
              <a:gd name="connsiteX33" fmla="*/ 6717227 w 12200726"/>
              <a:gd name="connsiteY33" fmla="*/ 1472533 h 4807010"/>
              <a:gd name="connsiteX34" fmla="*/ 6808472 w 12200726"/>
              <a:gd name="connsiteY34" fmla="*/ 1472533 h 4807010"/>
              <a:gd name="connsiteX35" fmla="*/ 6808472 w 12200726"/>
              <a:gd name="connsiteY35" fmla="*/ 1469744 h 4807010"/>
              <a:gd name="connsiteX36" fmla="*/ 6808472 w 12200726"/>
              <a:gd name="connsiteY36" fmla="*/ 1450221 h 4807010"/>
              <a:gd name="connsiteX37" fmla="*/ 6810547 w 12200726"/>
              <a:gd name="connsiteY37" fmla="*/ 1450221 h 4807010"/>
              <a:gd name="connsiteX38" fmla="*/ 6825062 w 12200726"/>
              <a:gd name="connsiteY38" fmla="*/ 1450221 h 4807010"/>
              <a:gd name="connsiteX39" fmla="*/ 6825062 w 12200726"/>
              <a:gd name="connsiteY39" fmla="*/ 1446318 h 4807010"/>
              <a:gd name="connsiteX40" fmla="*/ 6825062 w 12200726"/>
              <a:gd name="connsiteY40" fmla="*/ 1418987 h 4807010"/>
              <a:gd name="connsiteX41" fmla="*/ 6826618 w 12200726"/>
              <a:gd name="connsiteY41" fmla="*/ 1418987 h 4807010"/>
              <a:gd name="connsiteX42" fmla="*/ 6837505 w 12200726"/>
              <a:gd name="connsiteY42" fmla="*/ 1418987 h 4807010"/>
              <a:gd name="connsiteX43" fmla="*/ 6837505 w 12200726"/>
              <a:gd name="connsiteY43" fmla="*/ 1416755 h 4807010"/>
              <a:gd name="connsiteX44" fmla="*/ 6837505 w 12200726"/>
              <a:gd name="connsiteY44" fmla="*/ 1401136 h 4807010"/>
              <a:gd name="connsiteX45" fmla="*/ 6841653 w 12200726"/>
              <a:gd name="connsiteY45" fmla="*/ 1401136 h 4807010"/>
              <a:gd name="connsiteX46" fmla="*/ 6870686 w 12200726"/>
              <a:gd name="connsiteY46" fmla="*/ 1401136 h 4807010"/>
              <a:gd name="connsiteX47" fmla="*/ 6870686 w 12200726"/>
              <a:gd name="connsiteY47" fmla="*/ 1403367 h 4807010"/>
              <a:gd name="connsiteX48" fmla="*/ 6870686 w 12200726"/>
              <a:gd name="connsiteY48" fmla="*/ 1418987 h 4807010"/>
              <a:gd name="connsiteX49" fmla="*/ 6916307 w 12200726"/>
              <a:gd name="connsiteY49" fmla="*/ 1418987 h 4807010"/>
              <a:gd name="connsiteX50" fmla="*/ 6916307 w 12200726"/>
              <a:gd name="connsiteY50" fmla="*/ 1415081 h 4807010"/>
              <a:gd name="connsiteX51" fmla="*/ 6916307 w 12200726"/>
              <a:gd name="connsiteY51" fmla="*/ 1387750 h 4807010"/>
              <a:gd name="connsiteX52" fmla="*/ 6919938 w 12200726"/>
              <a:gd name="connsiteY52" fmla="*/ 1387750 h 4807010"/>
              <a:gd name="connsiteX53" fmla="*/ 6945340 w 12200726"/>
              <a:gd name="connsiteY53" fmla="*/ 1387750 h 4807010"/>
              <a:gd name="connsiteX54" fmla="*/ 6945340 w 12200726"/>
              <a:gd name="connsiteY54" fmla="*/ 1436835 h 4807010"/>
              <a:gd name="connsiteX55" fmla="*/ 6947415 w 12200726"/>
              <a:gd name="connsiteY55" fmla="*/ 1436835 h 4807010"/>
              <a:gd name="connsiteX56" fmla="*/ 6961931 w 12200726"/>
              <a:gd name="connsiteY56" fmla="*/ 1436835 h 4807010"/>
              <a:gd name="connsiteX57" fmla="*/ 6961931 w 12200726"/>
              <a:gd name="connsiteY57" fmla="*/ 1434604 h 4807010"/>
              <a:gd name="connsiteX58" fmla="*/ 6961931 w 12200726"/>
              <a:gd name="connsiteY58" fmla="*/ 1418987 h 4807010"/>
              <a:gd name="connsiteX59" fmla="*/ 6965559 w 12200726"/>
              <a:gd name="connsiteY59" fmla="*/ 1418987 h 4807010"/>
              <a:gd name="connsiteX60" fmla="*/ 6990964 w 12200726"/>
              <a:gd name="connsiteY60" fmla="*/ 1418987 h 4807010"/>
              <a:gd name="connsiteX61" fmla="*/ 6990964 w 12200726"/>
              <a:gd name="connsiteY61" fmla="*/ 1472533 h 4807010"/>
              <a:gd name="connsiteX62" fmla="*/ 6995112 w 12200726"/>
              <a:gd name="connsiteY62" fmla="*/ 1472533 h 4807010"/>
              <a:gd name="connsiteX63" fmla="*/ 7024143 w 12200726"/>
              <a:gd name="connsiteY63" fmla="*/ 1472533 h 4807010"/>
              <a:gd name="connsiteX64" fmla="*/ 7024143 w 12200726"/>
              <a:gd name="connsiteY64" fmla="*/ 1475879 h 4807010"/>
              <a:gd name="connsiteX65" fmla="*/ 7024143 w 12200726"/>
              <a:gd name="connsiteY65" fmla="*/ 1499307 h 4807010"/>
              <a:gd name="connsiteX66" fmla="*/ 7025698 w 12200726"/>
              <a:gd name="connsiteY66" fmla="*/ 1499307 h 4807010"/>
              <a:gd name="connsiteX67" fmla="*/ 7036588 w 12200726"/>
              <a:gd name="connsiteY67" fmla="*/ 1499307 h 4807010"/>
              <a:gd name="connsiteX68" fmla="*/ 7036588 w 12200726"/>
              <a:gd name="connsiteY68" fmla="*/ 1497633 h 4807010"/>
              <a:gd name="connsiteX69" fmla="*/ 7036588 w 12200726"/>
              <a:gd name="connsiteY69" fmla="*/ 1485919 h 4807010"/>
              <a:gd name="connsiteX70" fmla="*/ 7098800 w 12200726"/>
              <a:gd name="connsiteY70" fmla="*/ 1485919 h 4807010"/>
              <a:gd name="connsiteX71" fmla="*/ 7098800 w 12200726"/>
              <a:gd name="connsiteY71" fmla="*/ 1535004 h 4807010"/>
              <a:gd name="connsiteX72" fmla="*/ 7100873 w 12200726"/>
              <a:gd name="connsiteY72" fmla="*/ 1535004 h 4807010"/>
              <a:gd name="connsiteX73" fmla="*/ 7115390 w 12200726"/>
              <a:gd name="connsiteY73" fmla="*/ 1535004 h 4807010"/>
              <a:gd name="connsiteX74" fmla="*/ 7115390 w 12200726"/>
              <a:gd name="connsiteY74" fmla="*/ 1537235 h 4807010"/>
              <a:gd name="connsiteX75" fmla="*/ 7115390 w 12200726"/>
              <a:gd name="connsiteY75" fmla="*/ 1552853 h 4807010"/>
              <a:gd name="connsiteX76" fmla="*/ 7116945 w 12200726"/>
              <a:gd name="connsiteY76" fmla="*/ 1552853 h 4807010"/>
              <a:gd name="connsiteX77" fmla="*/ 7127833 w 12200726"/>
              <a:gd name="connsiteY77" fmla="*/ 1552853 h 4807010"/>
              <a:gd name="connsiteX78" fmla="*/ 7127833 w 12200726"/>
              <a:gd name="connsiteY78" fmla="*/ 1548390 h 4807010"/>
              <a:gd name="connsiteX79" fmla="*/ 7127833 w 12200726"/>
              <a:gd name="connsiteY79" fmla="*/ 1517155 h 4807010"/>
              <a:gd name="connsiteX80" fmla="*/ 7129906 w 12200726"/>
              <a:gd name="connsiteY80" fmla="*/ 1517155 h 4807010"/>
              <a:gd name="connsiteX81" fmla="*/ 7144423 w 12200726"/>
              <a:gd name="connsiteY81" fmla="*/ 1517155 h 4807010"/>
              <a:gd name="connsiteX82" fmla="*/ 7144423 w 12200726"/>
              <a:gd name="connsiteY82" fmla="*/ 1519387 h 4807010"/>
              <a:gd name="connsiteX83" fmla="*/ 7144423 w 12200726"/>
              <a:gd name="connsiteY83" fmla="*/ 1535004 h 4807010"/>
              <a:gd name="connsiteX84" fmla="*/ 7155310 w 12200726"/>
              <a:gd name="connsiteY84" fmla="*/ 1530890 h 4807010"/>
              <a:gd name="connsiteX85" fmla="*/ 7156866 w 12200726"/>
              <a:gd name="connsiteY85" fmla="*/ 1528867 h 4807010"/>
              <a:gd name="connsiteX86" fmla="*/ 7156866 w 12200726"/>
              <a:gd name="connsiteY86" fmla="*/ 1517155 h 4807010"/>
              <a:gd name="connsiteX87" fmla="*/ 7235668 w 12200726"/>
              <a:gd name="connsiteY87" fmla="*/ 1517155 h 4807010"/>
              <a:gd name="connsiteX88" fmla="*/ 7235668 w 12200726"/>
              <a:gd name="connsiteY88" fmla="*/ 1566239 h 4807010"/>
              <a:gd name="connsiteX89" fmla="*/ 7239814 w 12200726"/>
              <a:gd name="connsiteY89" fmla="*/ 1566239 h 4807010"/>
              <a:gd name="connsiteX90" fmla="*/ 7268847 w 12200726"/>
              <a:gd name="connsiteY90" fmla="*/ 1566239 h 4807010"/>
              <a:gd name="connsiteX91" fmla="*/ 7268847 w 12200726"/>
              <a:gd name="connsiteY91" fmla="*/ 1568470 h 4807010"/>
              <a:gd name="connsiteX92" fmla="*/ 7268847 w 12200726"/>
              <a:gd name="connsiteY92" fmla="*/ 1584087 h 4807010"/>
              <a:gd name="connsiteX93" fmla="*/ 7272478 w 12200726"/>
              <a:gd name="connsiteY93" fmla="*/ 1584087 h 4807010"/>
              <a:gd name="connsiteX94" fmla="*/ 7297880 w 12200726"/>
              <a:gd name="connsiteY94" fmla="*/ 1584087 h 4807010"/>
              <a:gd name="connsiteX95" fmla="*/ 7297880 w 12200726"/>
              <a:gd name="connsiteY95" fmla="*/ 1535004 h 4807010"/>
              <a:gd name="connsiteX96" fmla="*/ 7299953 w 12200726"/>
              <a:gd name="connsiteY96" fmla="*/ 1535004 h 4807010"/>
              <a:gd name="connsiteX97" fmla="*/ 7314471 w 12200726"/>
              <a:gd name="connsiteY97" fmla="*/ 1535004 h 4807010"/>
              <a:gd name="connsiteX98" fmla="*/ 7314471 w 12200726"/>
              <a:gd name="connsiteY98" fmla="*/ 1468070 h 4807010"/>
              <a:gd name="connsiteX99" fmla="*/ 7316544 w 12200726"/>
              <a:gd name="connsiteY99" fmla="*/ 1468070 h 4807010"/>
              <a:gd name="connsiteX100" fmla="*/ 7331061 w 12200726"/>
              <a:gd name="connsiteY100" fmla="*/ 1468070 h 4807010"/>
              <a:gd name="connsiteX101" fmla="*/ 7331061 w 12200726"/>
              <a:gd name="connsiteY101" fmla="*/ 1464167 h 4807010"/>
              <a:gd name="connsiteX102" fmla="*/ 7331061 w 12200726"/>
              <a:gd name="connsiteY102" fmla="*/ 1436835 h 4807010"/>
              <a:gd name="connsiteX103" fmla="*/ 7328469 w 12200726"/>
              <a:gd name="connsiteY103" fmla="*/ 1433487 h 4807010"/>
              <a:gd name="connsiteX104" fmla="*/ 7339356 w 12200726"/>
              <a:gd name="connsiteY104" fmla="*/ 1410061 h 4807010"/>
              <a:gd name="connsiteX105" fmla="*/ 7355946 w 12200726"/>
              <a:gd name="connsiteY105" fmla="*/ 1468070 h 4807010"/>
              <a:gd name="connsiteX106" fmla="*/ 7357502 w 12200726"/>
              <a:gd name="connsiteY106" fmla="*/ 1468070 h 4807010"/>
              <a:gd name="connsiteX107" fmla="*/ 7368389 w 12200726"/>
              <a:gd name="connsiteY107" fmla="*/ 1468070 h 4807010"/>
              <a:gd name="connsiteX108" fmla="*/ 7368389 w 12200726"/>
              <a:gd name="connsiteY108" fmla="*/ 1249422 h 4807010"/>
              <a:gd name="connsiteX109" fmla="*/ 7371499 w 12200726"/>
              <a:gd name="connsiteY109" fmla="*/ 1249422 h 4807010"/>
              <a:gd name="connsiteX110" fmla="*/ 7393274 w 12200726"/>
              <a:gd name="connsiteY110" fmla="*/ 1249422 h 4807010"/>
              <a:gd name="connsiteX111" fmla="*/ 7393274 w 12200726"/>
              <a:gd name="connsiteY111" fmla="*/ 1151253 h 4807010"/>
              <a:gd name="connsiteX112" fmla="*/ 7447191 w 12200726"/>
              <a:gd name="connsiteY112" fmla="*/ 1151253 h 4807010"/>
              <a:gd name="connsiteX113" fmla="*/ 7447191 w 12200726"/>
              <a:gd name="connsiteY113" fmla="*/ 1106630 h 4807010"/>
              <a:gd name="connsiteX114" fmla="*/ 7517700 w 12200726"/>
              <a:gd name="connsiteY114" fmla="*/ 1106630 h 4807010"/>
              <a:gd name="connsiteX115" fmla="*/ 7517700 w 12200726"/>
              <a:gd name="connsiteY115" fmla="*/ 1111650 h 4807010"/>
              <a:gd name="connsiteX116" fmla="*/ 7517700 w 12200726"/>
              <a:gd name="connsiteY116" fmla="*/ 1146790 h 4807010"/>
              <a:gd name="connsiteX117" fmla="*/ 7522366 w 12200726"/>
              <a:gd name="connsiteY117" fmla="*/ 1146790 h 4807010"/>
              <a:gd name="connsiteX118" fmla="*/ 7555027 w 12200726"/>
              <a:gd name="connsiteY118" fmla="*/ 1146790 h 4807010"/>
              <a:gd name="connsiteX119" fmla="*/ 7555027 w 12200726"/>
              <a:gd name="connsiteY119" fmla="*/ 1244959 h 4807010"/>
              <a:gd name="connsiteX120" fmla="*/ 7557100 w 12200726"/>
              <a:gd name="connsiteY120" fmla="*/ 1244959 h 4807010"/>
              <a:gd name="connsiteX121" fmla="*/ 7571618 w 12200726"/>
              <a:gd name="connsiteY121" fmla="*/ 1244959 h 4807010"/>
              <a:gd name="connsiteX122" fmla="*/ 7600651 w 12200726"/>
              <a:gd name="connsiteY122" fmla="*/ 1253884 h 4807010"/>
              <a:gd name="connsiteX123" fmla="*/ 7600651 w 12200726"/>
              <a:gd name="connsiteY123" fmla="*/ 1334204 h 4807010"/>
              <a:gd name="connsiteX124" fmla="*/ 7602724 w 12200726"/>
              <a:gd name="connsiteY124" fmla="*/ 1334204 h 4807010"/>
              <a:gd name="connsiteX125" fmla="*/ 7617239 w 12200726"/>
              <a:gd name="connsiteY125" fmla="*/ 1334204 h 4807010"/>
              <a:gd name="connsiteX126" fmla="*/ 7617239 w 12200726"/>
              <a:gd name="connsiteY126" fmla="*/ 1337550 h 4807010"/>
              <a:gd name="connsiteX127" fmla="*/ 7617239 w 12200726"/>
              <a:gd name="connsiteY127" fmla="*/ 1360976 h 4807010"/>
              <a:gd name="connsiteX128" fmla="*/ 7621387 w 12200726"/>
              <a:gd name="connsiteY128" fmla="*/ 1360976 h 4807010"/>
              <a:gd name="connsiteX129" fmla="*/ 7650420 w 12200726"/>
              <a:gd name="connsiteY129" fmla="*/ 1360976 h 4807010"/>
              <a:gd name="connsiteX130" fmla="*/ 7662863 w 12200726"/>
              <a:gd name="connsiteY130" fmla="*/ 1374364 h 4807010"/>
              <a:gd name="connsiteX131" fmla="*/ 7662863 w 12200726"/>
              <a:gd name="connsiteY131" fmla="*/ 1418987 h 4807010"/>
              <a:gd name="connsiteX132" fmla="*/ 7667529 w 12200726"/>
              <a:gd name="connsiteY132" fmla="*/ 1418987 h 4807010"/>
              <a:gd name="connsiteX133" fmla="*/ 7700190 w 12200726"/>
              <a:gd name="connsiteY133" fmla="*/ 1418987 h 4807010"/>
              <a:gd name="connsiteX134" fmla="*/ 7700190 w 12200726"/>
              <a:gd name="connsiteY134" fmla="*/ 1421216 h 4807010"/>
              <a:gd name="connsiteX135" fmla="*/ 7700190 w 12200726"/>
              <a:gd name="connsiteY135" fmla="*/ 1436835 h 4807010"/>
              <a:gd name="connsiteX136" fmla="*/ 7702783 w 12200726"/>
              <a:gd name="connsiteY136" fmla="*/ 1436835 h 4807010"/>
              <a:gd name="connsiteX137" fmla="*/ 7720929 w 12200726"/>
              <a:gd name="connsiteY137" fmla="*/ 1436835 h 4807010"/>
              <a:gd name="connsiteX138" fmla="*/ 7720929 w 12200726"/>
              <a:gd name="connsiteY138" fmla="*/ 1441296 h 4807010"/>
              <a:gd name="connsiteX139" fmla="*/ 7720929 w 12200726"/>
              <a:gd name="connsiteY139" fmla="*/ 1472533 h 4807010"/>
              <a:gd name="connsiteX140" fmla="*/ 7729223 w 12200726"/>
              <a:gd name="connsiteY140" fmla="*/ 1468627 h 4807010"/>
              <a:gd name="connsiteX141" fmla="*/ 7729223 w 12200726"/>
              <a:gd name="connsiteY141" fmla="*/ 1441296 h 4807010"/>
              <a:gd name="connsiteX142" fmla="*/ 7731296 w 12200726"/>
              <a:gd name="connsiteY142" fmla="*/ 1441296 h 4807010"/>
              <a:gd name="connsiteX143" fmla="*/ 7745814 w 12200726"/>
              <a:gd name="connsiteY143" fmla="*/ 1441296 h 4807010"/>
              <a:gd name="connsiteX144" fmla="*/ 7745814 w 12200726"/>
              <a:gd name="connsiteY144" fmla="*/ 1444644 h 4807010"/>
              <a:gd name="connsiteX145" fmla="*/ 7745814 w 12200726"/>
              <a:gd name="connsiteY145" fmla="*/ 1468070 h 4807010"/>
              <a:gd name="connsiteX146" fmla="*/ 7747369 w 12200726"/>
              <a:gd name="connsiteY146" fmla="*/ 1468070 h 4807010"/>
              <a:gd name="connsiteX147" fmla="*/ 7758256 w 12200726"/>
              <a:gd name="connsiteY147" fmla="*/ 1468070 h 4807010"/>
              <a:gd name="connsiteX148" fmla="*/ 7857795 w 12200726"/>
              <a:gd name="connsiteY148" fmla="*/ 1459147 h 4807010"/>
              <a:gd name="connsiteX149" fmla="*/ 7857795 w 12200726"/>
              <a:gd name="connsiteY149" fmla="*/ 1461935 h 4807010"/>
              <a:gd name="connsiteX150" fmla="*/ 7857795 w 12200726"/>
              <a:gd name="connsiteY150" fmla="*/ 1481456 h 4807010"/>
              <a:gd name="connsiteX151" fmla="*/ 7859351 w 12200726"/>
              <a:gd name="connsiteY151" fmla="*/ 1481456 h 4807010"/>
              <a:gd name="connsiteX152" fmla="*/ 7870240 w 12200726"/>
              <a:gd name="connsiteY152" fmla="*/ 1481456 h 4807010"/>
              <a:gd name="connsiteX153" fmla="*/ 7870240 w 12200726"/>
              <a:gd name="connsiteY153" fmla="*/ 1485919 h 4807010"/>
              <a:gd name="connsiteX154" fmla="*/ 7870240 w 12200726"/>
              <a:gd name="connsiteY154" fmla="*/ 1517155 h 4807010"/>
              <a:gd name="connsiteX155" fmla="*/ 7874386 w 12200726"/>
              <a:gd name="connsiteY155" fmla="*/ 1514367 h 4807010"/>
              <a:gd name="connsiteX156" fmla="*/ 7903419 w 12200726"/>
              <a:gd name="connsiteY156" fmla="*/ 1494844 h 4807010"/>
              <a:gd name="connsiteX157" fmla="*/ 7915861 w 12200726"/>
              <a:gd name="connsiteY157" fmla="*/ 1410061 h 4807010"/>
              <a:gd name="connsiteX158" fmla="*/ 7917417 w 12200726"/>
              <a:gd name="connsiteY158" fmla="*/ 1409504 h 4807010"/>
              <a:gd name="connsiteX159" fmla="*/ 7928304 w 12200726"/>
              <a:gd name="connsiteY159" fmla="*/ 1405599 h 4807010"/>
              <a:gd name="connsiteX160" fmla="*/ 7932452 w 12200726"/>
              <a:gd name="connsiteY160" fmla="*/ 1262808 h 4807010"/>
              <a:gd name="connsiteX161" fmla="*/ 7936600 w 12200726"/>
              <a:gd name="connsiteY161" fmla="*/ 1405599 h 4807010"/>
              <a:gd name="connsiteX162" fmla="*/ 7938155 w 12200726"/>
              <a:gd name="connsiteY162" fmla="*/ 1406156 h 4807010"/>
              <a:gd name="connsiteX163" fmla="*/ 7949042 w 12200726"/>
              <a:gd name="connsiteY163" fmla="*/ 1410061 h 4807010"/>
              <a:gd name="connsiteX164" fmla="*/ 7949042 w 12200726"/>
              <a:gd name="connsiteY164" fmla="*/ 1231573 h 4807010"/>
              <a:gd name="connsiteX165" fmla="*/ 7957337 w 12200726"/>
              <a:gd name="connsiteY165" fmla="*/ 1164639 h 4807010"/>
              <a:gd name="connsiteX166" fmla="*/ 8036139 w 12200726"/>
              <a:gd name="connsiteY166" fmla="*/ 1164639 h 4807010"/>
              <a:gd name="connsiteX167" fmla="*/ 8036139 w 12200726"/>
              <a:gd name="connsiteY167" fmla="*/ 1231573 h 4807010"/>
              <a:gd name="connsiteX168" fmla="*/ 8037695 w 12200726"/>
              <a:gd name="connsiteY168" fmla="*/ 1231573 h 4807010"/>
              <a:gd name="connsiteX169" fmla="*/ 8048582 w 12200726"/>
              <a:gd name="connsiteY169" fmla="*/ 1231573 h 4807010"/>
              <a:gd name="connsiteX170" fmla="*/ 8048582 w 12200726"/>
              <a:gd name="connsiteY170" fmla="*/ 1062008 h 4807010"/>
              <a:gd name="connsiteX171" fmla="*/ 8052212 w 12200726"/>
              <a:gd name="connsiteY171" fmla="*/ 1062008 h 4807010"/>
              <a:gd name="connsiteX172" fmla="*/ 8077615 w 12200726"/>
              <a:gd name="connsiteY172" fmla="*/ 1062008 h 4807010"/>
              <a:gd name="connsiteX173" fmla="*/ 8077615 w 12200726"/>
              <a:gd name="connsiteY173" fmla="*/ 1058104 h 4807010"/>
              <a:gd name="connsiteX174" fmla="*/ 8077615 w 12200726"/>
              <a:gd name="connsiteY174" fmla="*/ 1030773 h 4807010"/>
              <a:gd name="connsiteX175" fmla="*/ 8123238 w 12200726"/>
              <a:gd name="connsiteY175" fmla="*/ 1030773 h 4807010"/>
              <a:gd name="connsiteX176" fmla="*/ 8123238 w 12200726"/>
              <a:gd name="connsiteY176" fmla="*/ 1028542 h 4807010"/>
              <a:gd name="connsiteX177" fmla="*/ 8123238 w 12200726"/>
              <a:gd name="connsiteY177" fmla="*/ 1012925 h 4807010"/>
              <a:gd name="connsiteX178" fmla="*/ 8126867 w 12200726"/>
              <a:gd name="connsiteY178" fmla="*/ 1012925 h 4807010"/>
              <a:gd name="connsiteX179" fmla="*/ 8152271 w 12200726"/>
              <a:gd name="connsiteY179" fmla="*/ 1012925 h 4807010"/>
              <a:gd name="connsiteX180" fmla="*/ 8152271 w 12200726"/>
              <a:gd name="connsiteY180" fmla="*/ 1015156 h 4807010"/>
              <a:gd name="connsiteX181" fmla="*/ 8152271 w 12200726"/>
              <a:gd name="connsiteY181" fmla="*/ 1030773 h 4807010"/>
              <a:gd name="connsiteX182" fmla="*/ 8153827 w 12200726"/>
              <a:gd name="connsiteY182" fmla="*/ 1030773 h 4807010"/>
              <a:gd name="connsiteX183" fmla="*/ 8164714 w 12200726"/>
              <a:gd name="connsiteY183" fmla="*/ 1030773 h 4807010"/>
              <a:gd name="connsiteX184" fmla="*/ 8185450 w 12200726"/>
              <a:gd name="connsiteY184" fmla="*/ 1021848 h 4807010"/>
              <a:gd name="connsiteX185" fmla="*/ 8193745 w 12200726"/>
              <a:gd name="connsiteY185" fmla="*/ 1028542 h 4807010"/>
              <a:gd name="connsiteX186" fmla="*/ 8193745 w 12200726"/>
              <a:gd name="connsiteY186" fmla="*/ 1012925 h 4807010"/>
              <a:gd name="connsiteX187" fmla="*/ 8198411 w 12200726"/>
              <a:gd name="connsiteY187" fmla="*/ 1012925 h 4807010"/>
              <a:gd name="connsiteX188" fmla="*/ 8231074 w 12200726"/>
              <a:gd name="connsiteY188" fmla="*/ 1012925 h 4807010"/>
              <a:gd name="connsiteX189" fmla="*/ 8231074 w 12200726"/>
              <a:gd name="connsiteY189" fmla="*/ 1015156 h 4807010"/>
              <a:gd name="connsiteX190" fmla="*/ 8231074 w 12200726"/>
              <a:gd name="connsiteY190" fmla="*/ 1030773 h 4807010"/>
              <a:gd name="connsiteX191" fmla="*/ 8293286 w 12200726"/>
              <a:gd name="connsiteY191" fmla="*/ 1030773 h 4807010"/>
              <a:gd name="connsiteX192" fmla="*/ 8293286 w 12200726"/>
              <a:gd name="connsiteY192" fmla="*/ 1034119 h 4807010"/>
              <a:gd name="connsiteX193" fmla="*/ 8293286 w 12200726"/>
              <a:gd name="connsiteY193" fmla="*/ 1057547 h 4807010"/>
              <a:gd name="connsiteX194" fmla="*/ 8347204 w 12200726"/>
              <a:gd name="connsiteY194" fmla="*/ 1057547 h 4807010"/>
              <a:gd name="connsiteX195" fmla="*/ 8347204 w 12200726"/>
              <a:gd name="connsiteY195" fmla="*/ 1120016 h 4807010"/>
              <a:gd name="connsiteX196" fmla="*/ 8348759 w 12200726"/>
              <a:gd name="connsiteY196" fmla="*/ 1120016 h 4807010"/>
              <a:gd name="connsiteX197" fmla="*/ 8359646 w 12200726"/>
              <a:gd name="connsiteY197" fmla="*/ 1120016 h 4807010"/>
              <a:gd name="connsiteX198" fmla="*/ 8359646 w 12200726"/>
              <a:gd name="connsiteY198" fmla="*/ 1122248 h 4807010"/>
              <a:gd name="connsiteX199" fmla="*/ 8359646 w 12200726"/>
              <a:gd name="connsiteY199" fmla="*/ 1137867 h 4807010"/>
              <a:gd name="connsiteX200" fmla="*/ 8367943 w 12200726"/>
              <a:gd name="connsiteY200" fmla="*/ 1200336 h 4807010"/>
              <a:gd name="connsiteX201" fmla="*/ 8369498 w 12200726"/>
              <a:gd name="connsiteY201" fmla="*/ 1200336 h 4807010"/>
              <a:gd name="connsiteX202" fmla="*/ 8380385 w 12200726"/>
              <a:gd name="connsiteY202" fmla="*/ 1200336 h 4807010"/>
              <a:gd name="connsiteX203" fmla="*/ 8380385 w 12200726"/>
              <a:gd name="connsiteY203" fmla="*/ 1202010 h 4807010"/>
              <a:gd name="connsiteX204" fmla="*/ 8380385 w 12200726"/>
              <a:gd name="connsiteY204" fmla="*/ 1213724 h 4807010"/>
              <a:gd name="connsiteX205" fmla="*/ 8382458 w 12200726"/>
              <a:gd name="connsiteY205" fmla="*/ 1213724 h 4807010"/>
              <a:gd name="connsiteX206" fmla="*/ 8396973 w 12200726"/>
              <a:gd name="connsiteY206" fmla="*/ 1213724 h 4807010"/>
              <a:gd name="connsiteX207" fmla="*/ 8396973 w 12200726"/>
              <a:gd name="connsiteY207" fmla="*/ 1276196 h 4807010"/>
              <a:gd name="connsiteX208" fmla="*/ 8401122 w 12200726"/>
              <a:gd name="connsiteY208" fmla="*/ 1276196 h 4807010"/>
              <a:gd name="connsiteX209" fmla="*/ 8430154 w 12200726"/>
              <a:gd name="connsiteY209" fmla="*/ 1276196 h 4807010"/>
              <a:gd name="connsiteX210" fmla="*/ 8430154 w 12200726"/>
              <a:gd name="connsiteY210" fmla="*/ 1325279 h 4807010"/>
              <a:gd name="connsiteX211" fmla="*/ 8434303 w 12200726"/>
              <a:gd name="connsiteY211" fmla="*/ 1328625 h 4807010"/>
              <a:gd name="connsiteX212" fmla="*/ 8434303 w 12200726"/>
              <a:gd name="connsiteY212" fmla="*/ 1352053 h 4807010"/>
              <a:gd name="connsiteX213" fmla="*/ 8435858 w 12200726"/>
              <a:gd name="connsiteY213" fmla="*/ 1352053 h 4807010"/>
              <a:gd name="connsiteX214" fmla="*/ 8446745 w 12200726"/>
              <a:gd name="connsiteY214" fmla="*/ 1352053 h 4807010"/>
              <a:gd name="connsiteX215" fmla="*/ 8446745 w 12200726"/>
              <a:gd name="connsiteY215" fmla="*/ 1401136 h 4807010"/>
              <a:gd name="connsiteX216" fmla="*/ 8449336 w 12200726"/>
              <a:gd name="connsiteY216" fmla="*/ 1401136 h 4807010"/>
              <a:gd name="connsiteX217" fmla="*/ 8467482 w 12200726"/>
              <a:gd name="connsiteY217" fmla="*/ 1401136 h 4807010"/>
              <a:gd name="connsiteX218" fmla="*/ 8471630 w 12200726"/>
              <a:gd name="connsiteY218" fmla="*/ 1409504 h 4807010"/>
              <a:gd name="connsiteX219" fmla="*/ 8471630 w 12200726"/>
              <a:gd name="connsiteY219" fmla="*/ 1436835 h 4807010"/>
              <a:gd name="connsiteX220" fmla="*/ 8474740 w 12200726"/>
              <a:gd name="connsiteY220" fmla="*/ 1432930 h 4807010"/>
              <a:gd name="connsiteX221" fmla="*/ 8496515 w 12200726"/>
              <a:gd name="connsiteY221" fmla="*/ 1405599 h 4807010"/>
              <a:gd name="connsiteX222" fmla="*/ 8554581 w 12200726"/>
              <a:gd name="connsiteY222" fmla="*/ 1405599 h 4807010"/>
              <a:gd name="connsiteX223" fmla="*/ 8554581 w 12200726"/>
              <a:gd name="connsiteY223" fmla="*/ 1584087 h 4807010"/>
              <a:gd name="connsiteX224" fmla="*/ 8556136 w 12200726"/>
              <a:gd name="connsiteY224" fmla="*/ 1584087 h 4807010"/>
              <a:gd name="connsiteX225" fmla="*/ 8567023 w 12200726"/>
              <a:gd name="connsiteY225" fmla="*/ 1584087 h 4807010"/>
              <a:gd name="connsiteX226" fmla="*/ 8568578 w 12200726"/>
              <a:gd name="connsiteY226" fmla="*/ 1581299 h 4807010"/>
              <a:gd name="connsiteX227" fmla="*/ 8579466 w 12200726"/>
              <a:gd name="connsiteY227" fmla="*/ 1561776 h 4807010"/>
              <a:gd name="connsiteX228" fmla="*/ 8579466 w 12200726"/>
              <a:gd name="connsiteY228" fmla="*/ 1565681 h 4807010"/>
              <a:gd name="connsiteX229" fmla="*/ 8579466 w 12200726"/>
              <a:gd name="connsiteY229" fmla="*/ 1593013 h 4807010"/>
              <a:gd name="connsiteX230" fmla="*/ 8587760 w 12200726"/>
              <a:gd name="connsiteY230" fmla="*/ 1499307 h 4807010"/>
              <a:gd name="connsiteX231" fmla="*/ 8589315 w 12200726"/>
              <a:gd name="connsiteY231" fmla="*/ 1499307 h 4807010"/>
              <a:gd name="connsiteX232" fmla="*/ 8600202 w 12200726"/>
              <a:gd name="connsiteY232" fmla="*/ 1499307 h 4807010"/>
              <a:gd name="connsiteX233" fmla="*/ 8600202 w 12200726"/>
              <a:gd name="connsiteY233" fmla="*/ 1365439 h 4807010"/>
              <a:gd name="connsiteX234" fmla="*/ 8602277 w 12200726"/>
              <a:gd name="connsiteY234" fmla="*/ 1365439 h 4807010"/>
              <a:gd name="connsiteX235" fmla="*/ 8616793 w 12200726"/>
              <a:gd name="connsiteY235" fmla="*/ 1365439 h 4807010"/>
              <a:gd name="connsiteX236" fmla="*/ 8641678 w 12200726"/>
              <a:gd name="connsiteY236" fmla="*/ 1276196 h 4807010"/>
              <a:gd name="connsiteX237" fmla="*/ 8644270 w 12200726"/>
              <a:gd name="connsiteY237" fmla="*/ 1276196 h 4807010"/>
              <a:gd name="connsiteX238" fmla="*/ 8662416 w 12200726"/>
              <a:gd name="connsiteY238" fmla="*/ 1276196 h 4807010"/>
              <a:gd name="connsiteX239" fmla="*/ 8683153 w 12200726"/>
              <a:gd name="connsiteY239" fmla="*/ 1365439 h 4807010"/>
              <a:gd name="connsiteX240" fmla="*/ 8685226 w 12200726"/>
              <a:gd name="connsiteY240" fmla="*/ 1365439 h 4807010"/>
              <a:gd name="connsiteX241" fmla="*/ 8699744 w 12200726"/>
              <a:gd name="connsiteY241" fmla="*/ 1365439 h 4807010"/>
              <a:gd name="connsiteX242" fmla="*/ 8699744 w 12200726"/>
              <a:gd name="connsiteY242" fmla="*/ 1445759 h 4807010"/>
              <a:gd name="connsiteX243" fmla="*/ 8703372 w 12200726"/>
              <a:gd name="connsiteY243" fmla="*/ 1445759 h 4807010"/>
              <a:gd name="connsiteX244" fmla="*/ 8728777 w 12200726"/>
              <a:gd name="connsiteY244" fmla="*/ 1445759 h 4807010"/>
              <a:gd name="connsiteX245" fmla="*/ 8728777 w 12200726"/>
              <a:gd name="connsiteY245" fmla="*/ 1450221 h 4807010"/>
              <a:gd name="connsiteX246" fmla="*/ 8728777 w 12200726"/>
              <a:gd name="connsiteY246" fmla="*/ 1481456 h 4807010"/>
              <a:gd name="connsiteX247" fmla="*/ 8737071 w 12200726"/>
              <a:gd name="connsiteY247" fmla="*/ 1476995 h 4807010"/>
              <a:gd name="connsiteX248" fmla="*/ 8737071 w 12200726"/>
              <a:gd name="connsiteY248" fmla="*/ 1445759 h 4807010"/>
              <a:gd name="connsiteX249" fmla="*/ 8740182 w 12200726"/>
              <a:gd name="connsiteY249" fmla="*/ 1445759 h 4807010"/>
              <a:gd name="connsiteX250" fmla="*/ 8761956 w 12200726"/>
              <a:gd name="connsiteY250" fmla="*/ 1445759 h 4807010"/>
              <a:gd name="connsiteX251" fmla="*/ 8761956 w 12200726"/>
              <a:gd name="connsiteY251" fmla="*/ 1449105 h 4807010"/>
              <a:gd name="connsiteX252" fmla="*/ 8761956 w 12200726"/>
              <a:gd name="connsiteY252" fmla="*/ 1472533 h 4807010"/>
              <a:gd name="connsiteX253" fmla="*/ 8824170 w 12200726"/>
              <a:gd name="connsiteY253" fmla="*/ 1472533 h 4807010"/>
              <a:gd name="connsiteX254" fmla="*/ 8824170 w 12200726"/>
              <a:gd name="connsiteY254" fmla="*/ 1396675 h 4807010"/>
              <a:gd name="connsiteX255" fmla="*/ 8826761 w 12200726"/>
              <a:gd name="connsiteY255" fmla="*/ 1396675 h 4807010"/>
              <a:gd name="connsiteX256" fmla="*/ 8844906 w 12200726"/>
              <a:gd name="connsiteY256" fmla="*/ 1396675 h 4807010"/>
              <a:gd name="connsiteX257" fmla="*/ 8844906 w 12200726"/>
              <a:gd name="connsiteY257" fmla="*/ 1441296 h 4807010"/>
              <a:gd name="connsiteX258" fmla="*/ 8849055 w 12200726"/>
              <a:gd name="connsiteY258" fmla="*/ 1374364 h 4807010"/>
              <a:gd name="connsiteX259" fmla="*/ 8894676 w 12200726"/>
              <a:gd name="connsiteY259" fmla="*/ 1374364 h 4807010"/>
              <a:gd name="connsiteX260" fmla="*/ 8894676 w 12200726"/>
              <a:gd name="connsiteY260" fmla="*/ 1371016 h 4807010"/>
              <a:gd name="connsiteX261" fmla="*/ 8894676 w 12200726"/>
              <a:gd name="connsiteY261" fmla="*/ 1347590 h 4807010"/>
              <a:gd name="connsiteX262" fmla="*/ 8896232 w 12200726"/>
              <a:gd name="connsiteY262" fmla="*/ 1347590 h 4807010"/>
              <a:gd name="connsiteX263" fmla="*/ 8907119 w 12200726"/>
              <a:gd name="connsiteY263" fmla="*/ 1347590 h 4807010"/>
              <a:gd name="connsiteX264" fmla="*/ 8907119 w 12200726"/>
              <a:gd name="connsiteY264" fmla="*/ 1343687 h 4807010"/>
              <a:gd name="connsiteX265" fmla="*/ 8907119 w 12200726"/>
              <a:gd name="connsiteY265" fmla="*/ 1316356 h 4807010"/>
              <a:gd name="connsiteX266" fmla="*/ 8915415 w 12200726"/>
              <a:gd name="connsiteY266" fmla="*/ 1329742 h 4807010"/>
              <a:gd name="connsiteX267" fmla="*/ 8920081 w 12200726"/>
              <a:gd name="connsiteY267" fmla="*/ 1329742 h 4807010"/>
              <a:gd name="connsiteX268" fmla="*/ 8952742 w 12200726"/>
              <a:gd name="connsiteY268" fmla="*/ 1329742 h 4807010"/>
              <a:gd name="connsiteX269" fmla="*/ 8952742 w 12200726"/>
              <a:gd name="connsiteY269" fmla="*/ 1328068 h 4807010"/>
              <a:gd name="connsiteX270" fmla="*/ 8952742 w 12200726"/>
              <a:gd name="connsiteY270" fmla="*/ 1316356 h 4807010"/>
              <a:gd name="connsiteX271" fmla="*/ 8954298 w 12200726"/>
              <a:gd name="connsiteY271" fmla="*/ 1316356 h 4807010"/>
              <a:gd name="connsiteX272" fmla="*/ 8965185 w 12200726"/>
              <a:gd name="connsiteY272" fmla="*/ 1316356 h 4807010"/>
              <a:gd name="connsiteX273" fmla="*/ 8965185 w 12200726"/>
              <a:gd name="connsiteY273" fmla="*/ 1319144 h 4807010"/>
              <a:gd name="connsiteX274" fmla="*/ 8965185 w 12200726"/>
              <a:gd name="connsiteY274" fmla="*/ 1338667 h 4807010"/>
              <a:gd name="connsiteX275" fmla="*/ 9043987 w 12200726"/>
              <a:gd name="connsiteY275" fmla="*/ 1338667 h 4807010"/>
              <a:gd name="connsiteX276" fmla="*/ 9043987 w 12200726"/>
              <a:gd name="connsiteY276" fmla="*/ 1624247 h 4807010"/>
              <a:gd name="connsiteX277" fmla="*/ 9047098 w 12200726"/>
              <a:gd name="connsiteY277" fmla="*/ 1624247 h 4807010"/>
              <a:gd name="connsiteX278" fmla="*/ 9068872 w 12200726"/>
              <a:gd name="connsiteY278" fmla="*/ 1624247 h 4807010"/>
              <a:gd name="connsiteX279" fmla="*/ 9068872 w 12200726"/>
              <a:gd name="connsiteY279" fmla="*/ 1597475 h 4807010"/>
              <a:gd name="connsiteX280" fmla="*/ 9077168 w 12200726"/>
              <a:gd name="connsiteY280" fmla="*/ 1597475 h 4807010"/>
              <a:gd name="connsiteX281" fmla="*/ 9077168 w 12200726"/>
              <a:gd name="connsiteY281" fmla="*/ 1624247 h 4807010"/>
              <a:gd name="connsiteX282" fmla="*/ 9139380 w 12200726"/>
              <a:gd name="connsiteY282" fmla="*/ 1624247 h 4807010"/>
              <a:gd name="connsiteX283" fmla="*/ 9139380 w 12200726"/>
              <a:gd name="connsiteY283" fmla="*/ 1561776 h 4807010"/>
              <a:gd name="connsiteX284" fmla="*/ 9164266 w 12200726"/>
              <a:gd name="connsiteY284" fmla="*/ 1561776 h 4807010"/>
              <a:gd name="connsiteX285" fmla="*/ 9189150 w 12200726"/>
              <a:gd name="connsiteY285" fmla="*/ 1557315 h 4807010"/>
              <a:gd name="connsiteX286" fmla="*/ 9197446 w 12200726"/>
              <a:gd name="connsiteY286" fmla="*/ 1561776 h 4807010"/>
              <a:gd name="connsiteX287" fmla="*/ 9218183 w 12200726"/>
              <a:gd name="connsiteY287" fmla="*/ 1561776 h 4807010"/>
              <a:gd name="connsiteX288" fmla="*/ 9218183 w 12200726"/>
              <a:gd name="connsiteY288" fmla="*/ 1624247 h 4807010"/>
              <a:gd name="connsiteX289" fmla="*/ 9234774 w 12200726"/>
              <a:gd name="connsiteY289" fmla="*/ 1624247 h 4807010"/>
              <a:gd name="connsiteX290" fmla="*/ 9234774 w 12200726"/>
              <a:gd name="connsiteY290" fmla="*/ 1659947 h 4807010"/>
              <a:gd name="connsiteX291" fmla="*/ 9253880 w 12200726"/>
              <a:gd name="connsiteY291" fmla="*/ 1661815 h 4807010"/>
              <a:gd name="connsiteX292" fmla="*/ 9280397 w 12200726"/>
              <a:gd name="connsiteY292" fmla="*/ 1661815 h 4807010"/>
              <a:gd name="connsiteX293" fmla="*/ 9280397 w 12200726"/>
              <a:gd name="connsiteY293" fmla="*/ 1628710 h 4807010"/>
              <a:gd name="connsiteX294" fmla="*/ 9419466 w 12200726"/>
              <a:gd name="connsiteY294" fmla="*/ 1628710 h 4807010"/>
              <a:gd name="connsiteX295" fmla="*/ 9419466 w 12200726"/>
              <a:gd name="connsiteY295" fmla="*/ 1452736 h 4807010"/>
              <a:gd name="connsiteX296" fmla="*/ 9566827 w 12200726"/>
              <a:gd name="connsiteY296" fmla="*/ 1452736 h 4807010"/>
              <a:gd name="connsiteX297" fmla="*/ 9566827 w 12200726"/>
              <a:gd name="connsiteY297" fmla="*/ 1615324 h 4807010"/>
              <a:gd name="connsiteX298" fmla="*/ 9570723 w 12200726"/>
              <a:gd name="connsiteY298" fmla="*/ 1615324 h 4807010"/>
              <a:gd name="connsiteX299" fmla="*/ 9573265 w 12200726"/>
              <a:gd name="connsiteY299" fmla="*/ 1661815 h 4807010"/>
              <a:gd name="connsiteX300" fmla="*/ 9593066 w 12200726"/>
              <a:gd name="connsiteY300" fmla="*/ 1661815 h 4807010"/>
              <a:gd name="connsiteX301" fmla="*/ 9595608 w 12200726"/>
              <a:gd name="connsiteY301" fmla="*/ 1615324 h 4807010"/>
              <a:gd name="connsiteX302" fmla="*/ 9608050 w 12200726"/>
              <a:gd name="connsiteY302" fmla="*/ 1615324 h 4807010"/>
              <a:gd name="connsiteX303" fmla="*/ 9610592 w 12200726"/>
              <a:gd name="connsiteY303" fmla="*/ 1661815 h 4807010"/>
              <a:gd name="connsiteX304" fmla="*/ 9714188 w 12200726"/>
              <a:gd name="connsiteY304" fmla="*/ 1661815 h 4807010"/>
              <a:gd name="connsiteX305" fmla="*/ 9714188 w 12200726"/>
              <a:gd name="connsiteY305" fmla="*/ 1325302 h 4807010"/>
              <a:gd name="connsiteX306" fmla="*/ 10118008 w 12200726"/>
              <a:gd name="connsiteY306" fmla="*/ 1325302 h 4807010"/>
              <a:gd name="connsiteX307" fmla="*/ 10118008 w 12200726"/>
              <a:gd name="connsiteY307" fmla="*/ 1661815 h 4807010"/>
              <a:gd name="connsiteX308" fmla="*/ 10156270 w 12200726"/>
              <a:gd name="connsiteY308" fmla="*/ 1661815 h 4807010"/>
              <a:gd name="connsiteX309" fmla="*/ 10156270 w 12200726"/>
              <a:gd name="connsiteY309" fmla="*/ 1491124 h 4807010"/>
              <a:gd name="connsiteX310" fmla="*/ 10350928 w 12200726"/>
              <a:gd name="connsiteY310" fmla="*/ 1491124 h 4807010"/>
              <a:gd name="connsiteX311" fmla="*/ 10375342 w 12200726"/>
              <a:gd name="connsiteY311" fmla="*/ 834436 h 4807010"/>
              <a:gd name="connsiteX312" fmla="*/ 10350458 w 12200726"/>
              <a:gd name="connsiteY312" fmla="*/ 789813 h 4807010"/>
              <a:gd name="connsiteX313" fmla="*/ 10338015 w 12200726"/>
              <a:gd name="connsiteY313" fmla="*/ 780888 h 4807010"/>
              <a:gd name="connsiteX314" fmla="*/ 10354606 w 12200726"/>
              <a:gd name="connsiteY314" fmla="*/ 731805 h 4807010"/>
              <a:gd name="connsiteX315" fmla="*/ 10354606 w 12200726"/>
              <a:gd name="connsiteY315" fmla="*/ 696108 h 4807010"/>
              <a:gd name="connsiteX316" fmla="*/ 10383638 w 12200726"/>
              <a:gd name="connsiteY316" fmla="*/ 696108 h 4807010"/>
              <a:gd name="connsiteX317" fmla="*/ 10383638 w 12200726"/>
              <a:gd name="connsiteY317" fmla="*/ 651485 h 4807010"/>
              <a:gd name="connsiteX318" fmla="*/ 10387785 w 12200726"/>
              <a:gd name="connsiteY318" fmla="*/ 642560 h 4807010"/>
              <a:gd name="connsiteX319" fmla="*/ 10387785 w 12200726"/>
              <a:gd name="connsiteY319" fmla="*/ 481920 h 4807010"/>
              <a:gd name="connsiteX320" fmla="*/ 10383638 w 12200726"/>
              <a:gd name="connsiteY320" fmla="*/ 468534 h 4807010"/>
              <a:gd name="connsiteX321" fmla="*/ 10396081 w 12200726"/>
              <a:gd name="connsiteY321" fmla="*/ 455146 h 4807010"/>
              <a:gd name="connsiteX322" fmla="*/ 10396081 w 12200726"/>
              <a:gd name="connsiteY322" fmla="*/ 334666 h 4807010"/>
              <a:gd name="connsiteX323" fmla="*/ 10400228 w 12200726"/>
              <a:gd name="connsiteY323" fmla="*/ 325742 h 4807010"/>
              <a:gd name="connsiteX324" fmla="*/ 10400228 w 12200726"/>
              <a:gd name="connsiteY324" fmla="*/ 209725 h 4807010"/>
              <a:gd name="connsiteX325" fmla="*/ 10404376 w 12200726"/>
              <a:gd name="connsiteY325" fmla="*/ 169565 h 4807010"/>
              <a:gd name="connsiteX326" fmla="*/ 10412672 w 12200726"/>
              <a:gd name="connsiteY326" fmla="*/ 205263 h 4807010"/>
              <a:gd name="connsiteX327" fmla="*/ 10416818 w 12200726"/>
              <a:gd name="connsiteY327" fmla="*/ 325742 h 4807010"/>
              <a:gd name="connsiteX328" fmla="*/ 10420966 w 12200726"/>
              <a:gd name="connsiteY328" fmla="*/ 455146 h 4807010"/>
              <a:gd name="connsiteX329" fmla="*/ 10433408 w 12200726"/>
              <a:gd name="connsiteY329" fmla="*/ 468534 h 4807010"/>
              <a:gd name="connsiteX330" fmla="*/ 10429260 w 12200726"/>
              <a:gd name="connsiteY330" fmla="*/ 481920 h 4807010"/>
              <a:gd name="connsiteX331" fmla="*/ 10429260 w 12200726"/>
              <a:gd name="connsiteY331" fmla="*/ 642560 h 4807010"/>
              <a:gd name="connsiteX332" fmla="*/ 10433408 w 12200726"/>
              <a:gd name="connsiteY332" fmla="*/ 651485 h 4807010"/>
              <a:gd name="connsiteX333" fmla="*/ 10433408 w 12200726"/>
              <a:gd name="connsiteY333" fmla="*/ 696108 h 4807010"/>
              <a:gd name="connsiteX334" fmla="*/ 10462442 w 12200726"/>
              <a:gd name="connsiteY334" fmla="*/ 696108 h 4807010"/>
              <a:gd name="connsiteX335" fmla="*/ 10462442 w 12200726"/>
              <a:gd name="connsiteY335" fmla="*/ 731805 h 4807010"/>
              <a:gd name="connsiteX336" fmla="*/ 10479032 w 12200726"/>
              <a:gd name="connsiteY336" fmla="*/ 780888 h 4807010"/>
              <a:gd name="connsiteX337" fmla="*/ 10466590 w 12200726"/>
              <a:gd name="connsiteY337" fmla="*/ 789813 h 4807010"/>
              <a:gd name="connsiteX338" fmla="*/ 10441702 w 12200726"/>
              <a:gd name="connsiteY338" fmla="*/ 834436 h 4807010"/>
              <a:gd name="connsiteX339" fmla="*/ 10458294 w 12200726"/>
              <a:gd name="connsiteY339" fmla="*/ 1356516 h 4807010"/>
              <a:gd name="connsiteX340" fmla="*/ 10591014 w 12200726"/>
              <a:gd name="connsiteY340" fmla="*/ 1356516 h 4807010"/>
              <a:gd name="connsiteX341" fmla="*/ 10591014 w 12200726"/>
              <a:gd name="connsiteY341" fmla="*/ 1512693 h 4807010"/>
              <a:gd name="connsiteX342" fmla="*/ 10607604 w 12200726"/>
              <a:gd name="connsiteY342" fmla="*/ 1512693 h 4807010"/>
              <a:gd name="connsiteX343" fmla="*/ 10611752 w 12200726"/>
              <a:gd name="connsiteY343" fmla="*/ 1499307 h 4807010"/>
              <a:gd name="connsiteX344" fmla="*/ 10624195 w 12200726"/>
              <a:gd name="connsiteY344" fmla="*/ 1499307 h 4807010"/>
              <a:gd name="connsiteX345" fmla="*/ 10628343 w 12200726"/>
              <a:gd name="connsiteY345" fmla="*/ 1517155 h 4807010"/>
              <a:gd name="connsiteX346" fmla="*/ 10653228 w 12200726"/>
              <a:gd name="connsiteY346" fmla="*/ 1517155 h 4807010"/>
              <a:gd name="connsiteX347" fmla="*/ 10653228 w 12200726"/>
              <a:gd name="connsiteY347" fmla="*/ 1503767 h 4807010"/>
              <a:gd name="connsiteX348" fmla="*/ 10698850 w 12200726"/>
              <a:gd name="connsiteY348" fmla="*/ 1503767 h 4807010"/>
              <a:gd name="connsiteX349" fmla="*/ 10698850 w 12200726"/>
              <a:gd name="connsiteY349" fmla="*/ 1517155 h 4807010"/>
              <a:gd name="connsiteX350" fmla="*/ 10740325 w 12200726"/>
              <a:gd name="connsiteY350" fmla="*/ 1517155 h 4807010"/>
              <a:gd name="connsiteX351" fmla="*/ 10740325 w 12200726"/>
              <a:gd name="connsiteY351" fmla="*/ 1610861 h 4807010"/>
              <a:gd name="connsiteX352" fmla="*/ 10769358 w 12200726"/>
              <a:gd name="connsiteY352" fmla="*/ 1610861 h 4807010"/>
              <a:gd name="connsiteX353" fmla="*/ 10769358 w 12200726"/>
              <a:gd name="connsiteY353" fmla="*/ 1584087 h 4807010"/>
              <a:gd name="connsiteX354" fmla="*/ 10802539 w 12200726"/>
              <a:gd name="connsiteY354" fmla="*/ 1584087 h 4807010"/>
              <a:gd name="connsiteX355" fmla="*/ 10802539 w 12200726"/>
              <a:gd name="connsiteY355" fmla="*/ 1213724 h 4807010"/>
              <a:gd name="connsiteX356" fmla="*/ 10814982 w 12200726"/>
              <a:gd name="connsiteY356" fmla="*/ 1200336 h 4807010"/>
              <a:gd name="connsiteX357" fmla="*/ 10964292 w 12200726"/>
              <a:gd name="connsiteY357" fmla="*/ 1200336 h 4807010"/>
              <a:gd name="connsiteX358" fmla="*/ 10964292 w 12200726"/>
              <a:gd name="connsiteY358" fmla="*/ 1218187 h 4807010"/>
              <a:gd name="connsiteX359" fmla="*/ 10985029 w 12200726"/>
              <a:gd name="connsiteY359" fmla="*/ 1218187 h 4807010"/>
              <a:gd name="connsiteX360" fmla="*/ 10985029 w 12200726"/>
              <a:gd name="connsiteY360" fmla="*/ 1454684 h 4807010"/>
              <a:gd name="connsiteX361" fmla="*/ 11030652 w 12200726"/>
              <a:gd name="connsiteY361" fmla="*/ 1454684 h 4807010"/>
              <a:gd name="connsiteX362" fmla="*/ 11030652 w 12200726"/>
              <a:gd name="connsiteY362" fmla="*/ 1316356 h 4807010"/>
              <a:gd name="connsiteX363" fmla="*/ 11084570 w 12200726"/>
              <a:gd name="connsiteY363" fmla="*/ 1316356 h 4807010"/>
              <a:gd name="connsiteX364" fmla="*/ 11092865 w 12200726"/>
              <a:gd name="connsiteY364" fmla="*/ 1307430 h 4807010"/>
              <a:gd name="connsiteX365" fmla="*/ 11109456 w 12200726"/>
              <a:gd name="connsiteY365" fmla="*/ 1307430 h 4807010"/>
              <a:gd name="connsiteX366" fmla="*/ 11117750 w 12200726"/>
              <a:gd name="connsiteY366" fmla="*/ 1316356 h 4807010"/>
              <a:gd name="connsiteX367" fmla="*/ 11163373 w 12200726"/>
              <a:gd name="connsiteY367" fmla="*/ 1316356 h 4807010"/>
              <a:gd name="connsiteX368" fmla="*/ 11163373 w 12200726"/>
              <a:gd name="connsiteY368" fmla="*/ 1075396 h 4807010"/>
              <a:gd name="connsiteX369" fmla="*/ 11279503 w 12200726"/>
              <a:gd name="connsiteY369" fmla="*/ 1053084 h 4807010"/>
              <a:gd name="connsiteX370" fmla="*/ 11279503 w 12200726"/>
              <a:gd name="connsiteY370" fmla="*/ 1055316 h 4807010"/>
              <a:gd name="connsiteX371" fmla="*/ 11279503 w 12200726"/>
              <a:gd name="connsiteY371" fmla="*/ 1070933 h 4807010"/>
              <a:gd name="connsiteX372" fmla="*/ 11333421 w 12200726"/>
              <a:gd name="connsiteY372" fmla="*/ 1070933 h 4807010"/>
              <a:gd name="connsiteX373" fmla="*/ 11333421 w 12200726"/>
              <a:gd name="connsiteY373" fmla="*/ 1597475 h 4807010"/>
              <a:gd name="connsiteX374" fmla="*/ 11379044 w 12200726"/>
              <a:gd name="connsiteY374" fmla="*/ 1597475 h 4807010"/>
              <a:gd name="connsiteX375" fmla="*/ 11379044 w 12200726"/>
              <a:gd name="connsiteY375" fmla="*/ 1588550 h 4807010"/>
              <a:gd name="connsiteX376" fmla="*/ 11403930 w 12200726"/>
              <a:gd name="connsiteY376" fmla="*/ 1588550 h 4807010"/>
              <a:gd name="connsiteX377" fmla="*/ 11403930 w 12200726"/>
              <a:gd name="connsiteY377" fmla="*/ 1597475 h 4807010"/>
              <a:gd name="connsiteX378" fmla="*/ 11453699 w 12200726"/>
              <a:gd name="connsiteY378" fmla="*/ 1597475 h 4807010"/>
              <a:gd name="connsiteX379" fmla="*/ 11453699 w 12200726"/>
              <a:gd name="connsiteY379" fmla="*/ 1570701 h 4807010"/>
              <a:gd name="connsiteX380" fmla="*/ 11511765 w 12200726"/>
              <a:gd name="connsiteY380" fmla="*/ 1570701 h 4807010"/>
              <a:gd name="connsiteX381" fmla="*/ 11536650 w 12200726"/>
              <a:gd name="connsiteY381" fmla="*/ 1561776 h 4807010"/>
              <a:gd name="connsiteX382" fmla="*/ 11578125 w 12200726"/>
              <a:gd name="connsiteY382" fmla="*/ 1570701 h 4807010"/>
              <a:gd name="connsiteX383" fmla="*/ 11578125 w 12200726"/>
              <a:gd name="connsiteY383" fmla="*/ 1535004 h 4807010"/>
              <a:gd name="connsiteX384" fmla="*/ 11594716 w 12200726"/>
              <a:gd name="connsiteY384" fmla="*/ 1535004 h 4807010"/>
              <a:gd name="connsiteX385" fmla="*/ 11594716 w 12200726"/>
              <a:gd name="connsiteY385" fmla="*/ 1508230 h 4807010"/>
              <a:gd name="connsiteX386" fmla="*/ 11710846 w 12200726"/>
              <a:gd name="connsiteY386" fmla="*/ 1508230 h 4807010"/>
              <a:gd name="connsiteX387" fmla="*/ 11710846 w 12200726"/>
              <a:gd name="connsiteY387" fmla="*/ 1445759 h 4807010"/>
              <a:gd name="connsiteX388" fmla="*/ 11748173 w 12200726"/>
              <a:gd name="connsiteY388" fmla="*/ 1445759 h 4807010"/>
              <a:gd name="connsiteX389" fmla="*/ 11748173 w 12200726"/>
              <a:gd name="connsiteY389" fmla="*/ 1432373 h 4807010"/>
              <a:gd name="connsiteX390" fmla="*/ 11773058 w 12200726"/>
              <a:gd name="connsiteY390" fmla="*/ 1432373 h 4807010"/>
              <a:gd name="connsiteX391" fmla="*/ 11773058 w 12200726"/>
              <a:gd name="connsiteY391" fmla="*/ 1445759 h 4807010"/>
              <a:gd name="connsiteX392" fmla="*/ 11806239 w 12200726"/>
              <a:gd name="connsiteY392" fmla="*/ 1445759 h 4807010"/>
              <a:gd name="connsiteX393" fmla="*/ 11806239 w 12200726"/>
              <a:gd name="connsiteY393" fmla="*/ 1548390 h 4807010"/>
              <a:gd name="connsiteX394" fmla="*/ 11872599 w 12200726"/>
              <a:gd name="connsiteY394" fmla="*/ 1548390 h 4807010"/>
              <a:gd name="connsiteX395" fmla="*/ 11872599 w 12200726"/>
              <a:gd name="connsiteY395" fmla="*/ 1494844 h 4807010"/>
              <a:gd name="connsiteX396" fmla="*/ 11951402 w 12200726"/>
              <a:gd name="connsiteY396" fmla="*/ 1494844 h 4807010"/>
              <a:gd name="connsiteX397" fmla="*/ 11951402 w 12200726"/>
              <a:gd name="connsiteY397" fmla="*/ 1432373 h 4807010"/>
              <a:gd name="connsiteX398" fmla="*/ 12050944 w 12200726"/>
              <a:gd name="connsiteY398" fmla="*/ 1432373 h 4807010"/>
              <a:gd name="connsiteX399" fmla="*/ 12050944 w 12200726"/>
              <a:gd name="connsiteY399" fmla="*/ 1661815 h 4807010"/>
              <a:gd name="connsiteX400" fmla="*/ 12050944 w 12200726"/>
              <a:gd name="connsiteY400" fmla="*/ 1690256 h 4807010"/>
              <a:gd name="connsiteX401" fmla="*/ 12199411 w 12200726"/>
              <a:gd name="connsiteY401" fmla="*/ 1690256 h 4807010"/>
              <a:gd name="connsiteX402" fmla="*/ 12199413 w 12200726"/>
              <a:gd name="connsiteY402" fmla="*/ 2395741 h 4807010"/>
              <a:gd name="connsiteX403" fmla="*/ 12192001 w 12200726"/>
              <a:gd name="connsiteY403" fmla="*/ 2395736 h 4807010"/>
              <a:gd name="connsiteX404" fmla="*/ 12192001 w 12200726"/>
              <a:gd name="connsiteY404" fmla="*/ 4807010 h 4807010"/>
              <a:gd name="connsiteX405" fmla="*/ 1 w 12200726"/>
              <a:gd name="connsiteY405" fmla="*/ 4807010 h 4807010"/>
              <a:gd name="connsiteX406" fmla="*/ 1 w 12200726"/>
              <a:gd name="connsiteY406" fmla="*/ 2264636 h 4807010"/>
              <a:gd name="connsiteX407" fmla="*/ 3611 w 12200726"/>
              <a:gd name="connsiteY407" fmla="*/ 2264636 h 4807010"/>
              <a:gd name="connsiteX408" fmla="*/ 2102 w 12200726"/>
              <a:gd name="connsiteY408" fmla="*/ 1942885 h 4807010"/>
              <a:gd name="connsiteX409" fmla="*/ 0 w 12200726"/>
              <a:gd name="connsiteY409" fmla="*/ 1494844 h 4807010"/>
              <a:gd name="connsiteX410" fmla="*/ 41476 w 12200726"/>
              <a:gd name="connsiteY410" fmla="*/ 1494844 h 4807010"/>
              <a:gd name="connsiteX411" fmla="*/ 42513 w 12200726"/>
              <a:gd name="connsiteY411" fmla="*/ 1492612 h 4807010"/>
              <a:gd name="connsiteX412" fmla="*/ 49770 w 12200726"/>
              <a:gd name="connsiteY412" fmla="*/ 1476995 h 4807010"/>
              <a:gd name="connsiteX413" fmla="*/ 53400 w 12200726"/>
              <a:gd name="connsiteY413" fmla="*/ 1477552 h 4807010"/>
              <a:gd name="connsiteX414" fmla="*/ 78803 w 12200726"/>
              <a:gd name="connsiteY414" fmla="*/ 1481456 h 4807010"/>
              <a:gd name="connsiteX415" fmla="*/ 79841 w 12200726"/>
              <a:gd name="connsiteY415" fmla="*/ 1484246 h 4807010"/>
              <a:gd name="connsiteX416" fmla="*/ 87097 w 12200726"/>
              <a:gd name="connsiteY416" fmla="*/ 1503767 h 4807010"/>
              <a:gd name="connsiteX417" fmla="*/ 141015 w 12200726"/>
              <a:gd name="connsiteY417" fmla="*/ 1508230 h 4807010"/>
              <a:gd name="connsiteX418" fmla="*/ 141015 w 12200726"/>
              <a:gd name="connsiteY418" fmla="*/ 1253884 h 4807010"/>
              <a:gd name="connsiteX419" fmla="*/ 145163 w 12200726"/>
              <a:gd name="connsiteY419" fmla="*/ 1253884 h 4807010"/>
              <a:gd name="connsiteX420" fmla="*/ 174196 w 12200726"/>
              <a:gd name="connsiteY420" fmla="*/ 1253884 h 4807010"/>
              <a:gd name="connsiteX421" fmla="*/ 174196 w 12200726"/>
              <a:gd name="connsiteY421" fmla="*/ 972764 h 4807010"/>
              <a:gd name="connsiteX422" fmla="*/ 177825 w 12200726"/>
              <a:gd name="connsiteY422" fmla="*/ 972764 h 4807010"/>
              <a:gd name="connsiteX423" fmla="*/ 203229 w 12200726"/>
              <a:gd name="connsiteY423" fmla="*/ 972764 h 4807010"/>
              <a:gd name="connsiteX424" fmla="*/ 452080 w 12200726"/>
              <a:gd name="connsiteY424" fmla="*/ 972764 h 4807010"/>
              <a:gd name="connsiteX425" fmla="*/ 456746 w 12200726"/>
              <a:gd name="connsiteY425" fmla="*/ 972764 h 4807010"/>
              <a:gd name="connsiteX426" fmla="*/ 489409 w 12200726"/>
              <a:gd name="connsiteY426" fmla="*/ 972764 h 4807010"/>
              <a:gd name="connsiteX427" fmla="*/ 489409 w 12200726"/>
              <a:gd name="connsiteY427" fmla="*/ 1262807 h 4807010"/>
              <a:gd name="connsiteX428" fmla="*/ 492520 w 12200726"/>
              <a:gd name="connsiteY428" fmla="*/ 1262250 h 4807010"/>
              <a:gd name="connsiteX429" fmla="*/ 514294 w 12200726"/>
              <a:gd name="connsiteY429" fmla="*/ 1258347 h 4807010"/>
              <a:gd name="connsiteX430" fmla="*/ 510146 w 12200726"/>
              <a:gd name="connsiteY430" fmla="*/ 1441296 h 4807010"/>
              <a:gd name="connsiteX431" fmla="*/ 513256 w 12200726"/>
              <a:gd name="connsiteY431" fmla="*/ 1441855 h 4807010"/>
              <a:gd name="connsiteX432" fmla="*/ 535030 w 12200726"/>
              <a:gd name="connsiteY432" fmla="*/ 1445758 h 4807010"/>
              <a:gd name="connsiteX433" fmla="*/ 535548 w 12200726"/>
              <a:gd name="connsiteY433" fmla="*/ 1447432 h 4807010"/>
              <a:gd name="connsiteX434" fmla="*/ 539179 w 12200726"/>
              <a:gd name="connsiteY434" fmla="*/ 1459146 h 4807010"/>
              <a:gd name="connsiteX435" fmla="*/ 540734 w 12200726"/>
              <a:gd name="connsiteY435" fmla="*/ 1454126 h 4807010"/>
              <a:gd name="connsiteX436" fmla="*/ 551621 w 12200726"/>
              <a:gd name="connsiteY436" fmla="*/ 1418986 h 4807010"/>
              <a:gd name="connsiteX437" fmla="*/ 555249 w 12200726"/>
              <a:gd name="connsiteY437" fmla="*/ 1418986 h 4807010"/>
              <a:gd name="connsiteX438" fmla="*/ 580654 w 12200726"/>
              <a:gd name="connsiteY438" fmla="*/ 1418986 h 4807010"/>
              <a:gd name="connsiteX439" fmla="*/ 580654 w 12200726"/>
              <a:gd name="connsiteY439" fmla="*/ 1485918 h 4807010"/>
              <a:gd name="connsiteX440" fmla="*/ 582727 w 12200726"/>
              <a:gd name="connsiteY440" fmla="*/ 1487035 h 4807010"/>
              <a:gd name="connsiteX441" fmla="*/ 597245 w 12200726"/>
              <a:gd name="connsiteY441" fmla="*/ 1494844 h 4807010"/>
              <a:gd name="connsiteX442" fmla="*/ 597245 w 12200726"/>
              <a:gd name="connsiteY442" fmla="*/ 1497632 h 4807010"/>
              <a:gd name="connsiteX443" fmla="*/ 597245 w 12200726"/>
              <a:gd name="connsiteY443" fmla="*/ 1517155 h 4807010"/>
              <a:gd name="connsiteX444" fmla="*/ 688490 w 12200726"/>
              <a:gd name="connsiteY444" fmla="*/ 1517155 h 4807010"/>
              <a:gd name="connsiteX445" fmla="*/ 688490 w 12200726"/>
              <a:gd name="connsiteY445" fmla="*/ 1519386 h 4807010"/>
              <a:gd name="connsiteX446" fmla="*/ 688490 w 12200726"/>
              <a:gd name="connsiteY446" fmla="*/ 1535004 h 4807010"/>
              <a:gd name="connsiteX447" fmla="*/ 692636 w 12200726"/>
              <a:gd name="connsiteY447" fmla="*/ 1535004 h 4807010"/>
              <a:gd name="connsiteX448" fmla="*/ 721669 w 12200726"/>
              <a:gd name="connsiteY448" fmla="*/ 1535004 h 4807010"/>
              <a:gd name="connsiteX449" fmla="*/ 721669 w 12200726"/>
              <a:gd name="connsiteY449" fmla="*/ 1472532 h 4807010"/>
              <a:gd name="connsiteX450" fmla="*/ 812914 w 12200726"/>
              <a:gd name="connsiteY450" fmla="*/ 1472532 h 4807010"/>
              <a:gd name="connsiteX451" fmla="*/ 812914 w 12200726"/>
              <a:gd name="connsiteY451" fmla="*/ 1469744 h 4807010"/>
              <a:gd name="connsiteX452" fmla="*/ 812914 w 12200726"/>
              <a:gd name="connsiteY452" fmla="*/ 1450221 h 4807010"/>
              <a:gd name="connsiteX453" fmla="*/ 814989 w 12200726"/>
              <a:gd name="connsiteY453" fmla="*/ 1450221 h 4807010"/>
              <a:gd name="connsiteX454" fmla="*/ 829505 w 12200726"/>
              <a:gd name="connsiteY454" fmla="*/ 1450221 h 4807010"/>
              <a:gd name="connsiteX455" fmla="*/ 829505 w 12200726"/>
              <a:gd name="connsiteY455" fmla="*/ 1446318 h 4807010"/>
              <a:gd name="connsiteX456" fmla="*/ 829505 w 12200726"/>
              <a:gd name="connsiteY456" fmla="*/ 1418986 h 4807010"/>
              <a:gd name="connsiteX457" fmla="*/ 831060 w 12200726"/>
              <a:gd name="connsiteY457" fmla="*/ 1418986 h 4807010"/>
              <a:gd name="connsiteX458" fmla="*/ 841947 w 12200726"/>
              <a:gd name="connsiteY458" fmla="*/ 1418986 h 4807010"/>
              <a:gd name="connsiteX459" fmla="*/ 841947 w 12200726"/>
              <a:gd name="connsiteY459" fmla="*/ 1416755 h 4807010"/>
              <a:gd name="connsiteX460" fmla="*/ 841947 w 12200726"/>
              <a:gd name="connsiteY460" fmla="*/ 1401136 h 4807010"/>
              <a:gd name="connsiteX461" fmla="*/ 846095 w 12200726"/>
              <a:gd name="connsiteY461" fmla="*/ 1401136 h 4807010"/>
              <a:gd name="connsiteX462" fmla="*/ 875128 w 12200726"/>
              <a:gd name="connsiteY462" fmla="*/ 1401136 h 4807010"/>
              <a:gd name="connsiteX463" fmla="*/ 875128 w 12200726"/>
              <a:gd name="connsiteY463" fmla="*/ 1403367 h 4807010"/>
              <a:gd name="connsiteX464" fmla="*/ 875128 w 12200726"/>
              <a:gd name="connsiteY464" fmla="*/ 1418986 h 4807010"/>
              <a:gd name="connsiteX465" fmla="*/ 920750 w 12200726"/>
              <a:gd name="connsiteY465" fmla="*/ 1418986 h 4807010"/>
              <a:gd name="connsiteX466" fmla="*/ 920750 w 12200726"/>
              <a:gd name="connsiteY466" fmla="*/ 1415081 h 4807010"/>
              <a:gd name="connsiteX467" fmla="*/ 920750 w 12200726"/>
              <a:gd name="connsiteY467" fmla="*/ 1387750 h 4807010"/>
              <a:gd name="connsiteX468" fmla="*/ 924380 w 12200726"/>
              <a:gd name="connsiteY468" fmla="*/ 1387750 h 4807010"/>
              <a:gd name="connsiteX469" fmla="*/ 949783 w 12200726"/>
              <a:gd name="connsiteY469" fmla="*/ 1387750 h 4807010"/>
              <a:gd name="connsiteX470" fmla="*/ 949783 w 12200726"/>
              <a:gd name="connsiteY470" fmla="*/ 1436835 h 4807010"/>
              <a:gd name="connsiteX471" fmla="*/ 951858 w 12200726"/>
              <a:gd name="connsiteY471" fmla="*/ 1436835 h 4807010"/>
              <a:gd name="connsiteX472" fmla="*/ 966373 w 12200726"/>
              <a:gd name="connsiteY472" fmla="*/ 1436835 h 4807010"/>
              <a:gd name="connsiteX473" fmla="*/ 966373 w 12200726"/>
              <a:gd name="connsiteY473" fmla="*/ 1434604 h 4807010"/>
              <a:gd name="connsiteX474" fmla="*/ 966373 w 12200726"/>
              <a:gd name="connsiteY474" fmla="*/ 1418986 h 4807010"/>
              <a:gd name="connsiteX475" fmla="*/ 970001 w 12200726"/>
              <a:gd name="connsiteY475" fmla="*/ 1418986 h 4807010"/>
              <a:gd name="connsiteX476" fmla="*/ 995406 w 12200726"/>
              <a:gd name="connsiteY476" fmla="*/ 1418986 h 4807010"/>
              <a:gd name="connsiteX477" fmla="*/ 995406 w 12200726"/>
              <a:gd name="connsiteY477" fmla="*/ 1472532 h 4807010"/>
              <a:gd name="connsiteX478" fmla="*/ 999554 w 12200726"/>
              <a:gd name="connsiteY478" fmla="*/ 1472532 h 4807010"/>
              <a:gd name="connsiteX479" fmla="*/ 1028585 w 12200726"/>
              <a:gd name="connsiteY479" fmla="*/ 1472532 h 4807010"/>
              <a:gd name="connsiteX480" fmla="*/ 1028585 w 12200726"/>
              <a:gd name="connsiteY480" fmla="*/ 1475878 h 4807010"/>
              <a:gd name="connsiteX481" fmla="*/ 1028585 w 12200726"/>
              <a:gd name="connsiteY481" fmla="*/ 1499306 h 4807010"/>
              <a:gd name="connsiteX482" fmla="*/ 1030140 w 12200726"/>
              <a:gd name="connsiteY482" fmla="*/ 1499306 h 4807010"/>
              <a:gd name="connsiteX483" fmla="*/ 1041030 w 12200726"/>
              <a:gd name="connsiteY483" fmla="*/ 1499306 h 4807010"/>
              <a:gd name="connsiteX484" fmla="*/ 1041030 w 12200726"/>
              <a:gd name="connsiteY484" fmla="*/ 1497632 h 4807010"/>
              <a:gd name="connsiteX485" fmla="*/ 1041030 w 12200726"/>
              <a:gd name="connsiteY485" fmla="*/ 1485918 h 4807010"/>
              <a:gd name="connsiteX486" fmla="*/ 1103242 w 12200726"/>
              <a:gd name="connsiteY486" fmla="*/ 1485918 h 4807010"/>
              <a:gd name="connsiteX487" fmla="*/ 1103242 w 12200726"/>
              <a:gd name="connsiteY487" fmla="*/ 1535004 h 4807010"/>
              <a:gd name="connsiteX488" fmla="*/ 1105315 w 12200726"/>
              <a:gd name="connsiteY488" fmla="*/ 1535004 h 4807010"/>
              <a:gd name="connsiteX489" fmla="*/ 1119832 w 12200726"/>
              <a:gd name="connsiteY489" fmla="*/ 1535004 h 4807010"/>
              <a:gd name="connsiteX490" fmla="*/ 1119832 w 12200726"/>
              <a:gd name="connsiteY490" fmla="*/ 1537235 h 4807010"/>
              <a:gd name="connsiteX491" fmla="*/ 1119832 w 12200726"/>
              <a:gd name="connsiteY491" fmla="*/ 1552852 h 4807010"/>
              <a:gd name="connsiteX492" fmla="*/ 1121387 w 12200726"/>
              <a:gd name="connsiteY492" fmla="*/ 1552852 h 4807010"/>
              <a:gd name="connsiteX493" fmla="*/ 1132275 w 12200726"/>
              <a:gd name="connsiteY493" fmla="*/ 1552852 h 4807010"/>
              <a:gd name="connsiteX494" fmla="*/ 1132275 w 12200726"/>
              <a:gd name="connsiteY494" fmla="*/ 1548390 h 4807010"/>
              <a:gd name="connsiteX495" fmla="*/ 1132275 w 12200726"/>
              <a:gd name="connsiteY495" fmla="*/ 1517155 h 4807010"/>
              <a:gd name="connsiteX496" fmla="*/ 1134348 w 12200726"/>
              <a:gd name="connsiteY496" fmla="*/ 1517155 h 4807010"/>
              <a:gd name="connsiteX497" fmla="*/ 1148865 w 12200726"/>
              <a:gd name="connsiteY497" fmla="*/ 1517155 h 4807010"/>
              <a:gd name="connsiteX498" fmla="*/ 1148865 w 12200726"/>
              <a:gd name="connsiteY498" fmla="*/ 1519386 h 4807010"/>
              <a:gd name="connsiteX499" fmla="*/ 1148865 w 12200726"/>
              <a:gd name="connsiteY499" fmla="*/ 1535004 h 4807010"/>
              <a:gd name="connsiteX500" fmla="*/ 1159752 w 12200726"/>
              <a:gd name="connsiteY500" fmla="*/ 1530890 h 4807010"/>
              <a:gd name="connsiteX501" fmla="*/ 1161308 w 12200726"/>
              <a:gd name="connsiteY501" fmla="*/ 1528867 h 4807010"/>
              <a:gd name="connsiteX502" fmla="*/ 1161308 w 12200726"/>
              <a:gd name="connsiteY502" fmla="*/ 1517155 h 4807010"/>
              <a:gd name="connsiteX503" fmla="*/ 1240110 w 12200726"/>
              <a:gd name="connsiteY503" fmla="*/ 1517155 h 4807010"/>
              <a:gd name="connsiteX504" fmla="*/ 1240110 w 12200726"/>
              <a:gd name="connsiteY504" fmla="*/ 1566238 h 4807010"/>
              <a:gd name="connsiteX505" fmla="*/ 1244256 w 12200726"/>
              <a:gd name="connsiteY505" fmla="*/ 1566238 h 4807010"/>
              <a:gd name="connsiteX506" fmla="*/ 1273289 w 12200726"/>
              <a:gd name="connsiteY506" fmla="*/ 1566238 h 4807010"/>
              <a:gd name="connsiteX507" fmla="*/ 1273289 w 12200726"/>
              <a:gd name="connsiteY507" fmla="*/ 1568470 h 4807010"/>
              <a:gd name="connsiteX508" fmla="*/ 1273289 w 12200726"/>
              <a:gd name="connsiteY508" fmla="*/ 1584087 h 4807010"/>
              <a:gd name="connsiteX509" fmla="*/ 1276920 w 12200726"/>
              <a:gd name="connsiteY509" fmla="*/ 1584087 h 4807010"/>
              <a:gd name="connsiteX510" fmla="*/ 1302322 w 12200726"/>
              <a:gd name="connsiteY510" fmla="*/ 1584087 h 4807010"/>
              <a:gd name="connsiteX511" fmla="*/ 1302322 w 12200726"/>
              <a:gd name="connsiteY511" fmla="*/ 1535004 h 4807010"/>
              <a:gd name="connsiteX512" fmla="*/ 1304395 w 12200726"/>
              <a:gd name="connsiteY512" fmla="*/ 1535004 h 4807010"/>
              <a:gd name="connsiteX513" fmla="*/ 1318913 w 12200726"/>
              <a:gd name="connsiteY513" fmla="*/ 1535004 h 4807010"/>
              <a:gd name="connsiteX514" fmla="*/ 1318913 w 12200726"/>
              <a:gd name="connsiteY514" fmla="*/ 1468070 h 4807010"/>
              <a:gd name="connsiteX515" fmla="*/ 1320986 w 12200726"/>
              <a:gd name="connsiteY515" fmla="*/ 1468070 h 4807010"/>
              <a:gd name="connsiteX516" fmla="*/ 1335504 w 12200726"/>
              <a:gd name="connsiteY516" fmla="*/ 1468070 h 4807010"/>
              <a:gd name="connsiteX517" fmla="*/ 1335504 w 12200726"/>
              <a:gd name="connsiteY517" fmla="*/ 1464166 h 4807010"/>
              <a:gd name="connsiteX518" fmla="*/ 1335504 w 12200726"/>
              <a:gd name="connsiteY518" fmla="*/ 1436835 h 4807010"/>
              <a:gd name="connsiteX519" fmla="*/ 1332911 w 12200726"/>
              <a:gd name="connsiteY519" fmla="*/ 1433487 h 4807010"/>
              <a:gd name="connsiteX520" fmla="*/ 1343798 w 12200726"/>
              <a:gd name="connsiteY520" fmla="*/ 1410061 h 4807010"/>
              <a:gd name="connsiteX521" fmla="*/ 1360388 w 12200726"/>
              <a:gd name="connsiteY521" fmla="*/ 1468070 h 4807010"/>
              <a:gd name="connsiteX522" fmla="*/ 1361944 w 12200726"/>
              <a:gd name="connsiteY522" fmla="*/ 1468070 h 4807010"/>
              <a:gd name="connsiteX523" fmla="*/ 1372831 w 12200726"/>
              <a:gd name="connsiteY523" fmla="*/ 1468070 h 4807010"/>
              <a:gd name="connsiteX524" fmla="*/ 1372831 w 12200726"/>
              <a:gd name="connsiteY524" fmla="*/ 1249421 h 4807010"/>
              <a:gd name="connsiteX525" fmla="*/ 1375941 w 12200726"/>
              <a:gd name="connsiteY525" fmla="*/ 1249421 h 4807010"/>
              <a:gd name="connsiteX526" fmla="*/ 1397716 w 12200726"/>
              <a:gd name="connsiteY526" fmla="*/ 1249421 h 4807010"/>
              <a:gd name="connsiteX527" fmla="*/ 1397716 w 12200726"/>
              <a:gd name="connsiteY527" fmla="*/ 1151253 h 4807010"/>
              <a:gd name="connsiteX528" fmla="*/ 1451634 w 12200726"/>
              <a:gd name="connsiteY528" fmla="*/ 1151253 h 4807010"/>
              <a:gd name="connsiteX529" fmla="*/ 1451634 w 12200726"/>
              <a:gd name="connsiteY529" fmla="*/ 1106630 h 4807010"/>
              <a:gd name="connsiteX530" fmla="*/ 1522142 w 12200726"/>
              <a:gd name="connsiteY530" fmla="*/ 1106630 h 4807010"/>
              <a:gd name="connsiteX531" fmla="*/ 1522142 w 12200726"/>
              <a:gd name="connsiteY531" fmla="*/ 1111650 h 4807010"/>
              <a:gd name="connsiteX532" fmla="*/ 1522142 w 12200726"/>
              <a:gd name="connsiteY532" fmla="*/ 1146790 h 4807010"/>
              <a:gd name="connsiteX533" fmla="*/ 1526808 w 12200726"/>
              <a:gd name="connsiteY533" fmla="*/ 1146790 h 4807010"/>
              <a:gd name="connsiteX534" fmla="*/ 1559469 w 12200726"/>
              <a:gd name="connsiteY534" fmla="*/ 1146790 h 4807010"/>
              <a:gd name="connsiteX535" fmla="*/ 1559469 w 12200726"/>
              <a:gd name="connsiteY535" fmla="*/ 1244959 h 4807010"/>
              <a:gd name="connsiteX536" fmla="*/ 1561542 w 12200726"/>
              <a:gd name="connsiteY536" fmla="*/ 1244959 h 4807010"/>
              <a:gd name="connsiteX537" fmla="*/ 1576060 w 12200726"/>
              <a:gd name="connsiteY537" fmla="*/ 1244959 h 4807010"/>
              <a:gd name="connsiteX538" fmla="*/ 1605093 w 12200726"/>
              <a:gd name="connsiteY538" fmla="*/ 1253884 h 4807010"/>
              <a:gd name="connsiteX539" fmla="*/ 1605093 w 12200726"/>
              <a:gd name="connsiteY539" fmla="*/ 1334204 h 4807010"/>
              <a:gd name="connsiteX540" fmla="*/ 1607166 w 12200726"/>
              <a:gd name="connsiteY540" fmla="*/ 1334204 h 4807010"/>
              <a:gd name="connsiteX541" fmla="*/ 1621681 w 12200726"/>
              <a:gd name="connsiteY541" fmla="*/ 1334204 h 4807010"/>
              <a:gd name="connsiteX542" fmla="*/ 1621681 w 12200726"/>
              <a:gd name="connsiteY542" fmla="*/ 1337550 h 4807010"/>
              <a:gd name="connsiteX543" fmla="*/ 1621681 w 12200726"/>
              <a:gd name="connsiteY543" fmla="*/ 1360976 h 4807010"/>
              <a:gd name="connsiteX544" fmla="*/ 1625829 w 12200726"/>
              <a:gd name="connsiteY544" fmla="*/ 1360976 h 4807010"/>
              <a:gd name="connsiteX545" fmla="*/ 1654862 w 12200726"/>
              <a:gd name="connsiteY545" fmla="*/ 1360976 h 4807010"/>
              <a:gd name="connsiteX546" fmla="*/ 1667305 w 12200726"/>
              <a:gd name="connsiteY546" fmla="*/ 1374364 h 4807010"/>
              <a:gd name="connsiteX547" fmla="*/ 1667305 w 12200726"/>
              <a:gd name="connsiteY547" fmla="*/ 1418986 h 4807010"/>
              <a:gd name="connsiteX548" fmla="*/ 1671971 w 12200726"/>
              <a:gd name="connsiteY548" fmla="*/ 1418986 h 4807010"/>
              <a:gd name="connsiteX549" fmla="*/ 1704632 w 12200726"/>
              <a:gd name="connsiteY549" fmla="*/ 1418986 h 4807010"/>
              <a:gd name="connsiteX550" fmla="*/ 1704632 w 12200726"/>
              <a:gd name="connsiteY550" fmla="*/ 1421216 h 4807010"/>
              <a:gd name="connsiteX551" fmla="*/ 1704632 w 12200726"/>
              <a:gd name="connsiteY551" fmla="*/ 1436835 h 4807010"/>
              <a:gd name="connsiteX552" fmla="*/ 1707225 w 12200726"/>
              <a:gd name="connsiteY552" fmla="*/ 1436835 h 4807010"/>
              <a:gd name="connsiteX553" fmla="*/ 1725371 w 12200726"/>
              <a:gd name="connsiteY553" fmla="*/ 1436835 h 4807010"/>
              <a:gd name="connsiteX554" fmla="*/ 1725371 w 12200726"/>
              <a:gd name="connsiteY554" fmla="*/ 1441296 h 4807010"/>
              <a:gd name="connsiteX555" fmla="*/ 1725371 w 12200726"/>
              <a:gd name="connsiteY555" fmla="*/ 1472532 h 4807010"/>
              <a:gd name="connsiteX556" fmla="*/ 1733665 w 12200726"/>
              <a:gd name="connsiteY556" fmla="*/ 1468627 h 4807010"/>
              <a:gd name="connsiteX557" fmla="*/ 1733665 w 12200726"/>
              <a:gd name="connsiteY557" fmla="*/ 1441296 h 4807010"/>
              <a:gd name="connsiteX558" fmla="*/ 1735738 w 12200726"/>
              <a:gd name="connsiteY558" fmla="*/ 1441296 h 4807010"/>
              <a:gd name="connsiteX559" fmla="*/ 1750256 w 12200726"/>
              <a:gd name="connsiteY559" fmla="*/ 1441296 h 4807010"/>
              <a:gd name="connsiteX560" fmla="*/ 1750256 w 12200726"/>
              <a:gd name="connsiteY560" fmla="*/ 1444644 h 4807010"/>
              <a:gd name="connsiteX561" fmla="*/ 1750256 w 12200726"/>
              <a:gd name="connsiteY561" fmla="*/ 1468070 h 4807010"/>
              <a:gd name="connsiteX562" fmla="*/ 1751811 w 12200726"/>
              <a:gd name="connsiteY562" fmla="*/ 1468070 h 4807010"/>
              <a:gd name="connsiteX563" fmla="*/ 1762698 w 12200726"/>
              <a:gd name="connsiteY563" fmla="*/ 1468070 h 4807010"/>
              <a:gd name="connsiteX564" fmla="*/ 1862237 w 12200726"/>
              <a:gd name="connsiteY564" fmla="*/ 1459146 h 4807010"/>
              <a:gd name="connsiteX565" fmla="*/ 1862237 w 12200726"/>
              <a:gd name="connsiteY565" fmla="*/ 1461935 h 4807010"/>
              <a:gd name="connsiteX566" fmla="*/ 1862237 w 12200726"/>
              <a:gd name="connsiteY566" fmla="*/ 1481456 h 4807010"/>
              <a:gd name="connsiteX567" fmla="*/ 1863793 w 12200726"/>
              <a:gd name="connsiteY567" fmla="*/ 1481456 h 4807010"/>
              <a:gd name="connsiteX568" fmla="*/ 1874682 w 12200726"/>
              <a:gd name="connsiteY568" fmla="*/ 1481456 h 4807010"/>
              <a:gd name="connsiteX569" fmla="*/ 1874682 w 12200726"/>
              <a:gd name="connsiteY569" fmla="*/ 1485918 h 4807010"/>
              <a:gd name="connsiteX570" fmla="*/ 1874682 w 12200726"/>
              <a:gd name="connsiteY570" fmla="*/ 1517155 h 4807010"/>
              <a:gd name="connsiteX571" fmla="*/ 1878828 w 12200726"/>
              <a:gd name="connsiteY571" fmla="*/ 1514366 h 4807010"/>
              <a:gd name="connsiteX572" fmla="*/ 1907861 w 12200726"/>
              <a:gd name="connsiteY572" fmla="*/ 1494844 h 4807010"/>
              <a:gd name="connsiteX573" fmla="*/ 1920303 w 12200726"/>
              <a:gd name="connsiteY573" fmla="*/ 1410061 h 4807010"/>
              <a:gd name="connsiteX574" fmla="*/ 1921859 w 12200726"/>
              <a:gd name="connsiteY574" fmla="*/ 1409504 h 4807010"/>
              <a:gd name="connsiteX575" fmla="*/ 1932746 w 12200726"/>
              <a:gd name="connsiteY575" fmla="*/ 1405598 h 4807010"/>
              <a:gd name="connsiteX576" fmla="*/ 1936894 w 12200726"/>
              <a:gd name="connsiteY576" fmla="*/ 1262807 h 4807010"/>
              <a:gd name="connsiteX577" fmla="*/ 1941042 w 12200726"/>
              <a:gd name="connsiteY577" fmla="*/ 1405598 h 4807010"/>
              <a:gd name="connsiteX578" fmla="*/ 1942597 w 12200726"/>
              <a:gd name="connsiteY578" fmla="*/ 1406156 h 4807010"/>
              <a:gd name="connsiteX579" fmla="*/ 1953485 w 12200726"/>
              <a:gd name="connsiteY579" fmla="*/ 1410061 h 4807010"/>
              <a:gd name="connsiteX580" fmla="*/ 1953485 w 12200726"/>
              <a:gd name="connsiteY580" fmla="*/ 1231573 h 4807010"/>
              <a:gd name="connsiteX581" fmla="*/ 1961779 w 12200726"/>
              <a:gd name="connsiteY581" fmla="*/ 1164639 h 4807010"/>
              <a:gd name="connsiteX582" fmla="*/ 2040581 w 12200726"/>
              <a:gd name="connsiteY582" fmla="*/ 1164639 h 4807010"/>
              <a:gd name="connsiteX583" fmla="*/ 2040581 w 12200726"/>
              <a:gd name="connsiteY583" fmla="*/ 1231573 h 4807010"/>
              <a:gd name="connsiteX584" fmla="*/ 2042137 w 12200726"/>
              <a:gd name="connsiteY584" fmla="*/ 1231573 h 4807010"/>
              <a:gd name="connsiteX585" fmla="*/ 2053024 w 12200726"/>
              <a:gd name="connsiteY585" fmla="*/ 1231573 h 4807010"/>
              <a:gd name="connsiteX586" fmla="*/ 2053024 w 12200726"/>
              <a:gd name="connsiteY586" fmla="*/ 1062007 h 4807010"/>
              <a:gd name="connsiteX587" fmla="*/ 2056654 w 12200726"/>
              <a:gd name="connsiteY587" fmla="*/ 1062007 h 4807010"/>
              <a:gd name="connsiteX588" fmla="*/ 2082057 w 12200726"/>
              <a:gd name="connsiteY588" fmla="*/ 1062007 h 4807010"/>
              <a:gd name="connsiteX589" fmla="*/ 2082057 w 12200726"/>
              <a:gd name="connsiteY589" fmla="*/ 1058104 h 4807010"/>
              <a:gd name="connsiteX590" fmla="*/ 2082057 w 12200726"/>
              <a:gd name="connsiteY590" fmla="*/ 1030773 h 4807010"/>
              <a:gd name="connsiteX591" fmla="*/ 2127680 w 12200726"/>
              <a:gd name="connsiteY591" fmla="*/ 1030773 h 4807010"/>
              <a:gd name="connsiteX592" fmla="*/ 2127680 w 12200726"/>
              <a:gd name="connsiteY592" fmla="*/ 1028541 h 4807010"/>
              <a:gd name="connsiteX593" fmla="*/ 2127680 w 12200726"/>
              <a:gd name="connsiteY593" fmla="*/ 1012924 h 4807010"/>
              <a:gd name="connsiteX594" fmla="*/ 2131309 w 12200726"/>
              <a:gd name="connsiteY594" fmla="*/ 1012924 h 4807010"/>
              <a:gd name="connsiteX595" fmla="*/ 2156713 w 12200726"/>
              <a:gd name="connsiteY595" fmla="*/ 1012924 h 4807010"/>
              <a:gd name="connsiteX596" fmla="*/ 2156713 w 12200726"/>
              <a:gd name="connsiteY596" fmla="*/ 1015155 h 4807010"/>
              <a:gd name="connsiteX597" fmla="*/ 2156713 w 12200726"/>
              <a:gd name="connsiteY597" fmla="*/ 1030773 h 4807010"/>
              <a:gd name="connsiteX598" fmla="*/ 2158269 w 12200726"/>
              <a:gd name="connsiteY598" fmla="*/ 1030773 h 4807010"/>
              <a:gd name="connsiteX599" fmla="*/ 2169156 w 12200726"/>
              <a:gd name="connsiteY599" fmla="*/ 1030773 h 4807010"/>
              <a:gd name="connsiteX600" fmla="*/ 2189893 w 12200726"/>
              <a:gd name="connsiteY600" fmla="*/ 1021847 h 4807010"/>
              <a:gd name="connsiteX601" fmla="*/ 2198187 w 12200726"/>
              <a:gd name="connsiteY601" fmla="*/ 1028541 h 4807010"/>
              <a:gd name="connsiteX602" fmla="*/ 2198187 w 12200726"/>
              <a:gd name="connsiteY602" fmla="*/ 1012924 h 4807010"/>
              <a:gd name="connsiteX603" fmla="*/ 2202853 w 12200726"/>
              <a:gd name="connsiteY603" fmla="*/ 1012924 h 4807010"/>
              <a:gd name="connsiteX604" fmla="*/ 2235516 w 12200726"/>
              <a:gd name="connsiteY604" fmla="*/ 1012924 h 4807010"/>
              <a:gd name="connsiteX605" fmla="*/ 2235516 w 12200726"/>
              <a:gd name="connsiteY605" fmla="*/ 1015155 h 4807010"/>
              <a:gd name="connsiteX606" fmla="*/ 2235516 w 12200726"/>
              <a:gd name="connsiteY606" fmla="*/ 1030773 h 4807010"/>
              <a:gd name="connsiteX607" fmla="*/ 2297728 w 12200726"/>
              <a:gd name="connsiteY607" fmla="*/ 1030773 h 4807010"/>
              <a:gd name="connsiteX608" fmla="*/ 2297728 w 12200726"/>
              <a:gd name="connsiteY608" fmla="*/ 1034119 h 4807010"/>
              <a:gd name="connsiteX609" fmla="*/ 2297728 w 12200726"/>
              <a:gd name="connsiteY609" fmla="*/ 1057547 h 4807010"/>
              <a:gd name="connsiteX610" fmla="*/ 2351646 w 12200726"/>
              <a:gd name="connsiteY610" fmla="*/ 1057547 h 4807010"/>
              <a:gd name="connsiteX611" fmla="*/ 2351646 w 12200726"/>
              <a:gd name="connsiteY611" fmla="*/ 1120016 h 4807010"/>
              <a:gd name="connsiteX612" fmla="*/ 2353201 w 12200726"/>
              <a:gd name="connsiteY612" fmla="*/ 1120016 h 4807010"/>
              <a:gd name="connsiteX613" fmla="*/ 2364089 w 12200726"/>
              <a:gd name="connsiteY613" fmla="*/ 1120016 h 4807010"/>
              <a:gd name="connsiteX614" fmla="*/ 2364089 w 12200726"/>
              <a:gd name="connsiteY614" fmla="*/ 1122247 h 4807010"/>
              <a:gd name="connsiteX615" fmla="*/ 2364089 w 12200726"/>
              <a:gd name="connsiteY615" fmla="*/ 1137867 h 4807010"/>
              <a:gd name="connsiteX616" fmla="*/ 2372385 w 12200726"/>
              <a:gd name="connsiteY616" fmla="*/ 1200336 h 4807010"/>
              <a:gd name="connsiteX617" fmla="*/ 2373940 w 12200726"/>
              <a:gd name="connsiteY617" fmla="*/ 1200336 h 4807010"/>
              <a:gd name="connsiteX618" fmla="*/ 2384827 w 12200726"/>
              <a:gd name="connsiteY618" fmla="*/ 1200336 h 4807010"/>
              <a:gd name="connsiteX619" fmla="*/ 2384827 w 12200726"/>
              <a:gd name="connsiteY619" fmla="*/ 1202010 h 4807010"/>
              <a:gd name="connsiteX620" fmla="*/ 2384827 w 12200726"/>
              <a:gd name="connsiteY620" fmla="*/ 1213724 h 4807010"/>
              <a:gd name="connsiteX621" fmla="*/ 2386900 w 12200726"/>
              <a:gd name="connsiteY621" fmla="*/ 1213724 h 4807010"/>
              <a:gd name="connsiteX622" fmla="*/ 2401416 w 12200726"/>
              <a:gd name="connsiteY622" fmla="*/ 1213724 h 4807010"/>
              <a:gd name="connsiteX623" fmla="*/ 2401416 w 12200726"/>
              <a:gd name="connsiteY623" fmla="*/ 1276195 h 4807010"/>
              <a:gd name="connsiteX624" fmla="*/ 2405564 w 12200726"/>
              <a:gd name="connsiteY624" fmla="*/ 1276195 h 4807010"/>
              <a:gd name="connsiteX625" fmla="*/ 2434597 w 12200726"/>
              <a:gd name="connsiteY625" fmla="*/ 1276195 h 4807010"/>
              <a:gd name="connsiteX626" fmla="*/ 2434597 w 12200726"/>
              <a:gd name="connsiteY626" fmla="*/ 1325279 h 4807010"/>
              <a:gd name="connsiteX627" fmla="*/ 2438745 w 12200726"/>
              <a:gd name="connsiteY627" fmla="*/ 1328624 h 4807010"/>
              <a:gd name="connsiteX628" fmla="*/ 2438745 w 12200726"/>
              <a:gd name="connsiteY628" fmla="*/ 1352053 h 4807010"/>
              <a:gd name="connsiteX629" fmla="*/ 2440300 w 12200726"/>
              <a:gd name="connsiteY629" fmla="*/ 1352053 h 4807010"/>
              <a:gd name="connsiteX630" fmla="*/ 2451187 w 12200726"/>
              <a:gd name="connsiteY630" fmla="*/ 1352053 h 4807010"/>
              <a:gd name="connsiteX631" fmla="*/ 2451187 w 12200726"/>
              <a:gd name="connsiteY631" fmla="*/ 1401136 h 4807010"/>
              <a:gd name="connsiteX632" fmla="*/ 2453778 w 12200726"/>
              <a:gd name="connsiteY632" fmla="*/ 1401136 h 4807010"/>
              <a:gd name="connsiteX633" fmla="*/ 2471924 w 12200726"/>
              <a:gd name="connsiteY633" fmla="*/ 1401136 h 4807010"/>
              <a:gd name="connsiteX634" fmla="*/ 2476072 w 12200726"/>
              <a:gd name="connsiteY634" fmla="*/ 1409504 h 4807010"/>
              <a:gd name="connsiteX635" fmla="*/ 2476072 w 12200726"/>
              <a:gd name="connsiteY635" fmla="*/ 1436835 h 4807010"/>
              <a:gd name="connsiteX636" fmla="*/ 2479183 w 12200726"/>
              <a:gd name="connsiteY636" fmla="*/ 1432930 h 4807010"/>
              <a:gd name="connsiteX637" fmla="*/ 2500957 w 12200726"/>
              <a:gd name="connsiteY637" fmla="*/ 1405598 h 4807010"/>
              <a:gd name="connsiteX638" fmla="*/ 2559023 w 12200726"/>
              <a:gd name="connsiteY638" fmla="*/ 1405598 h 4807010"/>
              <a:gd name="connsiteX639" fmla="*/ 2559023 w 12200726"/>
              <a:gd name="connsiteY639" fmla="*/ 1584087 h 4807010"/>
              <a:gd name="connsiteX640" fmla="*/ 2560578 w 12200726"/>
              <a:gd name="connsiteY640" fmla="*/ 1584087 h 4807010"/>
              <a:gd name="connsiteX641" fmla="*/ 2571465 w 12200726"/>
              <a:gd name="connsiteY641" fmla="*/ 1584087 h 4807010"/>
              <a:gd name="connsiteX642" fmla="*/ 2573021 w 12200726"/>
              <a:gd name="connsiteY642" fmla="*/ 1581298 h 4807010"/>
              <a:gd name="connsiteX643" fmla="*/ 2583908 w 12200726"/>
              <a:gd name="connsiteY643" fmla="*/ 1561776 h 4807010"/>
              <a:gd name="connsiteX644" fmla="*/ 2583908 w 12200726"/>
              <a:gd name="connsiteY644" fmla="*/ 1565681 h 4807010"/>
              <a:gd name="connsiteX645" fmla="*/ 2583908 w 12200726"/>
              <a:gd name="connsiteY645" fmla="*/ 1593012 h 4807010"/>
              <a:gd name="connsiteX646" fmla="*/ 2592202 w 12200726"/>
              <a:gd name="connsiteY646" fmla="*/ 1499306 h 4807010"/>
              <a:gd name="connsiteX647" fmla="*/ 2593757 w 12200726"/>
              <a:gd name="connsiteY647" fmla="*/ 1499306 h 4807010"/>
              <a:gd name="connsiteX648" fmla="*/ 2604645 w 12200726"/>
              <a:gd name="connsiteY648" fmla="*/ 1499306 h 4807010"/>
              <a:gd name="connsiteX649" fmla="*/ 2604645 w 12200726"/>
              <a:gd name="connsiteY649" fmla="*/ 1365438 h 4807010"/>
              <a:gd name="connsiteX650" fmla="*/ 2606720 w 12200726"/>
              <a:gd name="connsiteY650" fmla="*/ 1365438 h 4807010"/>
              <a:gd name="connsiteX651" fmla="*/ 2621235 w 12200726"/>
              <a:gd name="connsiteY651" fmla="*/ 1365438 h 4807010"/>
              <a:gd name="connsiteX652" fmla="*/ 2646120 w 12200726"/>
              <a:gd name="connsiteY652" fmla="*/ 1276195 h 4807010"/>
              <a:gd name="connsiteX653" fmla="*/ 2648713 w 12200726"/>
              <a:gd name="connsiteY653" fmla="*/ 1276195 h 4807010"/>
              <a:gd name="connsiteX654" fmla="*/ 2666859 w 12200726"/>
              <a:gd name="connsiteY654" fmla="*/ 1276195 h 4807010"/>
              <a:gd name="connsiteX655" fmla="*/ 2687596 w 12200726"/>
              <a:gd name="connsiteY655" fmla="*/ 1365438 h 4807010"/>
              <a:gd name="connsiteX656" fmla="*/ 2689669 w 12200726"/>
              <a:gd name="connsiteY656" fmla="*/ 1365438 h 4807010"/>
              <a:gd name="connsiteX657" fmla="*/ 2704186 w 12200726"/>
              <a:gd name="connsiteY657" fmla="*/ 1365438 h 4807010"/>
              <a:gd name="connsiteX658" fmla="*/ 2704186 w 12200726"/>
              <a:gd name="connsiteY658" fmla="*/ 1445758 h 4807010"/>
              <a:gd name="connsiteX659" fmla="*/ 2707814 w 12200726"/>
              <a:gd name="connsiteY659" fmla="*/ 1445758 h 4807010"/>
              <a:gd name="connsiteX660" fmla="*/ 2733219 w 12200726"/>
              <a:gd name="connsiteY660" fmla="*/ 1445758 h 4807010"/>
              <a:gd name="connsiteX661" fmla="*/ 2733219 w 12200726"/>
              <a:gd name="connsiteY661" fmla="*/ 1450221 h 4807010"/>
              <a:gd name="connsiteX662" fmla="*/ 2733219 w 12200726"/>
              <a:gd name="connsiteY662" fmla="*/ 1481456 h 4807010"/>
              <a:gd name="connsiteX663" fmla="*/ 2741513 w 12200726"/>
              <a:gd name="connsiteY663" fmla="*/ 1476995 h 4807010"/>
              <a:gd name="connsiteX664" fmla="*/ 2741513 w 12200726"/>
              <a:gd name="connsiteY664" fmla="*/ 1445758 h 4807010"/>
              <a:gd name="connsiteX665" fmla="*/ 2744624 w 12200726"/>
              <a:gd name="connsiteY665" fmla="*/ 1445758 h 4807010"/>
              <a:gd name="connsiteX666" fmla="*/ 2766398 w 12200726"/>
              <a:gd name="connsiteY666" fmla="*/ 1445758 h 4807010"/>
              <a:gd name="connsiteX667" fmla="*/ 2766398 w 12200726"/>
              <a:gd name="connsiteY667" fmla="*/ 1449104 h 4807010"/>
              <a:gd name="connsiteX668" fmla="*/ 2766398 w 12200726"/>
              <a:gd name="connsiteY668" fmla="*/ 1472532 h 4807010"/>
              <a:gd name="connsiteX669" fmla="*/ 2828612 w 12200726"/>
              <a:gd name="connsiteY669" fmla="*/ 1472532 h 4807010"/>
              <a:gd name="connsiteX670" fmla="*/ 2828612 w 12200726"/>
              <a:gd name="connsiteY670" fmla="*/ 1396675 h 4807010"/>
              <a:gd name="connsiteX671" fmla="*/ 2831203 w 12200726"/>
              <a:gd name="connsiteY671" fmla="*/ 1396675 h 4807010"/>
              <a:gd name="connsiteX672" fmla="*/ 2849349 w 12200726"/>
              <a:gd name="connsiteY672" fmla="*/ 1396675 h 4807010"/>
              <a:gd name="connsiteX673" fmla="*/ 2849349 w 12200726"/>
              <a:gd name="connsiteY673" fmla="*/ 1441296 h 4807010"/>
              <a:gd name="connsiteX674" fmla="*/ 2853497 w 12200726"/>
              <a:gd name="connsiteY674" fmla="*/ 1374364 h 4807010"/>
              <a:gd name="connsiteX675" fmla="*/ 2899119 w 12200726"/>
              <a:gd name="connsiteY675" fmla="*/ 1374364 h 4807010"/>
              <a:gd name="connsiteX676" fmla="*/ 2899119 w 12200726"/>
              <a:gd name="connsiteY676" fmla="*/ 1371016 h 4807010"/>
              <a:gd name="connsiteX677" fmla="*/ 2899119 w 12200726"/>
              <a:gd name="connsiteY677" fmla="*/ 1347590 h 4807010"/>
              <a:gd name="connsiteX678" fmla="*/ 2900674 w 12200726"/>
              <a:gd name="connsiteY678" fmla="*/ 1347590 h 4807010"/>
              <a:gd name="connsiteX679" fmla="*/ 2911561 w 12200726"/>
              <a:gd name="connsiteY679" fmla="*/ 1347590 h 4807010"/>
              <a:gd name="connsiteX680" fmla="*/ 2911561 w 12200726"/>
              <a:gd name="connsiteY680" fmla="*/ 1343687 h 4807010"/>
              <a:gd name="connsiteX681" fmla="*/ 2911561 w 12200726"/>
              <a:gd name="connsiteY681" fmla="*/ 1316355 h 4807010"/>
              <a:gd name="connsiteX682" fmla="*/ 2919857 w 12200726"/>
              <a:gd name="connsiteY682" fmla="*/ 1329741 h 4807010"/>
              <a:gd name="connsiteX683" fmla="*/ 2924523 w 12200726"/>
              <a:gd name="connsiteY683" fmla="*/ 1329741 h 4807010"/>
              <a:gd name="connsiteX684" fmla="*/ 2957185 w 12200726"/>
              <a:gd name="connsiteY684" fmla="*/ 1329741 h 4807010"/>
              <a:gd name="connsiteX685" fmla="*/ 2957185 w 12200726"/>
              <a:gd name="connsiteY685" fmla="*/ 1328067 h 4807010"/>
              <a:gd name="connsiteX686" fmla="*/ 2957185 w 12200726"/>
              <a:gd name="connsiteY686" fmla="*/ 1316355 h 4807010"/>
              <a:gd name="connsiteX687" fmla="*/ 2958740 w 12200726"/>
              <a:gd name="connsiteY687" fmla="*/ 1316355 h 4807010"/>
              <a:gd name="connsiteX688" fmla="*/ 2969627 w 12200726"/>
              <a:gd name="connsiteY688" fmla="*/ 1316355 h 4807010"/>
              <a:gd name="connsiteX689" fmla="*/ 2969627 w 12200726"/>
              <a:gd name="connsiteY689" fmla="*/ 1319144 h 4807010"/>
              <a:gd name="connsiteX690" fmla="*/ 2969627 w 12200726"/>
              <a:gd name="connsiteY690" fmla="*/ 1338667 h 4807010"/>
              <a:gd name="connsiteX691" fmla="*/ 3048430 w 12200726"/>
              <a:gd name="connsiteY691" fmla="*/ 1338667 h 4807010"/>
              <a:gd name="connsiteX692" fmla="*/ 3048430 w 12200726"/>
              <a:gd name="connsiteY692" fmla="*/ 1624247 h 4807010"/>
              <a:gd name="connsiteX693" fmla="*/ 3051540 w 12200726"/>
              <a:gd name="connsiteY693" fmla="*/ 1624247 h 4807010"/>
              <a:gd name="connsiteX694" fmla="*/ 3073315 w 12200726"/>
              <a:gd name="connsiteY694" fmla="*/ 1624247 h 4807010"/>
              <a:gd name="connsiteX695" fmla="*/ 3073315 w 12200726"/>
              <a:gd name="connsiteY695" fmla="*/ 1597475 h 4807010"/>
              <a:gd name="connsiteX696" fmla="*/ 3081611 w 12200726"/>
              <a:gd name="connsiteY696" fmla="*/ 1597475 h 4807010"/>
              <a:gd name="connsiteX697" fmla="*/ 3081611 w 12200726"/>
              <a:gd name="connsiteY697" fmla="*/ 1624247 h 4807010"/>
              <a:gd name="connsiteX698" fmla="*/ 3143823 w 12200726"/>
              <a:gd name="connsiteY698" fmla="*/ 1624247 h 4807010"/>
              <a:gd name="connsiteX699" fmla="*/ 3143823 w 12200726"/>
              <a:gd name="connsiteY699" fmla="*/ 1561776 h 4807010"/>
              <a:gd name="connsiteX700" fmla="*/ 3168708 w 12200726"/>
              <a:gd name="connsiteY700" fmla="*/ 1561776 h 4807010"/>
              <a:gd name="connsiteX701" fmla="*/ 3193593 w 12200726"/>
              <a:gd name="connsiteY701" fmla="*/ 1557315 h 4807010"/>
              <a:gd name="connsiteX702" fmla="*/ 3201889 w 12200726"/>
              <a:gd name="connsiteY702" fmla="*/ 1561776 h 4807010"/>
              <a:gd name="connsiteX703" fmla="*/ 3222625 w 12200726"/>
              <a:gd name="connsiteY703" fmla="*/ 1561776 h 4807010"/>
              <a:gd name="connsiteX704" fmla="*/ 3222625 w 12200726"/>
              <a:gd name="connsiteY704" fmla="*/ 1624247 h 4807010"/>
              <a:gd name="connsiteX705" fmla="*/ 3239216 w 12200726"/>
              <a:gd name="connsiteY705" fmla="*/ 1624247 h 4807010"/>
              <a:gd name="connsiteX706" fmla="*/ 3239216 w 12200726"/>
              <a:gd name="connsiteY706" fmla="*/ 1659946 h 4807010"/>
              <a:gd name="connsiteX707" fmla="*/ 3258322 w 12200726"/>
              <a:gd name="connsiteY707" fmla="*/ 1661814 h 4807010"/>
              <a:gd name="connsiteX708" fmla="*/ 3284840 w 12200726"/>
              <a:gd name="connsiteY708" fmla="*/ 1661814 h 4807010"/>
              <a:gd name="connsiteX709" fmla="*/ 3284840 w 12200726"/>
              <a:gd name="connsiteY709" fmla="*/ 1628710 h 4807010"/>
              <a:gd name="connsiteX710" fmla="*/ 3423908 w 12200726"/>
              <a:gd name="connsiteY710" fmla="*/ 1628710 h 4807010"/>
              <a:gd name="connsiteX711" fmla="*/ 3423908 w 12200726"/>
              <a:gd name="connsiteY711" fmla="*/ 1452735 h 4807010"/>
              <a:gd name="connsiteX712" fmla="*/ 3571269 w 12200726"/>
              <a:gd name="connsiteY712" fmla="*/ 1452735 h 4807010"/>
              <a:gd name="connsiteX713" fmla="*/ 3571269 w 12200726"/>
              <a:gd name="connsiteY713" fmla="*/ 1615324 h 4807010"/>
              <a:gd name="connsiteX714" fmla="*/ 3575165 w 12200726"/>
              <a:gd name="connsiteY714" fmla="*/ 1615324 h 4807010"/>
              <a:gd name="connsiteX715" fmla="*/ 3577707 w 12200726"/>
              <a:gd name="connsiteY715" fmla="*/ 1661814 h 4807010"/>
              <a:gd name="connsiteX716" fmla="*/ 3597509 w 12200726"/>
              <a:gd name="connsiteY716" fmla="*/ 1661814 h 4807010"/>
              <a:gd name="connsiteX717" fmla="*/ 3600050 w 12200726"/>
              <a:gd name="connsiteY717" fmla="*/ 1615324 h 4807010"/>
              <a:gd name="connsiteX718" fmla="*/ 3612493 w 12200726"/>
              <a:gd name="connsiteY718" fmla="*/ 1615324 h 4807010"/>
              <a:gd name="connsiteX719" fmla="*/ 3615034 w 12200726"/>
              <a:gd name="connsiteY719" fmla="*/ 1661814 h 4807010"/>
              <a:gd name="connsiteX720" fmla="*/ 3718630 w 12200726"/>
              <a:gd name="connsiteY720" fmla="*/ 1661814 h 4807010"/>
              <a:gd name="connsiteX721" fmla="*/ 3718630 w 12200726"/>
              <a:gd name="connsiteY721" fmla="*/ 1325301 h 4807010"/>
              <a:gd name="connsiteX722" fmla="*/ 4122450 w 12200726"/>
              <a:gd name="connsiteY722" fmla="*/ 1325301 h 4807010"/>
              <a:gd name="connsiteX723" fmla="*/ 4122450 w 12200726"/>
              <a:gd name="connsiteY723" fmla="*/ 1661814 h 4807010"/>
              <a:gd name="connsiteX724" fmla="*/ 4160712 w 12200726"/>
              <a:gd name="connsiteY724" fmla="*/ 1661814 h 4807010"/>
              <a:gd name="connsiteX725" fmla="*/ 4160712 w 12200726"/>
              <a:gd name="connsiteY725" fmla="*/ 1491124 h 4807010"/>
              <a:gd name="connsiteX726" fmla="*/ 4355371 w 12200726"/>
              <a:gd name="connsiteY726" fmla="*/ 1491124 h 4807010"/>
              <a:gd name="connsiteX727" fmla="*/ 4462735 w 12200726"/>
              <a:gd name="connsiteY727" fmla="*/ 1356515 h 4807010"/>
              <a:gd name="connsiteX728" fmla="*/ 4595456 w 12200726"/>
              <a:gd name="connsiteY728" fmla="*/ 1356515 h 4807010"/>
              <a:gd name="connsiteX729" fmla="*/ 4595456 w 12200726"/>
              <a:gd name="connsiteY729" fmla="*/ 1512692 h 4807010"/>
              <a:gd name="connsiteX730" fmla="*/ 4612046 w 12200726"/>
              <a:gd name="connsiteY730" fmla="*/ 1512692 h 4807010"/>
              <a:gd name="connsiteX731" fmla="*/ 4616195 w 12200726"/>
              <a:gd name="connsiteY731" fmla="*/ 1499306 h 4807010"/>
              <a:gd name="connsiteX732" fmla="*/ 4628637 w 12200726"/>
              <a:gd name="connsiteY732" fmla="*/ 1499306 h 4807010"/>
              <a:gd name="connsiteX733" fmla="*/ 4632785 w 12200726"/>
              <a:gd name="connsiteY733" fmla="*/ 1517155 h 4807010"/>
              <a:gd name="connsiteX734" fmla="*/ 4657670 w 12200726"/>
              <a:gd name="connsiteY734" fmla="*/ 1517155 h 4807010"/>
              <a:gd name="connsiteX735" fmla="*/ 4657670 w 12200726"/>
              <a:gd name="connsiteY735" fmla="*/ 1503767 h 4807010"/>
              <a:gd name="connsiteX736" fmla="*/ 4703291 w 12200726"/>
              <a:gd name="connsiteY736" fmla="*/ 1503767 h 4807010"/>
              <a:gd name="connsiteX737" fmla="*/ 4703291 w 12200726"/>
              <a:gd name="connsiteY737" fmla="*/ 1517155 h 4807010"/>
              <a:gd name="connsiteX738" fmla="*/ 4744767 w 12200726"/>
              <a:gd name="connsiteY738" fmla="*/ 1517155 h 4807010"/>
              <a:gd name="connsiteX739" fmla="*/ 4744767 w 12200726"/>
              <a:gd name="connsiteY739" fmla="*/ 1610861 h 4807010"/>
              <a:gd name="connsiteX740" fmla="*/ 4773800 w 12200726"/>
              <a:gd name="connsiteY740" fmla="*/ 1610861 h 4807010"/>
              <a:gd name="connsiteX741" fmla="*/ 4773800 w 12200726"/>
              <a:gd name="connsiteY741" fmla="*/ 1584087 h 4807010"/>
              <a:gd name="connsiteX742" fmla="*/ 4806981 w 12200726"/>
              <a:gd name="connsiteY742" fmla="*/ 1584087 h 4807010"/>
              <a:gd name="connsiteX743" fmla="*/ 4806981 w 12200726"/>
              <a:gd name="connsiteY743" fmla="*/ 1213724 h 4807010"/>
              <a:gd name="connsiteX744" fmla="*/ 4819424 w 12200726"/>
              <a:gd name="connsiteY744" fmla="*/ 1200336 h 4807010"/>
              <a:gd name="connsiteX745" fmla="*/ 4968734 w 12200726"/>
              <a:gd name="connsiteY745" fmla="*/ 1200336 h 4807010"/>
              <a:gd name="connsiteX746" fmla="*/ 4968734 w 12200726"/>
              <a:gd name="connsiteY746" fmla="*/ 1218187 h 4807010"/>
              <a:gd name="connsiteX747" fmla="*/ 4989471 w 12200726"/>
              <a:gd name="connsiteY747" fmla="*/ 1218187 h 4807010"/>
              <a:gd name="connsiteX748" fmla="*/ 4989471 w 12200726"/>
              <a:gd name="connsiteY748" fmla="*/ 1454684 h 4807010"/>
              <a:gd name="connsiteX749" fmla="*/ 5035095 w 12200726"/>
              <a:gd name="connsiteY749" fmla="*/ 1454684 h 4807010"/>
              <a:gd name="connsiteX750" fmla="*/ 5035095 w 12200726"/>
              <a:gd name="connsiteY750" fmla="*/ 1316355 h 4807010"/>
              <a:gd name="connsiteX751" fmla="*/ 5089012 w 12200726"/>
              <a:gd name="connsiteY751" fmla="*/ 1316355 h 4807010"/>
              <a:gd name="connsiteX752" fmla="*/ 5097307 w 12200726"/>
              <a:gd name="connsiteY752" fmla="*/ 1307430 h 4807010"/>
              <a:gd name="connsiteX753" fmla="*/ 5113897 w 12200726"/>
              <a:gd name="connsiteY753" fmla="*/ 1307430 h 4807010"/>
              <a:gd name="connsiteX754" fmla="*/ 5122191 w 12200726"/>
              <a:gd name="connsiteY754" fmla="*/ 1316355 h 4807010"/>
              <a:gd name="connsiteX755" fmla="*/ 5167815 w 12200726"/>
              <a:gd name="connsiteY755" fmla="*/ 1316355 h 4807010"/>
              <a:gd name="connsiteX756" fmla="*/ 5167815 w 12200726"/>
              <a:gd name="connsiteY756" fmla="*/ 1075395 h 4807010"/>
              <a:gd name="connsiteX757" fmla="*/ 5283945 w 12200726"/>
              <a:gd name="connsiteY757" fmla="*/ 1053084 h 4807010"/>
              <a:gd name="connsiteX758" fmla="*/ 5283945 w 12200726"/>
              <a:gd name="connsiteY758" fmla="*/ 1055315 h 4807010"/>
              <a:gd name="connsiteX759" fmla="*/ 5283945 w 12200726"/>
              <a:gd name="connsiteY759" fmla="*/ 1070933 h 4807010"/>
              <a:gd name="connsiteX760" fmla="*/ 5337863 w 12200726"/>
              <a:gd name="connsiteY760" fmla="*/ 1070933 h 4807010"/>
              <a:gd name="connsiteX761" fmla="*/ 5337863 w 12200726"/>
              <a:gd name="connsiteY761" fmla="*/ 1597475 h 4807010"/>
              <a:gd name="connsiteX762" fmla="*/ 5383486 w 12200726"/>
              <a:gd name="connsiteY762" fmla="*/ 1597475 h 4807010"/>
              <a:gd name="connsiteX763" fmla="*/ 5383486 w 12200726"/>
              <a:gd name="connsiteY763" fmla="*/ 1588550 h 4807010"/>
              <a:gd name="connsiteX764" fmla="*/ 5408371 w 12200726"/>
              <a:gd name="connsiteY764" fmla="*/ 1588550 h 4807010"/>
              <a:gd name="connsiteX765" fmla="*/ 5408371 w 12200726"/>
              <a:gd name="connsiteY765" fmla="*/ 1597475 h 4807010"/>
              <a:gd name="connsiteX766" fmla="*/ 5458141 w 12200726"/>
              <a:gd name="connsiteY766" fmla="*/ 1597475 h 4807010"/>
              <a:gd name="connsiteX767" fmla="*/ 5458141 w 12200726"/>
              <a:gd name="connsiteY767" fmla="*/ 1570701 h 4807010"/>
              <a:gd name="connsiteX768" fmla="*/ 5516207 w 12200726"/>
              <a:gd name="connsiteY768" fmla="*/ 1570701 h 4807010"/>
              <a:gd name="connsiteX769" fmla="*/ 5541092 w 12200726"/>
              <a:gd name="connsiteY769" fmla="*/ 1561776 h 4807010"/>
              <a:gd name="connsiteX770" fmla="*/ 5582567 w 12200726"/>
              <a:gd name="connsiteY770" fmla="*/ 1570701 h 4807010"/>
              <a:gd name="connsiteX771" fmla="*/ 5582567 w 12200726"/>
              <a:gd name="connsiteY771" fmla="*/ 1535004 h 4807010"/>
              <a:gd name="connsiteX772" fmla="*/ 5599158 w 12200726"/>
              <a:gd name="connsiteY772" fmla="*/ 1535004 h 4807010"/>
              <a:gd name="connsiteX773" fmla="*/ 5599158 w 12200726"/>
              <a:gd name="connsiteY773" fmla="*/ 1508230 h 4807010"/>
              <a:gd name="connsiteX774" fmla="*/ 5715288 w 12200726"/>
              <a:gd name="connsiteY774" fmla="*/ 1508230 h 4807010"/>
              <a:gd name="connsiteX775" fmla="*/ 5715288 w 12200726"/>
              <a:gd name="connsiteY775" fmla="*/ 1445758 h 4807010"/>
              <a:gd name="connsiteX776" fmla="*/ 5752615 w 12200726"/>
              <a:gd name="connsiteY776" fmla="*/ 1445758 h 4807010"/>
              <a:gd name="connsiteX777" fmla="*/ 5752615 w 12200726"/>
              <a:gd name="connsiteY777" fmla="*/ 1432372 h 4807010"/>
              <a:gd name="connsiteX778" fmla="*/ 5777500 w 12200726"/>
              <a:gd name="connsiteY778" fmla="*/ 1432372 h 4807010"/>
              <a:gd name="connsiteX779" fmla="*/ 5777500 w 12200726"/>
              <a:gd name="connsiteY779" fmla="*/ 1445758 h 4807010"/>
              <a:gd name="connsiteX780" fmla="*/ 5810681 w 12200726"/>
              <a:gd name="connsiteY780" fmla="*/ 1445758 h 4807010"/>
              <a:gd name="connsiteX781" fmla="*/ 5810681 w 12200726"/>
              <a:gd name="connsiteY781" fmla="*/ 1548390 h 4807010"/>
              <a:gd name="connsiteX782" fmla="*/ 5877041 w 12200726"/>
              <a:gd name="connsiteY782" fmla="*/ 1548390 h 4807010"/>
              <a:gd name="connsiteX783" fmla="*/ 5877041 w 12200726"/>
              <a:gd name="connsiteY783" fmla="*/ 1494844 h 4807010"/>
              <a:gd name="connsiteX784" fmla="*/ 5955844 w 12200726"/>
              <a:gd name="connsiteY784" fmla="*/ 1494844 h 4807010"/>
              <a:gd name="connsiteX785" fmla="*/ 5955844 w 12200726"/>
              <a:gd name="connsiteY785" fmla="*/ 1432372 h 4807010"/>
              <a:gd name="connsiteX786" fmla="*/ 6055386 w 12200726"/>
              <a:gd name="connsiteY786" fmla="*/ 1432372 h 4807010"/>
              <a:gd name="connsiteX787" fmla="*/ 6055628 w 12200726"/>
              <a:gd name="connsiteY787" fmla="*/ 1478578 h 4807010"/>
              <a:gd name="connsiteX788" fmla="*/ 6074361 w 12200726"/>
              <a:gd name="connsiteY788" fmla="*/ 1481456 h 4807010"/>
              <a:gd name="connsiteX789" fmla="*/ 6075399 w 12200726"/>
              <a:gd name="connsiteY789" fmla="*/ 1484247 h 4807010"/>
              <a:gd name="connsiteX790" fmla="*/ 6082655 w 12200726"/>
              <a:gd name="connsiteY790" fmla="*/ 1503767 h 4807010"/>
              <a:gd name="connsiteX791" fmla="*/ 6136573 w 12200726"/>
              <a:gd name="connsiteY791" fmla="*/ 1508230 h 4807010"/>
              <a:gd name="connsiteX792" fmla="*/ 6136573 w 12200726"/>
              <a:gd name="connsiteY792" fmla="*/ 1253884 h 4807010"/>
              <a:gd name="connsiteX793" fmla="*/ 6140721 w 12200726"/>
              <a:gd name="connsiteY793" fmla="*/ 1253884 h 4807010"/>
              <a:gd name="connsiteX794" fmla="*/ 6169754 w 12200726"/>
              <a:gd name="connsiteY794" fmla="*/ 1253884 h 4807010"/>
              <a:gd name="connsiteX795" fmla="*/ 6169754 w 12200726"/>
              <a:gd name="connsiteY795" fmla="*/ 972765 h 4807010"/>
              <a:gd name="connsiteX796" fmla="*/ 6173383 w 12200726"/>
              <a:gd name="connsiteY796" fmla="*/ 972765 h 4807010"/>
              <a:gd name="connsiteX797" fmla="*/ 6198787 w 12200726"/>
              <a:gd name="connsiteY797" fmla="*/ 972765 h 4807010"/>
              <a:gd name="connsiteX798" fmla="*/ 6198787 w 12200726"/>
              <a:gd name="connsiteY798" fmla="*/ 736267 h 4807010"/>
              <a:gd name="connsiteX799" fmla="*/ 6207081 w 12200726"/>
              <a:gd name="connsiteY799" fmla="*/ 678257 h 4807010"/>
              <a:gd name="connsiteX800" fmla="*/ 6211230 w 12200726"/>
              <a:gd name="connsiteY800" fmla="*/ 678257 h 4807010"/>
              <a:gd name="connsiteX801" fmla="*/ 6240263 w 12200726"/>
              <a:gd name="connsiteY801" fmla="*/ 678257 h 4807010"/>
              <a:gd name="connsiteX802" fmla="*/ 6314917 w 12200726"/>
              <a:gd name="connsiteY802" fmla="*/ 508694 h 4807010"/>
              <a:gd name="connsiteX803" fmla="*/ 6323213 w 12200726"/>
              <a:gd name="connsiteY803" fmla="*/ 0 h 4807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Lst>
            <a:rect l="l" t="t" r="r" b="b"/>
            <a:pathLst>
              <a:path w="12200726" h="4807010">
                <a:moveTo>
                  <a:pt x="6323213" y="0"/>
                </a:moveTo>
                <a:cubicBezTo>
                  <a:pt x="6323213" y="37"/>
                  <a:pt x="6323246" y="4211"/>
                  <a:pt x="6327359" y="508694"/>
                </a:cubicBezTo>
                <a:cubicBezTo>
                  <a:pt x="6327384" y="508743"/>
                  <a:pt x="6328704" y="511511"/>
                  <a:pt x="6406162" y="673796"/>
                </a:cubicBezTo>
                <a:lnTo>
                  <a:pt x="6410310" y="673796"/>
                </a:lnTo>
                <a:lnTo>
                  <a:pt x="6439343" y="673796"/>
                </a:lnTo>
                <a:lnTo>
                  <a:pt x="6439343" y="722879"/>
                </a:lnTo>
                <a:cubicBezTo>
                  <a:pt x="6439347" y="722892"/>
                  <a:pt x="6439425" y="723012"/>
                  <a:pt x="6440381" y="724553"/>
                </a:cubicBezTo>
                <a:lnTo>
                  <a:pt x="6447638" y="736267"/>
                </a:lnTo>
                <a:lnTo>
                  <a:pt x="6447638" y="972765"/>
                </a:lnTo>
                <a:lnTo>
                  <a:pt x="6452303" y="972765"/>
                </a:lnTo>
                <a:lnTo>
                  <a:pt x="6484967" y="972765"/>
                </a:lnTo>
                <a:lnTo>
                  <a:pt x="6484967" y="1262808"/>
                </a:lnTo>
                <a:cubicBezTo>
                  <a:pt x="6484987" y="1262806"/>
                  <a:pt x="6485217" y="1262762"/>
                  <a:pt x="6488077" y="1262250"/>
                </a:cubicBezTo>
                <a:lnTo>
                  <a:pt x="6509852" y="1258347"/>
                </a:lnTo>
                <a:cubicBezTo>
                  <a:pt x="6509852" y="1258392"/>
                  <a:pt x="6509790" y="1261146"/>
                  <a:pt x="6505704" y="1441296"/>
                </a:cubicBezTo>
                <a:cubicBezTo>
                  <a:pt x="6505724" y="1441300"/>
                  <a:pt x="6505951" y="1441341"/>
                  <a:pt x="6508814" y="1441855"/>
                </a:cubicBezTo>
                <a:lnTo>
                  <a:pt x="6530588" y="1445759"/>
                </a:lnTo>
                <a:cubicBezTo>
                  <a:pt x="6530592" y="1445773"/>
                  <a:pt x="6530633" y="1445905"/>
                  <a:pt x="6531106" y="1447433"/>
                </a:cubicBezTo>
                <a:lnTo>
                  <a:pt x="6534736" y="1459147"/>
                </a:lnTo>
                <a:cubicBezTo>
                  <a:pt x="6534741" y="1459128"/>
                  <a:pt x="6534833" y="1458833"/>
                  <a:pt x="6536292" y="1454127"/>
                </a:cubicBezTo>
                <a:lnTo>
                  <a:pt x="6547179" y="1418987"/>
                </a:lnTo>
                <a:lnTo>
                  <a:pt x="6550807" y="1418987"/>
                </a:lnTo>
                <a:lnTo>
                  <a:pt x="6576212" y="1418987"/>
                </a:lnTo>
                <a:lnTo>
                  <a:pt x="6576212" y="1485919"/>
                </a:lnTo>
                <a:cubicBezTo>
                  <a:pt x="6576224" y="1485929"/>
                  <a:pt x="6576382" y="1486012"/>
                  <a:pt x="6578285" y="1487035"/>
                </a:cubicBezTo>
                <a:lnTo>
                  <a:pt x="6592802" y="1494844"/>
                </a:lnTo>
                <a:lnTo>
                  <a:pt x="6592802" y="1497633"/>
                </a:lnTo>
                <a:lnTo>
                  <a:pt x="6592802" y="1517155"/>
                </a:lnTo>
                <a:lnTo>
                  <a:pt x="6684048" y="1517155"/>
                </a:lnTo>
                <a:lnTo>
                  <a:pt x="6684048" y="1519387"/>
                </a:lnTo>
                <a:lnTo>
                  <a:pt x="6684048" y="1535004"/>
                </a:lnTo>
                <a:lnTo>
                  <a:pt x="6688194" y="1535004"/>
                </a:lnTo>
                <a:lnTo>
                  <a:pt x="6717227" y="1535004"/>
                </a:lnTo>
                <a:lnTo>
                  <a:pt x="6717227" y="1472533"/>
                </a:lnTo>
                <a:lnTo>
                  <a:pt x="6808472" y="1472533"/>
                </a:lnTo>
                <a:lnTo>
                  <a:pt x="6808472" y="1469744"/>
                </a:lnTo>
                <a:lnTo>
                  <a:pt x="6808472" y="1450221"/>
                </a:lnTo>
                <a:lnTo>
                  <a:pt x="6810547" y="1450221"/>
                </a:lnTo>
                <a:lnTo>
                  <a:pt x="6825062" y="1450221"/>
                </a:lnTo>
                <a:lnTo>
                  <a:pt x="6825062" y="1446318"/>
                </a:lnTo>
                <a:lnTo>
                  <a:pt x="6825062" y="1418987"/>
                </a:lnTo>
                <a:lnTo>
                  <a:pt x="6826618" y="1418987"/>
                </a:lnTo>
                <a:lnTo>
                  <a:pt x="6837505" y="1418987"/>
                </a:lnTo>
                <a:lnTo>
                  <a:pt x="6837505" y="1416755"/>
                </a:lnTo>
                <a:lnTo>
                  <a:pt x="6837505" y="1401136"/>
                </a:lnTo>
                <a:lnTo>
                  <a:pt x="6841653" y="1401136"/>
                </a:lnTo>
                <a:lnTo>
                  <a:pt x="6870686" y="1401136"/>
                </a:lnTo>
                <a:lnTo>
                  <a:pt x="6870686" y="1403367"/>
                </a:lnTo>
                <a:lnTo>
                  <a:pt x="6870686" y="1418987"/>
                </a:lnTo>
                <a:lnTo>
                  <a:pt x="6916307" y="1418987"/>
                </a:lnTo>
                <a:lnTo>
                  <a:pt x="6916307" y="1415081"/>
                </a:lnTo>
                <a:lnTo>
                  <a:pt x="6916307" y="1387750"/>
                </a:lnTo>
                <a:lnTo>
                  <a:pt x="6919938" y="1387750"/>
                </a:lnTo>
                <a:lnTo>
                  <a:pt x="6945340" y="1387750"/>
                </a:lnTo>
                <a:lnTo>
                  <a:pt x="6945340" y="1436835"/>
                </a:lnTo>
                <a:lnTo>
                  <a:pt x="6947415" y="1436835"/>
                </a:lnTo>
                <a:lnTo>
                  <a:pt x="6961931" y="1436835"/>
                </a:lnTo>
                <a:lnTo>
                  <a:pt x="6961931" y="1434604"/>
                </a:lnTo>
                <a:lnTo>
                  <a:pt x="6961931" y="1418987"/>
                </a:lnTo>
                <a:lnTo>
                  <a:pt x="6965559" y="1418987"/>
                </a:lnTo>
                <a:lnTo>
                  <a:pt x="6990964" y="1418987"/>
                </a:lnTo>
                <a:lnTo>
                  <a:pt x="6990964" y="1472533"/>
                </a:lnTo>
                <a:lnTo>
                  <a:pt x="6995112" y="1472533"/>
                </a:lnTo>
                <a:lnTo>
                  <a:pt x="7024143" y="1472533"/>
                </a:lnTo>
                <a:lnTo>
                  <a:pt x="7024143" y="1475879"/>
                </a:lnTo>
                <a:lnTo>
                  <a:pt x="7024143" y="1499307"/>
                </a:lnTo>
                <a:lnTo>
                  <a:pt x="7025698" y="1499307"/>
                </a:lnTo>
                <a:lnTo>
                  <a:pt x="7036588" y="1499307"/>
                </a:lnTo>
                <a:lnTo>
                  <a:pt x="7036588" y="1497633"/>
                </a:lnTo>
                <a:lnTo>
                  <a:pt x="7036588" y="1485919"/>
                </a:lnTo>
                <a:lnTo>
                  <a:pt x="7098800" y="1485919"/>
                </a:lnTo>
                <a:lnTo>
                  <a:pt x="7098800" y="1535004"/>
                </a:lnTo>
                <a:lnTo>
                  <a:pt x="7100873" y="1535004"/>
                </a:lnTo>
                <a:lnTo>
                  <a:pt x="7115390" y="1535004"/>
                </a:lnTo>
                <a:lnTo>
                  <a:pt x="7115390" y="1537235"/>
                </a:lnTo>
                <a:lnTo>
                  <a:pt x="7115390" y="1552853"/>
                </a:lnTo>
                <a:lnTo>
                  <a:pt x="7116945" y="1552853"/>
                </a:lnTo>
                <a:lnTo>
                  <a:pt x="7127833" y="1552853"/>
                </a:lnTo>
                <a:lnTo>
                  <a:pt x="7127833" y="1548390"/>
                </a:lnTo>
                <a:lnTo>
                  <a:pt x="7127833" y="1517155"/>
                </a:lnTo>
                <a:lnTo>
                  <a:pt x="7129906" y="1517155"/>
                </a:lnTo>
                <a:lnTo>
                  <a:pt x="7144423" y="1517155"/>
                </a:lnTo>
                <a:lnTo>
                  <a:pt x="7144423" y="1519387"/>
                </a:lnTo>
                <a:lnTo>
                  <a:pt x="7144423" y="1535004"/>
                </a:lnTo>
                <a:lnTo>
                  <a:pt x="7155310" y="1530890"/>
                </a:lnTo>
                <a:cubicBezTo>
                  <a:pt x="7156866" y="1530122"/>
                  <a:pt x="7156866" y="1529705"/>
                  <a:pt x="7156866" y="1528867"/>
                </a:cubicBezTo>
                <a:lnTo>
                  <a:pt x="7156866" y="1517155"/>
                </a:lnTo>
                <a:lnTo>
                  <a:pt x="7235668" y="1517155"/>
                </a:lnTo>
                <a:lnTo>
                  <a:pt x="7235668" y="1566239"/>
                </a:lnTo>
                <a:lnTo>
                  <a:pt x="7239814" y="1566239"/>
                </a:lnTo>
                <a:lnTo>
                  <a:pt x="7268847" y="1566239"/>
                </a:lnTo>
                <a:lnTo>
                  <a:pt x="7268847" y="1568470"/>
                </a:lnTo>
                <a:lnTo>
                  <a:pt x="7268847" y="1584087"/>
                </a:lnTo>
                <a:lnTo>
                  <a:pt x="7272478" y="1584087"/>
                </a:lnTo>
                <a:lnTo>
                  <a:pt x="7297880" y="1584087"/>
                </a:lnTo>
                <a:lnTo>
                  <a:pt x="7297880" y="1535004"/>
                </a:lnTo>
                <a:lnTo>
                  <a:pt x="7299953" y="1535004"/>
                </a:lnTo>
                <a:lnTo>
                  <a:pt x="7314471" y="1535004"/>
                </a:lnTo>
                <a:lnTo>
                  <a:pt x="7314471" y="1468070"/>
                </a:lnTo>
                <a:lnTo>
                  <a:pt x="7316544" y="1468070"/>
                </a:lnTo>
                <a:lnTo>
                  <a:pt x="7331061" y="1468070"/>
                </a:lnTo>
                <a:lnTo>
                  <a:pt x="7331061" y="1464167"/>
                </a:lnTo>
                <a:lnTo>
                  <a:pt x="7331061" y="1436835"/>
                </a:lnTo>
                <a:cubicBezTo>
                  <a:pt x="7326913" y="1436835"/>
                  <a:pt x="7326913" y="1436835"/>
                  <a:pt x="7328469" y="1433487"/>
                </a:cubicBezTo>
                <a:lnTo>
                  <a:pt x="7339356" y="1410061"/>
                </a:lnTo>
                <a:cubicBezTo>
                  <a:pt x="7339366" y="1410097"/>
                  <a:pt x="7339765" y="1411488"/>
                  <a:pt x="7355946" y="1468070"/>
                </a:cubicBezTo>
                <a:lnTo>
                  <a:pt x="7357502" y="1468070"/>
                </a:lnTo>
                <a:lnTo>
                  <a:pt x="7368389" y="1468070"/>
                </a:lnTo>
                <a:lnTo>
                  <a:pt x="7368389" y="1249422"/>
                </a:lnTo>
                <a:lnTo>
                  <a:pt x="7371499" y="1249422"/>
                </a:lnTo>
                <a:lnTo>
                  <a:pt x="7393274" y="1249422"/>
                </a:lnTo>
                <a:lnTo>
                  <a:pt x="7393274" y="1151253"/>
                </a:lnTo>
                <a:lnTo>
                  <a:pt x="7447191" y="1151253"/>
                </a:lnTo>
                <a:lnTo>
                  <a:pt x="7447191" y="1106630"/>
                </a:lnTo>
                <a:lnTo>
                  <a:pt x="7517700" y="1106630"/>
                </a:lnTo>
                <a:lnTo>
                  <a:pt x="7517700" y="1111650"/>
                </a:lnTo>
                <a:lnTo>
                  <a:pt x="7517700" y="1146790"/>
                </a:lnTo>
                <a:lnTo>
                  <a:pt x="7522366" y="1146790"/>
                </a:lnTo>
                <a:lnTo>
                  <a:pt x="7555027" y="1146790"/>
                </a:lnTo>
                <a:lnTo>
                  <a:pt x="7555027" y="1244959"/>
                </a:lnTo>
                <a:lnTo>
                  <a:pt x="7557100" y="1244959"/>
                </a:lnTo>
                <a:lnTo>
                  <a:pt x="7571618" y="1244959"/>
                </a:lnTo>
                <a:lnTo>
                  <a:pt x="7600651" y="1253884"/>
                </a:lnTo>
                <a:lnTo>
                  <a:pt x="7600651" y="1334204"/>
                </a:lnTo>
                <a:lnTo>
                  <a:pt x="7602724" y="1334204"/>
                </a:lnTo>
                <a:lnTo>
                  <a:pt x="7617239" y="1334204"/>
                </a:lnTo>
                <a:lnTo>
                  <a:pt x="7617239" y="1337550"/>
                </a:lnTo>
                <a:lnTo>
                  <a:pt x="7617239" y="1360976"/>
                </a:lnTo>
                <a:lnTo>
                  <a:pt x="7621387" y="1360976"/>
                </a:lnTo>
                <a:lnTo>
                  <a:pt x="7650420" y="1360976"/>
                </a:lnTo>
                <a:lnTo>
                  <a:pt x="7662863" y="1374364"/>
                </a:lnTo>
                <a:lnTo>
                  <a:pt x="7662863" y="1418987"/>
                </a:lnTo>
                <a:lnTo>
                  <a:pt x="7667529" y="1418987"/>
                </a:lnTo>
                <a:lnTo>
                  <a:pt x="7700190" y="1418987"/>
                </a:lnTo>
                <a:lnTo>
                  <a:pt x="7700190" y="1421216"/>
                </a:lnTo>
                <a:lnTo>
                  <a:pt x="7700190" y="1436835"/>
                </a:lnTo>
                <a:lnTo>
                  <a:pt x="7702783" y="1436835"/>
                </a:lnTo>
                <a:lnTo>
                  <a:pt x="7720929" y="1436835"/>
                </a:lnTo>
                <a:lnTo>
                  <a:pt x="7720929" y="1441296"/>
                </a:lnTo>
                <a:lnTo>
                  <a:pt x="7720929" y="1472533"/>
                </a:lnTo>
                <a:cubicBezTo>
                  <a:pt x="7729223" y="1472533"/>
                  <a:pt x="7729223" y="1472533"/>
                  <a:pt x="7729223" y="1468627"/>
                </a:cubicBezTo>
                <a:lnTo>
                  <a:pt x="7729223" y="1441296"/>
                </a:lnTo>
                <a:lnTo>
                  <a:pt x="7731296" y="1441296"/>
                </a:lnTo>
                <a:lnTo>
                  <a:pt x="7745814" y="1441296"/>
                </a:lnTo>
                <a:lnTo>
                  <a:pt x="7745814" y="1444644"/>
                </a:lnTo>
                <a:lnTo>
                  <a:pt x="7745814" y="1468070"/>
                </a:lnTo>
                <a:lnTo>
                  <a:pt x="7747369" y="1468070"/>
                </a:lnTo>
                <a:lnTo>
                  <a:pt x="7758256" y="1468070"/>
                </a:lnTo>
                <a:cubicBezTo>
                  <a:pt x="7758256" y="1459147"/>
                  <a:pt x="7758256" y="1459147"/>
                  <a:pt x="7857795" y="1459147"/>
                </a:cubicBezTo>
                <a:lnTo>
                  <a:pt x="7857795" y="1461935"/>
                </a:lnTo>
                <a:lnTo>
                  <a:pt x="7857795" y="1481456"/>
                </a:lnTo>
                <a:lnTo>
                  <a:pt x="7859351" y="1481456"/>
                </a:lnTo>
                <a:lnTo>
                  <a:pt x="7870240" y="1481456"/>
                </a:lnTo>
                <a:lnTo>
                  <a:pt x="7870240" y="1485919"/>
                </a:lnTo>
                <a:lnTo>
                  <a:pt x="7870240" y="1517155"/>
                </a:lnTo>
                <a:cubicBezTo>
                  <a:pt x="7870256" y="1517147"/>
                  <a:pt x="7870494" y="1516986"/>
                  <a:pt x="7874386" y="1514367"/>
                </a:cubicBezTo>
                <a:lnTo>
                  <a:pt x="7903419" y="1494844"/>
                </a:lnTo>
                <a:cubicBezTo>
                  <a:pt x="7903423" y="1494805"/>
                  <a:pt x="7903691" y="1492999"/>
                  <a:pt x="7915861" y="1410061"/>
                </a:cubicBezTo>
                <a:cubicBezTo>
                  <a:pt x="7915880" y="1410057"/>
                  <a:pt x="7916021" y="1410004"/>
                  <a:pt x="7917417" y="1409504"/>
                </a:cubicBezTo>
                <a:lnTo>
                  <a:pt x="7928304" y="1405599"/>
                </a:lnTo>
                <a:cubicBezTo>
                  <a:pt x="7928304" y="1405566"/>
                  <a:pt x="7928371" y="1403376"/>
                  <a:pt x="7932452" y="1262808"/>
                </a:cubicBezTo>
                <a:cubicBezTo>
                  <a:pt x="7932452" y="1262845"/>
                  <a:pt x="7932519" y="1265097"/>
                  <a:pt x="7936600" y="1405599"/>
                </a:cubicBezTo>
                <a:cubicBezTo>
                  <a:pt x="7936618" y="1405605"/>
                  <a:pt x="7936764" y="1405657"/>
                  <a:pt x="7938155" y="1406156"/>
                </a:cubicBezTo>
                <a:lnTo>
                  <a:pt x="7949042" y="1410061"/>
                </a:lnTo>
                <a:lnTo>
                  <a:pt x="7949042" y="1231573"/>
                </a:lnTo>
                <a:cubicBezTo>
                  <a:pt x="7957337" y="1231573"/>
                  <a:pt x="7957337" y="1231573"/>
                  <a:pt x="7957337" y="1164639"/>
                </a:cubicBezTo>
                <a:lnTo>
                  <a:pt x="8036139" y="1164639"/>
                </a:lnTo>
                <a:lnTo>
                  <a:pt x="8036139" y="1231573"/>
                </a:lnTo>
                <a:lnTo>
                  <a:pt x="8037695" y="1231573"/>
                </a:lnTo>
                <a:lnTo>
                  <a:pt x="8048582" y="1231573"/>
                </a:lnTo>
                <a:lnTo>
                  <a:pt x="8048582" y="1062008"/>
                </a:lnTo>
                <a:lnTo>
                  <a:pt x="8052212" y="1062008"/>
                </a:lnTo>
                <a:lnTo>
                  <a:pt x="8077615" y="1062008"/>
                </a:lnTo>
                <a:lnTo>
                  <a:pt x="8077615" y="1058104"/>
                </a:lnTo>
                <a:lnTo>
                  <a:pt x="8077615" y="1030773"/>
                </a:lnTo>
                <a:lnTo>
                  <a:pt x="8123238" y="1030773"/>
                </a:lnTo>
                <a:lnTo>
                  <a:pt x="8123238" y="1028542"/>
                </a:lnTo>
                <a:lnTo>
                  <a:pt x="8123238" y="1012925"/>
                </a:lnTo>
                <a:lnTo>
                  <a:pt x="8126867" y="1012925"/>
                </a:lnTo>
                <a:lnTo>
                  <a:pt x="8152271" y="1012925"/>
                </a:lnTo>
                <a:lnTo>
                  <a:pt x="8152271" y="1015156"/>
                </a:lnTo>
                <a:lnTo>
                  <a:pt x="8152271" y="1030773"/>
                </a:lnTo>
                <a:lnTo>
                  <a:pt x="8153827" y="1030773"/>
                </a:lnTo>
                <a:lnTo>
                  <a:pt x="8164714" y="1030773"/>
                </a:lnTo>
                <a:lnTo>
                  <a:pt x="8185450" y="1021848"/>
                </a:lnTo>
                <a:lnTo>
                  <a:pt x="8193745" y="1028542"/>
                </a:lnTo>
                <a:lnTo>
                  <a:pt x="8193745" y="1012925"/>
                </a:lnTo>
                <a:lnTo>
                  <a:pt x="8198411" y="1012925"/>
                </a:lnTo>
                <a:lnTo>
                  <a:pt x="8231074" y="1012925"/>
                </a:lnTo>
                <a:lnTo>
                  <a:pt x="8231074" y="1015156"/>
                </a:lnTo>
                <a:lnTo>
                  <a:pt x="8231074" y="1030773"/>
                </a:lnTo>
                <a:lnTo>
                  <a:pt x="8293286" y="1030773"/>
                </a:lnTo>
                <a:lnTo>
                  <a:pt x="8293286" y="1034119"/>
                </a:lnTo>
                <a:lnTo>
                  <a:pt x="8293286" y="1057547"/>
                </a:lnTo>
                <a:lnTo>
                  <a:pt x="8347204" y="1057547"/>
                </a:lnTo>
                <a:lnTo>
                  <a:pt x="8347204" y="1120016"/>
                </a:lnTo>
                <a:lnTo>
                  <a:pt x="8348759" y="1120016"/>
                </a:lnTo>
                <a:lnTo>
                  <a:pt x="8359646" y="1120016"/>
                </a:lnTo>
                <a:lnTo>
                  <a:pt x="8359646" y="1122248"/>
                </a:lnTo>
                <a:lnTo>
                  <a:pt x="8359646" y="1137867"/>
                </a:lnTo>
                <a:cubicBezTo>
                  <a:pt x="8367943" y="1137867"/>
                  <a:pt x="8367943" y="1137867"/>
                  <a:pt x="8367943" y="1200336"/>
                </a:cubicBezTo>
                <a:lnTo>
                  <a:pt x="8369498" y="1200336"/>
                </a:lnTo>
                <a:lnTo>
                  <a:pt x="8380385" y="1200336"/>
                </a:lnTo>
                <a:lnTo>
                  <a:pt x="8380385" y="1202010"/>
                </a:lnTo>
                <a:lnTo>
                  <a:pt x="8380385" y="1213724"/>
                </a:lnTo>
                <a:lnTo>
                  <a:pt x="8382458" y="1213724"/>
                </a:lnTo>
                <a:lnTo>
                  <a:pt x="8396973" y="1213724"/>
                </a:lnTo>
                <a:lnTo>
                  <a:pt x="8396973" y="1276196"/>
                </a:lnTo>
                <a:lnTo>
                  <a:pt x="8401122" y="1276196"/>
                </a:lnTo>
                <a:lnTo>
                  <a:pt x="8430154" y="1276196"/>
                </a:lnTo>
                <a:lnTo>
                  <a:pt x="8430154" y="1325279"/>
                </a:lnTo>
                <a:cubicBezTo>
                  <a:pt x="8434303" y="1325279"/>
                  <a:pt x="8434303" y="1325279"/>
                  <a:pt x="8434303" y="1328625"/>
                </a:cubicBezTo>
                <a:lnTo>
                  <a:pt x="8434303" y="1352053"/>
                </a:lnTo>
                <a:lnTo>
                  <a:pt x="8435858" y="1352053"/>
                </a:lnTo>
                <a:lnTo>
                  <a:pt x="8446745" y="1352053"/>
                </a:lnTo>
                <a:lnTo>
                  <a:pt x="8446745" y="1401136"/>
                </a:lnTo>
                <a:lnTo>
                  <a:pt x="8449336" y="1401136"/>
                </a:lnTo>
                <a:lnTo>
                  <a:pt x="8467482" y="1401136"/>
                </a:lnTo>
                <a:cubicBezTo>
                  <a:pt x="8471630" y="1405599"/>
                  <a:pt x="8471630" y="1405599"/>
                  <a:pt x="8471630" y="1409504"/>
                </a:cubicBezTo>
                <a:lnTo>
                  <a:pt x="8471630" y="1436835"/>
                </a:lnTo>
                <a:cubicBezTo>
                  <a:pt x="8471640" y="1436821"/>
                  <a:pt x="8471818" y="1436600"/>
                  <a:pt x="8474740" y="1432930"/>
                </a:cubicBezTo>
                <a:lnTo>
                  <a:pt x="8496515" y="1405599"/>
                </a:lnTo>
                <a:lnTo>
                  <a:pt x="8554581" y="1405599"/>
                </a:lnTo>
                <a:lnTo>
                  <a:pt x="8554581" y="1584087"/>
                </a:lnTo>
                <a:lnTo>
                  <a:pt x="8556136" y="1584087"/>
                </a:lnTo>
                <a:lnTo>
                  <a:pt x="8567023" y="1584087"/>
                </a:lnTo>
                <a:cubicBezTo>
                  <a:pt x="8567031" y="1584071"/>
                  <a:pt x="8567152" y="1583864"/>
                  <a:pt x="8568578" y="1581299"/>
                </a:cubicBezTo>
                <a:lnTo>
                  <a:pt x="8579466" y="1561776"/>
                </a:lnTo>
                <a:lnTo>
                  <a:pt x="8579466" y="1565681"/>
                </a:lnTo>
                <a:lnTo>
                  <a:pt x="8579466" y="1593013"/>
                </a:lnTo>
                <a:cubicBezTo>
                  <a:pt x="8587760" y="1593013"/>
                  <a:pt x="8587760" y="1593013"/>
                  <a:pt x="8587760" y="1499307"/>
                </a:cubicBezTo>
                <a:lnTo>
                  <a:pt x="8589315" y="1499307"/>
                </a:lnTo>
                <a:lnTo>
                  <a:pt x="8600202" y="1499307"/>
                </a:lnTo>
                <a:lnTo>
                  <a:pt x="8600202" y="1365439"/>
                </a:lnTo>
                <a:lnTo>
                  <a:pt x="8602277" y="1365439"/>
                </a:lnTo>
                <a:lnTo>
                  <a:pt x="8616793" y="1365439"/>
                </a:lnTo>
                <a:cubicBezTo>
                  <a:pt x="8616805" y="1365395"/>
                  <a:pt x="8617346" y="1363455"/>
                  <a:pt x="8641678" y="1276196"/>
                </a:cubicBezTo>
                <a:lnTo>
                  <a:pt x="8644270" y="1276196"/>
                </a:lnTo>
                <a:lnTo>
                  <a:pt x="8662416" y="1276196"/>
                </a:lnTo>
                <a:cubicBezTo>
                  <a:pt x="8662427" y="1276243"/>
                  <a:pt x="8662889" y="1278237"/>
                  <a:pt x="8683153" y="1365439"/>
                </a:cubicBezTo>
                <a:lnTo>
                  <a:pt x="8685226" y="1365439"/>
                </a:lnTo>
                <a:lnTo>
                  <a:pt x="8699744" y="1365439"/>
                </a:lnTo>
                <a:lnTo>
                  <a:pt x="8699744" y="1445759"/>
                </a:lnTo>
                <a:lnTo>
                  <a:pt x="8703372" y="1445759"/>
                </a:lnTo>
                <a:lnTo>
                  <a:pt x="8728777" y="1445759"/>
                </a:lnTo>
                <a:lnTo>
                  <a:pt x="8728777" y="1450221"/>
                </a:lnTo>
                <a:lnTo>
                  <a:pt x="8728777" y="1481456"/>
                </a:lnTo>
                <a:cubicBezTo>
                  <a:pt x="8737071" y="1481456"/>
                  <a:pt x="8737071" y="1481456"/>
                  <a:pt x="8737071" y="1476995"/>
                </a:cubicBezTo>
                <a:lnTo>
                  <a:pt x="8737071" y="1445759"/>
                </a:lnTo>
                <a:lnTo>
                  <a:pt x="8740182" y="1445759"/>
                </a:lnTo>
                <a:lnTo>
                  <a:pt x="8761956" y="1445759"/>
                </a:lnTo>
                <a:lnTo>
                  <a:pt x="8761956" y="1449105"/>
                </a:lnTo>
                <a:lnTo>
                  <a:pt x="8761956" y="1472533"/>
                </a:lnTo>
                <a:lnTo>
                  <a:pt x="8824170" y="1472533"/>
                </a:lnTo>
                <a:lnTo>
                  <a:pt x="8824170" y="1396675"/>
                </a:lnTo>
                <a:lnTo>
                  <a:pt x="8826761" y="1396675"/>
                </a:lnTo>
                <a:lnTo>
                  <a:pt x="8844906" y="1396675"/>
                </a:lnTo>
                <a:lnTo>
                  <a:pt x="8844906" y="1441296"/>
                </a:lnTo>
                <a:cubicBezTo>
                  <a:pt x="8849055" y="1441296"/>
                  <a:pt x="8849055" y="1441296"/>
                  <a:pt x="8849055" y="1374364"/>
                </a:cubicBezTo>
                <a:lnTo>
                  <a:pt x="8894676" y="1374364"/>
                </a:lnTo>
                <a:lnTo>
                  <a:pt x="8894676" y="1371016"/>
                </a:lnTo>
                <a:lnTo>
                  <a:pt x="8894676" y="1347590"/>
                </a:lnTo>
                <a:lnTo>
                  <a:pt x="8896232" y="1347590"/>
                </a:lnTo>
                <a:lnTo>
                  <a:pt x="8907119" y="1347590"/>
                </a:lnTo>
                <a:lnTo>
                  <a:pt x="8907119" y="1343687"/>
                </a:lnTo>
                <a:lnTo>
                  <a:pt x="8907119" y="1316356"/>
                </a:lnTo>
                <a:lnTo>
                  <a:pt x="8915415" y="1329742"/>
                </a:lnTo>
                <a:lnTo>
                  <a:pt x="8920081" y="1329742"/>
                </a:lnTo>
                <a:lnTo>
                  <a:pt x="8952742" y="1329742"/>
                </a:lnTo>
                <a:lnTo>
                  <a:pt x="8952742" y="1328068"/>
                </a:lnTo>
                <a:lnTo>
                  <a:pt x="8952742" y="1316356"/>
                </a:lnTo>
                <a:lnTo>
                  <a:pt x="8954298" y="1316356"/>
                </a:lnTo>
                <a:lnTo>
                  <a:pt x="8965185" y="1316356"/>
                </a:lnTo>
                <a:lnTo>
                  <a:pt x="8965185" y="1319144"/>
                </a:lnTo>
                <a:lnTo>
                  <a:pt x="8965185" y="1338667"/>
                </a:lnTo>
                <a:lnTo>
                  <a:pt x="9043987" y="1338667"/>
                </a:lnTo>
                <a:lnTo>
                  <a:pt x="9043987" y="1624247"/>
                </a:lnTo>
                <a:lnTo>
                  <a:pt x="9047098" y="1624247"/>
                </a:lnTo>
                <a:lnTo>
                  <a:pt x="9068872" y="1624247"/>
                </a:lnTo>
                <a:lnTo>
                  <a:pt x="9068872" y="1597475"/>
                </a:lnTo>
                <a:lnTo>
                  <a:pt x="9077168" y="1597475"/>
                </a:lnTo>
                <a:lnTo>
                  <a:pt x="9077168" y="1624247"/>
                </a:lnTo>
                <a:lnTo>
                  <a:pt x="9139380" y="1624247"/>
                </a:lnTo>
                <a:lnTo>
                  <a:pt x="9139380" y="1561776"/>
                </a:lnTo>
                <a:lnTo>
                  <a:pt x="9164266" y="1561776"/>
                </a:lnTo>
                <a:lnTo>
                  <a:pt x="9189150" y="1557315"/>
                </a:lnTo>
                <a:cubicBezTo>
                  <a:pt x="9193298" y="1557315"/>
                  <a:pt x="9193298" y="1561776"/>
                  <a:pt x="9197446" y="1561776"/>
                </a:cubicBezTo>
                <a:lnTo>
                  <a:pt x="9218183" y="1561776"/>
                </a:lnTo>
                <a:lnTo>
                  <a:pt x="9218183" y="1624247"/>
                </a:lnTo>
                <a:lnTo>
                  <a:pt x="9234774" y="1624247"/>
                </a:lnTo>
                <a:lnTo>
                  <a:pt x="9234774" y="1659947"/>
                </a:lnTo>
                <a:lnTo>
                  <a:pt x="9253880" y="1661815"/>
                </a:lnTo>
                <a:lnTo>
                  <a:pt x="9280397" y="1661815"/>
                </a:lnTo>
                <a:lnTo>
                  <a:pt x="9280397" y="1628710"/>
                </a:lnTo>
                <a:lnTo>
                  <a:pt x="9419466" y="1628710"/>
                </a:lnTo>
                <a:lnTo>
                  <a:pt x="9419466" y="1452736"/>
                </a:lnTo>
                <a:lnTo>
                  <a:pt x="9566827" y="1452736"/>
                </a:lnTo>
                <a:lnTo>
                  <a:pt x="9566827" y="1615324"/>
                </a:lnTo>
                <a:lnTo>
                  <a:pt x="9570723" y="1615324"/>
                </a:lnTo>
                <a:lnTo>
                  <a:pt x="9573265" y="1661815"/>
                </a:lnTo>
                <a:lnTo>
                  <a:pt x="9593066" y="1661815"/>
                </a:lnTo>
                <a:cubicBezTo>
                  <a:pt x="9594163" y="1646924"/>
                  <a:pt x="9595608" y="1631125"/>
                  <a:pt x="9595608" y="1615324"/>
                </a:cubicBezTo>
                <a:lnTo>
                  <a:pt x="9608050" y="1615324"/>
                </a:lnTo>
                <a:lnTo>
                  <a:pt x="9610592" y="1661815"/>
                </a:lnTo>
                <a:lnTo>
                  <a:pt x="9714188" y="1661815"/>
                </a:lnTo>
                <a:lnTo>
                  <a:pt x="9714188" y="1325302"/>
                </a:lnTo>
                <a:lnTo>
                  <a:pt x="10118008" y="1325302"/>
                </a:lnTo>
                <a:lnTo>
                  <a:pt x="10118008" y="1661815"/>
                </a:lnTo>
                <a:lnTo>
                  <a:pt x="10156270" y="1661815"/>
                </a:lnTo>
                <a:lnTo>
                  <a:pt x="10156270" y="1491124"/>
                </a:lnTo>
                <a:lnTo>
                  <a:pt x="10350928" y="1491124"/>
                </a:lnTo>
                <a:cubicBezTo>
                  <a:pt x="10359268" y="1272282"/>
                  <a:pt x="10366180" y="1054569"/>
                  <a:pt x="10375342" y="834436"/>
                </a:cubicBezTo>
                <a:cubicBezTo>
                  <a:pt x="10354606" y="834436"/>
                  <a:pt x="10304836" y="807662"/>
                  <a:pt x="10350458" y="789813"/>
                </a:cubicBezTo>
                <a:cubicBezTo>
                  <a:pt x="10346310" y="785351"/>
                  <a:pt x="10342164" y="780888"/>
                  <a:pt x="10338015" y="780888"/>
                </a:cubicBezTo>
                <a:cubicBezTo>
                  <a:pt x="10338015" y="754116"/>
                  <a:pt x="10333867" y="749653"/>
                  <a:pt x="10354606" y="731805"/>
                </a:cubicBezTo>
                <a:lnTo>
                  <a:pt x="10354606" y="696108"/>
                </a:lnTo>
                <a:lnTo>
                  <a:pt x="10383638" y="696108"/>
                </a:lnTo>
                <a:lnTo>
                  <a:pt x="10383638" y="651485"/>
                </a:lnTo>
                <a:cubicBezTo>
                  <a:pt x="10383638" y="647022"/>
                  <a:pt x="10387785" y="647022"/>
                  <a:pt x="10387785" y="642560"/>
                </a:cubicBezTo>
                <a:lnTo>
                  <a:pt x="10387785" y="481920"/>
                </a:lnTo>
                <a:cubicBezTo>
                  <a:pt x="10387785" y="477457"/>
                  <a:pt x="10383638" y="472996"/>
                  <a:pt x="10383638" y="468534"/>
                </a:cubicBezTo>
                <a:lnTo>
                  <a:pt x="10396081" y="455146"/>
                </a:lnTo>
                <a:lnTo>
                  <a:pt x="10396081" y="334666"/>
                </a:lnTo>
                <a:cubicBezTo>
                  <a:pt x="10396081" y="330205"/>
                  <a:pt x="10396081" y="330205"/>
                  <a:pt x="10400228" y="325742"/>
                </a:cubicBezTo>
                <a:lnTo>
                  <a:pt x="10400228" y="209725"/>
                </a:lnTo>
                <a:cubicBezTo>
                  <a:pt x="10404376" y="191877"/>
                  <a:pt x="10404376" y="182951"/>
                  <a:pt x="10404376" y="169565"/>
                </a:cubicBezTo>
                <a:cubicBezTo>
                  <a:pt x="10412672" y="182951"/>
                  <a:pt x="10412672" y="191877"/>
                  <a:pt x="10412672" y="205263"/>
                </a:cubicBezTo>
                <a:cubicBezTo>
                  <a:pt x="10416818" y="249885"/>
                  <a:pt x="10416818" y="290045"/>
                  <a:pt x="10416818" y="325742"/>
                </a:cubicBezTo>
                <a:cubicBezTo>
                  <a:pt x="10420966" y="374826"/>
                  <a:pt x="10420966" y="414986"/>
                  <a:pt x="10420966" y="455146"/>
                </a:cubicBezTo>
                <a:lnTo>
                  <a:pt x="10433408" y="468534"/>
                </a:lnTo>
                <a:cubicBezTo>
                  <a:pt x="10433408" y="472996"/>
                  <a:pt x="10429260" y="477457"/>
                  <a:pt x="10429260" y="481920"/>
                </a:cubicBezTo>
                <a:lnTo>
                  <a:pt x="10429260" y="642560"/>
                </a:lnTo>
                <a:cubicBezTo>
                  <a:pt x="10429260" y="647022"/>
                  <a:pt x="10433408" y="647022"/>
                  <a:pt x="10433408" y="651485"/>
                </a:cubicBezTo>
                <a:lnTo>
                  <a:pt x="10433408" y="696108"/>
                </a:lnTo>
                <a:lnTo>
                  <a:pt x="10462442" y="696108"/>
                </a:lnTo>
                <a:lnTo>
                  <a:pt x="10462442" y="731805"/>
                </a:lnTo>
                <a:cubicBezTo>
                  <a:pt x="10479032" y="749653"/>
                  <a:pt x="10479032" y="749653"/>
                  <a:pt x="10479032" y="780888"/>
                </a:cubicBezTo>
                <a:cubicBezTo>
                  <a:pt x="10474884" y="780888"/>
                  <a:pt x="10470736" y="785351"/>
                  <a:pt x="10466590" y="789813"/>
                </a:cubicBezTo>
                <a:cubicBezTo>
                  <a:pt x="10508063" y="812125"/>
                  <a:pt x="10458294" y="829973"/>
                  <a:pt x="10441702" y="834436"/>
                </a:cubicBezTo>
                <a:cubicBezTo>
                  <a:pt x="10445851" y="1008462"/>
                  <a:pt x="10454145" y="1182488"/>
                  <a:pt x="10458294" y="1356516"/>
                </a:cubicBezTo>
                <a:lnTo>
                  <a:pt x="10591014" y="1356516"/>
                </a:lnTo>
                <a:lnTo>
                  <a:pt x="10591014" y="1512693"/>
                </a:lnTo>
                <a:lnTo>
                  <a:pt x="10607604" y="1512693"/>
                </a:lnTo>
                <a:cubicBezTo>
                  <a:pt x="10607604" y="1508230"/>
                  <a:pt x="10611752" y="1503767"/>
                  <a:pt x="10611752" y="1499307"/>
                </a:cubicBezTo>
                <a:lnTo>
                  <a:pt x="10624195" y="1499307"/>
                </a:lnTo>
                <a:cubicBezTo>
                  <a:pt x="10624195" y="1503767"/>
                  <a:pt x="10624195" y="1508230"/>
                  <a:pt x="10628343" y="1517155"/>
                </a:cubicBezTo>
                <a:lnTo>
                  <a:pt x="10653228" y="1517155"/>
                </a:lnTo>
                <a:lnTo>
                  <a:pt x="10653228" y="1503767"/>
                </a:lnTo>
                <a:lnTo>
                  <a:pt x="10698850" y="1503767"/>
                </a:lnTo>
                <a:lnTo>
                  <a:pt x="10698850" y="1517155"/>
                </a:lnTo>
                <a:lnTo>
                  <a:pt x="10740325" y="1517155"/>
                </a:lnTo>
                <a:lnTo>
                  <a:pt x="10740325" y="1610861"/>
                </a:lnTo>
                <a:lnTo>
                  <a:pt x="10769358" y="1610861"/>
                </a:lnTo>
                <a:lnTo>
                  <a:pt x="10769358" y="1584087"/>
                </a:lnTo>
                <a:lnTo>
                  <a:pt x="10802539" y="1584087"/>
                </a:lnTo>
                <a:lnTo>
                  <a:pt x="10802539" y="1213724"/>
                </a:lnTo>
                <a:lnTo>
                  <a:pt x="10814982" y="1200336"/>
                </a:lnTo>
                <a:lnTo>
                  <a:pt x="10964292" y="1200336"/>
                </a:lnTo>
                <a:lnTo>
                  <a:pt x="10964292" y="1218187"/>
                </a:lnTo>
                <a:lnTo>
                  <a:pt x="10985029" y="1218187"/>
                </a:lnTo>
                <a:lnTo>
                  <a:pt x="10985029" y="1454684"/>
                </a:lnTo>
                <a:lnTo>
                  <a:pt x="11030652" y="1454684"/>
                </a:lnTo>
                <a:lnTo>
                  <a:pt x="11030652" y="1316356"/>
                </a:lnTo>
                <a:lnTo>
                  <a:pt x="11084570" y="1316356"/>
                </a:lnTo>
                <a:cubicBezTo>
                  <a:pt x="11088716" y="1316356"/>
                  <a:pt x="11088716" y="1311893"/>
                  <a:pt x="11092865" y="1307430"/>
                </a:cubicBezTo>
                <a:lnTo>
                  <a:pt x="11109456" y="1307430"/>
                </a:lnTo>
                <a:cubicBezTo>
                  <a:pt x="11113602" y="1311893"/>
                  <a:pt x="11113602" y="1316356"/>
                  <a:pt x="11117750" y="1316356"/>
                </a:cubicBezTo>
                <a:lnTo>
                  <a:pt x="11163373" y="1316356"/>
                </a:lnTo>
                <a:lnTo>
                  <a:pt x="11163373" y="1075396"/>
                </a:lnTo>
                <a:cubicBezTo>
                  <a:pt x="11163402" y="1075390"/>
                  <a:pt x="11165176" y="1075051"/>
                  <a:pt x="11279503" y="1053084"/>
                </a:cubicBezTo>
                <a:lnTo>
                  <a:pt x="11279503" y="1055316"/>
                </a:lnTo>
                <a:lnTo>
                  <a:pt x="11279503" y="1070933"/>
                </a:lnTo>
                <a:lnTo>
                  <a:pt x="11333421" y="1070933"/>
                </a:lnTo>
                <a:lnTo>
                  <a:pt x="11333421" y="1597475"/>
                </a:lnTo>
                <a:lnTo>
                  <a:pt x="11379044" y="1597475"/>
                </a:lnTo>
                <a:lnTo>
                  <a:pt x="11379044" y="1588550"/>
                </a:lnTo>
                <a:lnTo>
                  <a:pt x="11403930" y="1588550"/>
                </a:lnTo>
                <a:lnTo>
                  <a:pt x="11403930" y="1597475"/>
                </a:lnTo>
                <a:lnTo>
                  <a:pt x="11453699" y="1597475"/>
                </a:lnTo>
                <a:lnTo>
                  <a:pt x="11453699" y="1570701"/>
                </a:lnTo>
                <a:lnTo>
                  <a:pt x="11511765" y="1570701"/>
                </a:lnTo>
                <a:cubicBezTo>
                  <a:pt x="11520059" y="1561776"/>
                  <a:pt x="11528356" y="1561776"/>
                  <a:pt x="11536650" y="1561776"/>
                </a:cubicBezTo>
                <a:cubicBezTo>
                  <a:pt x="11549092" y="1570701"/>
                  <a:pt x="11565683" y="1570701"/>
                  <a:pt x="11578125" y="1570701"/>
                </a:cubicBezTo>
                <a:lnTo>
                  <a:pt x="11578125" y="1535004"/>
                </a:lnTo>
                <a:lnTo>
                  <a:pt x="11594716" y="1535004"/>
                </a:lnTo>
                <a:lnTo>
                  <a:pt x="11594716" y="1508230"/>
                </a:lnTo>
                <a:lnTo>
                  <a:pt x="11710846" y="1508230"/>
                </a:lnTo>
                <a:lnTo>
                  <a:pt x="11710846" y="1445759"/>
                </a:lnTo>
                <a:lnTo>
                  <a:pt x="11748173" y="1445759"/>
                </a:lnTo>
                <a:lnTo>
                  <a:pt x="11748173" y="1432373"/>
                </a:lnTo>
                <a:lnTo>
                  <a:pt x="11773058" y="1432373"/>
                </a:lnTo>
                <a:lnTo>
                  <a:pt x="11773058" y="1445759"/>
                </a:lnTo>
                <a:lnTo>
                  <a:pt x="11806239" y="1445759"/>
                </a:lnTo>
                <a:lnTo>
                  <a:pt x="11806239" y="1548390"/>
                </a:lnTo>
                <a:lnTo>
                  <a:pt x="11872599" y="1548390"/>
                </a:lnTo>
                <a:lnTo>
                  <a:pt x="11872599" y="1494844"/>
                </a:lnTo>
                <a:lnTo>
                  <a:pt x="11951402" y="1494844"/>
                </a:lnTo>
                <a:lnTo>
                  <a:pt x="11951402" y="1432373"/>
                </a:lnTo>
                <a:lnTo>
                  <a:pt x="12050944" y="1432373"/>
                </a:lnTo>
                <a:lnTo>
                  <a:pt x="12050944" y="1661815"/>
                </a:lnTo>
                <a:lnTo>
                  <a:pt x="12050944" y="1690256"/>
                </a:lnTo>
                <a:lnTo>
                  <a:pt x="12199411" y="1690256"/>
                </a:lnTo>
                <a:cubicBezTo>
                  <a:pt x="12194860" y="1939194"/>
                  <a:pt x="12203964" y="2064141"/>
                  <a:pt x="12199413" y="2395741"/>
                </a:cubicBezTo>
                <a:lnTo>
                  <a:pt x="12192001" y="2395736"/>
                </a:lnTo>
                <a:lnTo>
                  <a:pt x="12192001" y="4807010"/>
                </a:lnTo>
                <a:lnTo>
                  <a:pt x="1" y="4807010"/>
                </a:lnTo>
                <a:lnTo>
                  <a:pt x="1" y="2264636"/>
                </a:lnTo>
                <a:lnTo>
                  <a:pt x="3611" y="2264636"/>
                </a:lnTo>
                <a:lnTo>
                  <a:pt x="2102" y="1942885"/>
                </a:lnTo>
                <a:cubicBezTo>
                  <a:pt x="1402" y="1795013"/>
                  <a:pt x="701" y="1647140"/>
                  <a:pt x="0" y="1494844"/>
                </a:cubicBezTo>
                <a:lnTo>
                  <a:pt x="41476" y="1494844"/>
                </a:lnTo>
                <a:cubicBezTo>
                  <a:pt x="41484" y="1494831"/>
                  <a:pt x="41560" y="1494662"/>
                  <a:pt x="42513" y="1492612"/>
                </a:cubicBezTo>
                <a:lnTo>
                  <a:pt x="49770" y="1476995"/>
                </a:lnTo>
                <a:cubicBezTo>
                  <a:pt x="49788" y="1476997"/>
                  <a:pt x="50020" y="1477034"/>
                  <a:pt x="53400" y="1477552"/>
                </a:cubicBezTo>
                <a:lnTo>
                  <a:pt x="78803" y="1481456"/>
                </a:lnTo>
                <a:cubicBezTo>
                  <a:pt x="78809" y="1481476"/>
                  <a:pt x="78887" y="1481685"/>
                  <a:pt x="79841" y="1484246"/>
                </a:cubicBezTo>
                <a:lnTo>
                  <a:pt x="87097" y="1503767"/>
                </a:lnTo>
                <a:cubicBezTo>
                  <a:pt x="87126" y="1503769"/>
                  <a:pt x="88346" y="1503872"/>
                  <a:pt x="141015" y="1508230"/>
                </a:cubicBezTo>
                <a:lnTo>
                  <a:pt x="141015" y="1253884"/>
                </a:lnTo>
                <a:lnTo>
                  <a:pt x="145163" y="1253884"/>
                </a:lnTo>
                <a:lnTo>
                  <a:pt x="174196" y="1253884"/>
                </a:lnTo>
                <a:lnTo>
                  <a:pt x="174196" y="972764"/>
                </a:lnTo>
                <a:lnTo>
                  <a:pt x="177825" y="972764"/>
                </a:lnTo>
                <a:lnTo>
                  <a:pt x="203229" y="972764"/>
                </a:lnTo>
                <a:lnTo>
                  <a:pt x="452080" y="972764"/>
                </a:lnTo>
                <a:lnTo>
                  <a:pt x="456746" y="972764"/>
                </a:lnTo>
                <a:lnTo>
                  <a:pt x="489409" y="972764"/>
                </a:lnTo>
                <a:lnTo>
                  <a:pt x="489409" y="1262807"/>
                </a:lnTo>
                <a:cubicBezTo>
                  <a:pt x="489429" y="1262805"/>
                  <a:pt x="489659" y="1262762"/>
                  <a:pt x="492520" y="1262250"/>
                </a:cubicBezTo>
                <a:lnTo>
                  <a:pt x="514294" y="1258347"/>
                </a:lnTo>
                <a:cubicBezTo>
                  <a:pt x="514294" y="1258392"/>
                  <a:pt x="514232" y="1261146"/>
                  <a:pt x="510146" y="1441296"/>
                </a:cubicBezTo>
                <a:cubicBezTo>
                  <a:pt x="510166" y="1441300"/>
                  <a:pt x="510393" y="1441341"/>
                  <a:pt x="513256" y="1441855"/>
                </a:cubicBezTo>
                <a:lnTo>
                  <a:pt x="535030" y="1445758"/>
                </a:lnTo>
                <a:cubicBezTo>
                  <a:pt x="535035" y="1445773"/>
                  <a:pt x="535076" y="1445905"/>
                  <a:pt x="535548" y="1447432"/>
                </a:cubicBezTo>
                <a:lnTo>
                  <a:pt x="539179" y="1459146"/>
                </a:lnTo>
                <a:cubicBezTo>
                  <a:pt x="539183" y="1459128"/>
                  <a:pt x="539275" y="1458833"/>
                  <a:pt x="540734" y="1454126"/>
                </a:cubicBezTo>
                <a:lnTo>
                  <a:pt x="551621" y="1418986"/>
                </a:lnTo>
                <a:lnTo>
                  <a:pt x="555249" y="1418986"/>
                </a:lnTo>
                <a:lnTo>
                  <a:pt x="580654" y="1418986"/>
                </a:lnTo>
                <a:lnTo>
                  <a:pt x="580654" y="1485918"/>
                </a:lnTo>
                <a:cubicBezTo>
                  <a:pt x="580666" y="1485929"/>
                  <a:pt x="580824" y="1486011"/>
                  <a:pt x="582727" y="1487035"/>
                </a:cubicBezTo>
                <a:lnTo>
                  <a:pt x="597245" y="1494844"/>
                </a:lnTo>
                <a:lnTo>
                  <a:pt x="597245" y="1497632"/>
                </a:lnTo>
                <a:lnTo>
                  <a:pt x="597245" y="1517155"/>
                </a:lnTo>
                <a:lnTo>
                  <a:pt x="688490" y="1517155"/>
                </a:lnTo>
                <a:lnTo>
                  <a:pt x="688490" y="1519386"/>
                </a:lnTo>
                <a:lnTo>
                  <a:pt x="688490" y="1535004"/>
                </a:lnTo>
                <a:lnTo>
                  <a:pt x="692636" y="1535004"/>
                </a:lnTo>
                <a:lnTo>
                  <a:pt x="721669" y="1535004"/>
                </a:lnTo>
                <a:lnTo>
                  <a:pt x="721669" y="1472532"/>
                </a:lnTo>
                <a:lnTo>
                  <a:pt x="812914" y="1472532"/>
                </a:lnTo>
                <a:lnTo>
                  <a:pt x="812914" y="1469744"/>
                </a:lnTo>
                <a:lnTo>
                  <a:pt x="812914" y="1450221"/>
                </a:lnTo>
                <a:lnTo>
                  <a:pt x="814989" y="1450221"/>
                </a:lnTo>
                <a:lnTo>
                  <a:pt x="829505" y="1450221"/>
                </a:lnTo>
                <a:lnTo>
                  <a:pt x="829505" y="1446318"/>
                </a:lnTo>
                <a:lnTo>
                  <a:pt x="829505" y="1418986"/>
                </a:lnTo>
                <a:lnTo>
                  <a:pt x="831060" y="1418986"/>
                </a:lnTo>
                <a:lnTo>
                  <a:pt x="841947" y="1418986"/>
                </a:lnTo>
                <a:lnTo>
                  <a:pt x="841947" y="1416755"/>
                </a:lnTo>
                <a:lnTo>
                  <a:pt x="841947" y="1401136"/>
                </a:lnTo>
                <a:lnTo>
                  <a:pt x="846095" y="1401136"/>
                </a:lnTo>
                <a:lnTo>
                  <a:pt x="875128" y="1401136"/>
                </a:lnTo>
                <a:lnTo>
                  <a:pt x="875128" y="1403367"/>
                </a:lnTo>
                <a:lnTo>
                  <a:pt x="875128" y="1418986"/>
                </a:lnTo>
                <a:lnTo>
                  <a:pt x="920750" y="1418986"/>
                </a:lnTo>
                <a:lnTo>
                  <a:pt x="920750" y="1415081"/>
                </a:lnTo>
                <a:lnTo>
                  <a:pt x="920750" y="1387750"/>
                </a:lnTo>
                <a:lnTo>
                  <a:pt x="924380" y="1387750"/>
                </a:lnTo>
                <a:lnTo>
                  <a:pt x="949783" y="1387750"/>
                </a:lnTo>
                <a:lnTo>
                  <a:pt x="949783" y="1436835"/>
                </a:lnTo>
                <a:lnTo>
                  <a:pt x="951858" y="1436835"/>
                </a:lnTo>
                <a:lnTo>
                  <a:pt x="966373" y="1436835"/>
                </a:lnTo>
                <a:lnTo>
                  <a:pt x="966373" y="1434604"/>
                </a:lnTo>
                <a:lnTo>
                  <a:pt x="966373" y="1418986"/>
                </a:lnTo>
                <a:lnTo>
                  <a:pt x="970001" y="1418986"/>
                </a:lnTo>
                <a:lnTo>
                  <a:pt x="995406" y="1418986"/>
                </a:lnTo>
                <a:lnTo>
                  <a:pt x="995406" y="1472532"/>
                </a:lnTo>
                <a:lnTo>
                  <a:pt x="999554" y="1472532"/>
                </a:lnTo>
                <a:lnTo>
                  <a:pt x="1028585" y="1472532"/>
                </a:lnTo>
                <a:lnTo>
                  <a:pt x="1028585" y="1475878"/>
                </a:lnTo>
                <a:lnTo>
                  <a:pt x="1028585" y="1499306"/>
                </a:lnTo>
                <a:lnTo>
                  <a:pt x="1030140" y="1499306"/>
                </a:lnTo>
                <a:lnTo>
                  <a:pt x="1041030" y="1499306"/>
                </a:lnTo>
                <a:lnTo>
                  <a:pt x="1041030" y="1497632"/>
                </a:lnTo>
                <a:lnTo>
                  <a:pt x="1041030" y="1485918"/>
                </a:lnTo>
                <a:lnTo>
                  <a:pt x="1103242" y="1485918"/>
                </a:lnTo>
                <a:lnTo>
                  <a:pt x="1103242" y="1535004"/>
                </a:lnTo>
                <a:lnTo>
                  <a:pt x="1105315" y="1535004"/>
                </a:lnTo>
                <a:lnTo>
                  <a:pt x="1119832" y="1535004"/>
                </a:lnTo>
                <a:lnTo>
                  <a:pt x="1119832" y="1537235"/>
                </a:lnTo>
                <a:lnTo>
                  <a:pt x="1119832" y="1552852"/>
                </a:lnTo>
                <a:lnTo>
                  <a:pt x="1121387" y="1552852"/>
                </a:lnTo>
                <a:lnTo>
                  <a:pt x="1132275" y="1552852"/>
                </a:lnTo>
                <a:lnTo>
                  <a:pt x="1132275" y="1548390"/>
                </a:lnTo>
                <a:lnTo>
                  <a:pt x="1132275" y="1517155"/>
                </a:lnTo>
                <a:lnTo>
                  <a:pt x="1134348" y="1517155"/>
                </a:lnTo>
                <a:lnTo>
                  <a:pt x="1148865" y="1517155"/>
                </a:lnTo>
                <a:lnTo>
                  <a:pt x="1148865" y="1519386"/>
                </a:lnTo>
                <a:lnTo>
                  <a:pt x="1148865" y="1535004"/>
                </a:lnTo>
                <a:lnTo>
                  <a:pt x="1159752" y="1530890"/>
                </a:lnTo>
                <a:cubicBezTo>
                  <a:pt x="1161308" y="1530122"/>
                  <a:pt x="1161308" y="1529705"/>
                  <a:pt x="1161308" y="1528867"/>
                </a:cubicBezTo>
                <a:lnTo>
                  <a:pt x="1161308" y="1517155"/>
                </a:lnTo>
                <a:lnTo>
                  <a:pt x="1240110" y="1517155"/>
                </a:lnTo>
                <a:lnTo>
                  <a:pt x="1240110" y="1566238"/>
                </a:lnTo>
                <a:lnTo>
                  <a:pt x="1244256" y="1566238"/>
                </a:lnTo>
                <a:lnTo>
                  <a:pt x="1273289" y="1566238"/>
                </a:lnTo>
                <a:lnTo>
                  <a:pt x="1273289" y="1568470"/>
                </a:lnTo>
                <a:lnTo>
                  <a:pt x="1273289" y="1584087"/>
                </a:lnTo>
                <a:lnTo>
                  <a:pt x="1276920" y="1584087"/>
                </a:lnTo>
                <a:lnTo>
                  <a:pt x="1302322" y="1584087"/>
                </a:lnTo>
                <a:lnTo>
                  <a:pt x="1302322" y="1535004"/>
                </a:lnTo>
                <a:lnTo>
                  <a:pt x="1304395" y="1535004"/>
                </a:lnTo>
                <a:lnTo>
                  <a:pt x="1318913" y="1535004"/>
                </a:lnTo>
                <a:lnTo>
                  <a:pt x="1318913" y="1468070"/>
                </a:lnTo>
                <a:lnTo>
                  <a:pt x="1320986" y="1468070"/>
                </a:lnTo>
                <a:lnTo>
                  <a:pt x="1335504" y="1468070"/>
                </a:lnTo>
                <a:lnTo>
                  <a:pt x="1335504" y="1464166"/>
                </a:lnTo>
                <a:lnTo>
                  <a:pt x="1335504" y="1436835"/>
                </a:lnTo>
                <a:cubicBezTo>
                  <a:pt x="1331355" y="1436835"/>
                  <a:pt x="1331355" y="1436835"/>
                  <a:pt x="1332911" y="1433487"/>
                </a:cubicBezTo>
                <a:lnTo>
                  <a:pt x="1343798" y="1410061"/>
                </a:lnTo>
                <a:cubicBezTo>
                  <a:pt x="1343808" y="1410096"/>
                  <a:pt x="1344207" y="1411487"/>
                  <a:pt x="1360388" y="1468070"/>
                </a:cubicBezTo>
                <a:lnTo>
                  <a:pt x="1361944" y="1468070"/>
                </a:lnTo>
                <a:lnTo>
                  <a:pt x="1372831" y="1468070"/>
                </a:lnTo>
                <a:lnTo>
                  <a:pt x="1372831" y="1249421"/>
                </a:lnTo>
                <a:lnTo>
                  <a:pt x="1375941" y="1249421"/>
                </a:lnTo>
                <a:lnTo>
                  <a:pt x="1397716" y="1249421"/>
                </a:lnTo>
                <a:lnTo>
                  <a:pt x="1397716" y="1151253"/>
                </a:lnTo>
                <a:lnTo>
                  <a:pt x="1451634" y="1151253"/>
                </a:lnTo>
                <a:lnTo>
                  <a:pt x="1451634" y="1106630"/>
                </a:lnTo>
                <a:lnTo>
                  <a:pt x="1522142" y="1106630"/>
                </a:lnTo>
                <a:lnTo>
                  <a:pt x="1522142" y="1111650"/>
                </a:lnTo>
                <a:lnTo>
                  <a:pt x="1522142" y="1146790"/>
                </a:lnTo>
                <a:lnTo>
                  <a:pt x="1526808" y="1146790"/>
                </a:lnTo>
                <a:lnTo>
                  <a:pt x="1559469" y="1146790"/>
                </a:lnTo>
                <a:lnTo>
                  <a:pt x="1559469" y="1244959"/>
                </a:lnTo>
                <a:lnTo>
                  <a:pt x="1561542" y="1244959"/>
                </a:lnTo>
                <a:lnTo>
                  <a:pt x="1576060" y="1244959"/>
                </a:lnTo>
                <a:lnTo>
                  <a:pt x="1605093" y="1253884"/>
                </a:lnTo>
                <a:lnTo>
                  <a:pt x="1605093" y="1334204"/>
                </a:lnTo>
                <a:lnTo>
                  <a:pt x="1607166" y="1334204"/>
                </a:lnTo>
                <a:lnTo>
                  <a:pt x="1621681" y="1334204"/>
                </a:lnTo>
                <a:lnTo>
                  <a:pt x="1621681" y="1337550"/>
                </a:lnTo>
                <a:lnTo>
                  <a:pt x="1621681" y="1360976"/>
                </a:lnTo>
                <a:lnTo>
                  <a:pt x="1625829" y="1360976"/>
                </a:lnTo>
                <a:lnTo>
                  <a:pt x="1654862" y="1360976"/>
                </a:lnTo>
                <a:lnTo>
                  <a:pt x="1667305" y="1374364"/>
                </a:lnTo>
                <a:lnTo>
                  <a:pt x="1667305" y="1418986"/>
                </a:lnTo>
                <a:lnTo>
                  <a:pt x="1671971" y="1418986"/>
                </a:lnTo>
                <a:lnTo>
                  <a:pt x="1704632" y="1418986"/>
                </a:lnTo>
                <a:lnTo>
                  <a:pt x="1704632" y="1421216"/>
                </a:lnTo>
                <a:lnTo>
                  <a:pt x="1704632" y="1436835"/>
                </a:lnTo>
                <a:lnTo>
                  <a:pt x="1707225" y="1436835"/>
                </a:lnTo>
                <a:lnTo>
                  <a:pt x="1725371" y="1436835"/>
                </a:lnTo>
                <a:lnTo>
                  <a:pt x="1725371" y="1441296"/>
                </a:lnTo>
                <a:lnTo>
                  <a:pt x="1725371" y="1472532"/>
                </a:lnTo>
                <a:cubicBezTo>
                  <a:pt x="1733665" y="1472532"/>
                  <a:pt x="1733665" y="1472532"/>
                  <a:pt x="1733665" y="1468627"/>
                </a:cubicBezTo>
                <a:lnTo>
                  <a:pt x="1733665" y="1441296"/>
                </a:lnTo>
                <a:lnTo>
                  <a:pt x="1735738" y="1441296"/>
                </a:lnTo>
                <a:lnTo>
                  <a:pt x="1750256" y="1441296"/>
                </a:lnTo>
                <a:lnTo>
                  <a:pt x="1750256" y="1444644"/>
                </a:lnTo>
                <a:lnTo>
                  <a:pt x="1750256" y="1468070"/>
                </a:lnTo>
                <a:lnTo>
                  <a:pt x="1751811" y="1468070"/>
                </a:lnTo>
                <a:lnTo>
                  <a:pt x="1762698" y="1468070"/>
                </a:lnTo>
                <a:cubicBezTo>
                  <a:pt x="1762698" y="1459146"/>
                  <a:pt x="1762698" y="1459146"/>
                  <a:pt x="1862237" y="1459146"/>
                </a:cubicBezTo>
                <a:lnTo>
                  <a:pt x="1862237" y="1461935"/>
                </a:lnTo>
                <a:lnTo>
                  <a:pt x="1862237" y="1481456"/>
                </a:lnTo>
                <a:lnTo>
                  <a:pt x="1863793" y="1481456"/>
                </a:lnTo>
                <a:lnTo>
                  <a:pt x="1874682" y="1481456"/>
                </a:lnTo>
                <a:lnTo>
                  <a:pt x="1874682" y="1485918"/>
                </a:lnTo>
                <a:lnTo>
                  <a:pt x="1874682" y="1517155"/>
                </a:lnTo>
                <a:cubicBezTo>
                  <a:pt x="1874698" y="1517147"/>
                  <a:pt x="1874936" y="1516986"/>
                  <a:pt x="1878828" y="1514366"/>
                </a:cubicBezTo>
                <a:lnTo>
                  <a:pt x="1907861" y="1494844"/>
                </a:lnTo>
                <a:cubicBezTo>
                  <a:pt x="1907865" y="1494805"/>
                  <a:pt x="1908133" y="1492998"/>
                  <a:pt x="1920303" y="1410061"/>
                </a:cubicBezTo>
                <a:cubicBezTo>
                  <a:pt x="1920322" y="1410057"/>
                  <a:pt x="1920463" y="1410003"/>
                  <a:pt x="1921859" y="1409504"/>
                </a:cubicBezTo>
                <a:lnTo>
                  <a:pt x="1932746" y="1405598"/>
                </a:lnTo>
                <a:cubicBezTo>
                  <a:pt x="1932746" y="1405565"/>
                  <a:pt x="1932813" y="1403375"/>
                  <a:pt x="1936894" y="1262807"/>
                </a:cubicBezTo>
                <a:cubicBezTo>
                  <a:pt x="1936894" y="1262844"/>
                  <a:pt x="1936962" y="1265096"/>
                  <a:pt x="1941042" y="1405598"/>
                </a:cubicBezTo>
                <a:cubicBezTo>
                  <a:pt x="1941061" y="1405605"/>
                  <a:pt x="1941206" y="1405656"/>
                  <a:pt x="1942597" y="1406156"/>
                </a:cubicBezTo>
                <a:lnTo>
                  <a:pt x="1953485" y="1410061"/>
                </a:lnTo>
                <a:lnTo>
                  <a:pt x="1953485" y="1231573"/>
                </a:lnTo>
                <a:cubicBezTo>
                  <a:pt x="1961779" y="1231573"/>
                  <a:pt x="1961779" y="1231573"/>
                  <a:pt x="1961779" y="1164639"/>
                </a:cubicBezTo>
                <a:lnTo>
                  <a:pt x="2040581" y="1164639"/>
                </a:lnTo>
                <a:lnTo>
                  <a:pt x="2040581" y="1231573"/>
                </a:lnTo>
                <a:lnTo>
                  <a:pt x="2042137" y="1231573"/>
                </a:lnTo>
                <a:lnTo>
                  <a:pt x="2053024" y="1231573"/>
                </a:lnTo>
                <a:lnTo>
                  <a:pt x="2053024" y="1062007"/>
                </a:lnTo>
                <a:lnTo>
                  <a:pt x="2056654" y="1062007"/>
                </a:lnTo>
                <a:lnTo>
                  <a:pt x="2082057" y="1062007"/>
                </a:lnTo>
                <a:lnTo>
                  <a:pt x="2082057" y="1058104"/>
                </a:lnTo>
                <a:lnTo>
                  <a:pt x="2082057" y="1030773"/>
                </a:lnTo>
                <a:lnTo>
                  <a:pt x="2127680" y="1030773"/>
                </a:lnTo>
                <a:lnTo>
                  <a:pt x="2127680" y="1028541"/>
                </a:lnTo>
                <a:lnTo>
                  <a:pt x="2127680" y="1012924"/>
                </a:lnTo>
                <a:lnTo>
                  <a:pt x="2131309" y="1012924"/>
                </a:lnTo>
                <a:lnTo>
                  <a:pt x="2156713" y="1012924"/>
                </a:lnTo>
                <a:lnTo>
                  <a:pt x="2156713" y="1015155"/>
                </a:lnTo>
                <a:lnTo>
                  <a:pt x="2156713" y="1030773"/>
                </a:lnTo>
                <a:lnTo>
                  <a:pt x="2158269" y="1030773"/>
                </a:lnTo>
                <a:lnTo>
                  <a:pt x="2169156" y="1030773"/>
                </a:lnTo>
                <a:lnTo>
                  <a:pt x="2189893" y="1021847"/>
                </a:lnTo>
                <a:lnTo>
                  <a:pt x="2198187" y="1028541"/>
                </a:lnTo>
                <a:lnTo>
                  <a:pt x="2198187" y="1012924"/>
                </a:lnTo>
                <a:lnTo>
                  <a:pt x="2202853" y="1012924"/>
                </a:lnTo>
                <a:lnTo>
                  <a:pt x="2235516" y="1012924"/>
                </a:lnTo>
                <a:lnTo>
                  <a:pt x="2235516" y="1015155"/>
                </a:lnTo>
                <a:lnTo>
                  <a:pt x="2235516" y="1030773"/>
                </a:lnTo>
                <a:lnTo>
                  <a:pt x="2297728" y="1030773"/>
                </a:lnTo>
                <a:lnTo>
                  <a:pt x="2297728" y="1034119"/>
                </a:lnTo>
                <a:lnTo>
                  <a:pt x="2297728" y="1057547"/>
                </a:lnTo>
                <a:lnTo>
                  <a:pt x="2351646" y="1057547"/>
                </a:lnTo>
                <a:lnTo>
                  <a:pt x="2351646" y="1120016"/>
                </a:lnTo>
                <a:lnTo>
                  <a:pt x="2353201" y="1120016"/>
                </a:lnTo>
                <a:lnTo>
                  <a:pt x="2364089" y="1120016"/>
                </a:lnTo>
                <a:lnTo>
                  <a:pt x="2364089" y="1122247"/>
                </a:lnTo>
                <a:lnTo>
                  <a:pt x="2364089" y="1137867"/>
                </a:lnTo>
                <a:cubicBezTo>
                  <a:pt x="2372385" y="1137867"/>
                  <a:pt x="2372385" y="1137867"/>
                  <a:pt x="2372385" y="1200336"/>
                </a:cubicBezTo>
                <a:lnTo>
                  <a:pt x="2373940" y="1200336"/>
                </a:lnTo>
                <a:lnTo>
                  <a:pt x="2384827" y="1200336"/>
                </a:lnTo>
                <a:lnTo>
                  <a:pt x="2384827" y="1202010"/>
                </a:lnTo>
                <a:lnTo>
                  <a:pt x="2384827" y="1213724"/>
                </a:lnTo>
                <a:lnTo>
                  <a:pt x="2386900" y="1213724"/>
                </a:lnTo>
                <a:lnTo>
                  <a:pt x="2401416" y="1213724"/>
                </a:lnTo>
                <a:lnTo>
                  <a:pt x="2401416" y="1276195"/>
                </a:lnTo>
                <a:lnTo>
                  <a:pt x="2405564" y="1276195"/>
                </a:lnTo>
                <a:lnTo>
                  <a:pt x="2434597" y="1276195"/>
                </a:lnTo>
                <a:lnTo>
                  <a:pt x="2434597" y="1325279"/>
                </a:lnTo>
                <a:cubicBezTo>
                  <a:pt x="2438745" y="1325279"/>
                  <a:pt x="2438745" y="1325279"/>
                  <a:pt x="2438745" y="1328624"/>
                </a:cubicBezTo>
                <a:lnTo>
                  <a:pt x="2438745" y="1352053"/>
                </a:lnTo>
                <a:lnTo>
                  <a:pt x="2440300" y="1352053"/>
                </a:lnTo>
                <a:lnTo>
                  <a:pt x="2451187" y="1352053"/>
                </a:lnTo>
                <a:lnTo>
                  <a:pt x="2451187" y="1401136"/>
                </a:lnTo>
                <a:lnTo>
                  <a:pt x="2453778" y="1401136"/>
                </a:lnTo>
                <a:lnTo>
                  <a:pt x="2471924" y="1401136"/>
                </a:lnTo>
                <a:cubicBezTo>
                  <a:pt x="2476072" y="1405598"/>
                  <a:pt x="2476072" y="1405598"/>
                  <a:pt x="2476072" y="1409504"/>
                </a:cubicBezTo>
                <a:lnTo>
                  <a:pt x="2476072" y="1436835"/>
                </a:lnTo>
                <a:cubicBezTo>
                  <a:pt x="2476082" y="1436821"/>
                  <a:pt x="2476260" y="1436600"/>
                  <a:pt x="2479183" y="1432930"/>
                </a:cubicBezTo>
                <a:lnTo>
                  <a:pt x="2500957" y="1405598"/>
                </a:lnTo>
                <a:lnTo>
                  <a:pt x="2559023" y="1405598"/>
                </a:lnTo>
                <a:lnTo>
                  <a:pt x="2559023" y="1584087"/>
                </a:lnTo>
                <a:lnTo>
                  <a:pt x="2560578" y="1584087"/>
                </a:lnTo>
                <a:lnTo>
                  <a:pt x="2571465" y="1584087"/>
                </a:lnTo>
                <a:cubicBezTo>
                  <a:pt x="2571474" y="1584070"/>
                  <a:pt x="2571594" y="1583864"/>
                  <a:pt x="2573021" y="1581298"/>
                </a:cubicBezTo>
                <a:lnTo>
                  <a:pt x="2583908" y="1561776"/>
                </a:lnTo>
                <a:lnTo>
                  <a:pt x="2583908" y="1565681"/>
                </a:lnTo>
                <a:lnTo>
                  <a:pt x="2583908" y="1593012"/>
                </a:lnTo>
                <a:cubicBezTo>
                  <a:pt x="2592202" y="1593012"/>
                  <a:pt x="2592202" y="1593012"/>
                  <a:pt x="2592202" y="1499306"/>
                </a:cubicBezTo>
                <a:lnTo>
                  <a:pt x="2593757" y="1499306"/>
                </a:lnTo>
                <a:lnTo>
                  <a:pt x="2604645" y="1499306"/>
                </a:lnTo>
                <a:lnTo>
                  <a:pt x="2604645" y="1365438"/>
                </a:lnTo>
                <a:lnTo>
                  <a:pt x="2606720" y="1365438"/>
                </a:lnTo>
                <a:lnTo>
                  <a:pt x="2621235" y="1365438"/>
                </a:lnTo>
                <a:cubicBezTo>
                  <a:pt x="2621247" y="1365395"/>
                  <a:pt x="2621788" y="1363455"/>
                  <a:pt x="2646120" y="1276195"/>
                </a:cubicBezTo>
                <a:lnTo>
                  <a:pt x="2648713" y="1276195"/>
                </a:lnTo>
                <a:lnTo>
                  <a:pt x="2666859" y="1276195"/>
                </a:lnTo>
                <a:cubicBezTo>
                  <a:pt x="2666869" y="1276243"/>
                  <a:pt x="2667332" y="1278237"/>
                  <a:pt x="2687596" y="1365438"/>
                </a:cubicBezTo>
                <a:lnTo>
                  <a:pt x="2689669" y="1365438"/>
                </a:lnTo>
                <a:lnTo>
                  <a:pt x="2704186" y="1365438"/>
                </a:lnTo>
                <a:lnTo>
                  <a:pt x="2704186" y="1445758"/>
                </a:lnTo>
                <a:lnTo>
                  <a:pt x="2707814" y="1445758"/>
                </a:lnTo>
                <a:lnTo>
                  <a:pt x="2733219" y="1445758"/>
                </a:lnTo>
                <a:lnTo>
                  <a:pt x="2733219" y="1450221"/>
                </a:lnTo>
                <a:lnTo>
                  <a:pt x="2733219" y="1481456"/>
                </a:lnTo>
                <a:cubicBezTo>
                  <a:pt x="2741513" y="1481456"/>
                  <a:pt x="2741513" y="1481456"/>
                  <a:pt x="2741513" y="1476995"/>
                </a:cubicBezTo>
                <a:lnTo>
                  <a:pt x="2741513" y="1445758"/>
                </a:lnTo>
                <a:lnTo>
                  <a:pt x="2744624" y="1445758"/>
                </a:lnTo>
                <a:lnTo>
                  <a:pt x="2766398" y="1445758"/>
                </a:lnTo>
                <a:lnTo>
                  <a:pt x="2766398" y="1449104"/>
                </a:lnTo>
                <a:lnTo>
                  <a:pt x="2766398" y="1472532"/>
                </a:lnTo>
                <a:lnTo>
                  <a:pt x="2828612" y="1472532"/>
                </a:lnTo>
                <a:lnTo>
                  <a:pt x="2828612" y="1396675"/>
                </a:lnTo>
                <a:lnTo>
                  <a:pt x="2831203" y="1396675"/>
                </a:lnTo>
                <a:lnTo>
                  <a:pt x="2849349" y="1396675"/>
                </a:lnTo>
                <a:lnTo>
                  <a:pt x="2849349" y="1441296"/>
                </a:lnTo>
                <a:cubicBezTo>
                  <a:pt x="2853497" y="1441296"/>
                  <a:pt x="2853497" y="1441296"/>
                  <a:pt x="2853497" y="1374364"/>
                </a:cubicBezTo>
                <a:lnTo>
                  <a:pt x="2899119" y="1374364"/>
                </a:lnTo>
                <a:lnTo>
                  <a:pt x="2899119" y="1371016"/>
                </a:lnTo>
                <a:lnTo>
                  <a:pt x="2899119" y="1347590"/>
                </a:lnTo>
                <a:lnTo>
                  <a:pt x="2900674" y="1347590"/>
                </a:lnTo>
                <a:lnTo>
                  <a:pt x="2911561" y="1347590"/>
                </a:lnTo>
                <a:lnTo>
                  <a:pt x="2911561" y="1343687"/>
                </a:lnTo>
                <a:lnTo>
                  <a:pt x="2911561" y="1316355"/>
                </a:lnTo>
                <a:lnTo>
                  <a:pt x="2919857" y="1329741"/>
                </a:lnTo>
                <a:lnTo>
                  <a:pt x="2924523" y="1329741"/>
                </a:lnTo>
                <a:lnTo>
                  <a:pt x="2957185" y="1329741"/>
                </a:lnTo>
                <a:lnTo>
                  <a:pt x="2957185" y="1328067"/>
                </a:lnTo>
                <a:lnTo>
                  <a:pt x="2957185" y="1316355"/>
                </a:lnTo>
                <a:lnTo>
                  <a:pt x="2958740" y="1316355"/>
                </a:lnTo>
                <a:lnTo>
                  <a:pt x="2969627" y="1316355"/>
                </a:lnTo>
                <a:lnTo>
                  <a:pt x="2969627" y="1319144"/>
                </a:lnTo>
                <a:lnTo>
                  <a:pt x="2969627" y="1338667"/>
                </a:lnTo>
                <a:lnTo>
                  <a:pt x="3048430" y="1338667"/>
                </a:lnTo>
                <a:lnTo>
                  <a:pt x="3048430" y="1624247"/>
                </a:lnTo>
                <a:lnTo>
                  <a:pt x="3051540" y="1624247"/>
                </a:lnTo>
                <a:lnTo>
                  <a:pt x="3073315" y="1624247"/>
                </a:lnTo>
                <a:lnTo>
                  <a:pt x="3073315" y="1597475"/>
                </a:lnTo>
                <a:lnTo>
                  <a:pt x="3081611" y="1597475"/>
                </a:lnTo>
                <a:lnTo>
                  <a:pt x="3081611" y="1624247"/>
                </a:lnTo>
                <a:lnTo>
                  <a:pt x="3143823" y="1624247"/>
                </a:lnTo>
                <a:lnTo>
                  <a:pt x="3143823" y="1561776"/>
                </a:lnTo>
                <a:lnTo>
                  <a:pt x="3168708" y="1561776"/>
                </a:lnTo>
                <a:lnTo>
                  <a:pt x="3193593" y="1557315"/>
                </a:lnTo>
                <a:cubicBezTo>
                  <a:pt x="3197741" y="1557315"/>
                  <a:pt x="3197741" y="1561776"/>
                  <a:pt x="3201889" y="1561776"/>
                </a:cubicBezTo>
                <a:lnTo>
                  <a:pt x="3222625" y="1561776"/>
                </a:lnTo>
                <a:lnTo>
                  <a:pt x="3222625" y="1624247"/>
                </a:lnTo>
                <a:lnTo>
                  <a:pt x="3239216" y="1624247"/>
                </a:lnTo>
                <a:lnTo>
                  <a:pt x="3239216" y="1659946"/>
                </a:lnTo>
                <a:lnTo>
                  <a:pt x="3258322" y="1661814"/>
                </a:lnTo>
                <a:lnTo>
                  <a:pt x="3284840" y="1661814"/>
                </a:lnTo>
                <a:lnTo>
                  <a:pt x="3284840" y="1628710"/>
                </a:lnTo>
                <a:lnTo>
                  <a:pt x="3423908" y="1628710"/>
                </a:lnTo>
                <a:lnTo>
                  <a:pt x="3423908" y="1452735"/>
                </a:lnTo>
                <a:lnTo>
                  <a:pt x="3571269" y="1452735"/>
                </a:lnTo>
                <a:lnTo>
                  <a:pt x="3571269" y="1615324"/>
                </a:lnTo>
                <a:lnTo>
                  <a:pt x="3575165" y="1615324"/>
                </a:lnTo>
                <a:lnTo>
                  <a:pt x="3577707" y="1661814"/>
                </a:lnTo>
                <a:lnTo>
                  <a:pt x="3597509" y="1661814"/>
                </a:lnTo>
                <a:cubicBezTo>
                  <a:pt x="3598605" y="1646924"/>
                  <a:pt x="3600050" y="1631125"/>
                  <a:pt x="3600050" y="1615324"/>
                </a:cubicBezTo>
                <a:lnTo>
                  <a:pt x="3612493" y="1615324"/>
                </a:lnTo>
                <a:lnTo>
                  <a:pt x="3615034" y="1661814"/>
                </a:lnTo>
                <a:lnTo>
                  <a:pt x="3718630" y="1661814"/>
                </a:lnTo>
                <a:lnTo>
                  <a:pt x="3718630" y="1325301"/>
                </a:lnTo>
                <a:lnTo>
                  <a:pt x="4122450" y="1325301"/>
                </a:lnTo>
                <a:lnTo>
                  <a:pt x="4122450" y="1661814"/>
                </a:lnTo>
                <a:lnTo>
                  <a:pt x="4160712" y="1661814"/>
                </a:lnTo>
                <a:lnTo>
                  <a:pt x="4160712" y="1491124"/>
                </a:lnTo>
                <a:lnTo>
                  <a:pt x="4355371" y="1491124"/>
                </a:lnTo>
                <a:cubicBezTo>
                  <a:pt x="4405707" y="1468689"/>
                  <a:pt x="4422721" y="1378950"/>
                  <a:pt x="4462735" y="1356515"/>
                </a:cubicBezTo>
                <a:lnTo>
                  <a:pt x="4595456" y="1356515"/>
                </a:lnTo>
                <a:lnTo>
                  <a:pt x="4595456" y="1512692"/>
                </a:lnTo>
                <a:lnTo>
                  <a:pt x="4612046" y="1512692"/>
                </a:lnTo>
                <a:cubicBezTo>
                  <a:pt x="4612046" y="1508230"/>
                  <a:pt x="4616195" y="1503767"/>
                  <a:pt x="4616195" y="1499306"/>
                </a:cubicBezTo>
                <a:lnTo>
                  <a:pt x="4628637" y="1499306"/>
                </a:lnTo>
                <a:cubicBezTo>
                  <a:pt x="4628637" y="1503767"/>
                  <a:pt x="4628637" y="1508230"/>
                  <a:pt x="4632785" y="1517155"/>
                </a:cubicBezTo>
                <a:lnTo>
                  <a:pt x="4657670" y="1517155"/>
                </a:lnTo>
                <a:lnTo>
                  <a:pt x="4657670" y="1503767"/>
                </a:lnTo>
                <a:lnTo>
                  <a:pt x="4703291" y="1503767"/>
                </a:lnTo>
                <a:lnTo>
                  <a:pt x="4703291" y="1517155"/>
                </a:lnTo>
                <a:lnTo>
                  <a:pt x="4744767" y="1517155"/>
                </a:lnTo>
                <a:lnTo>
                  <a:pt x="4744767" y="1610861"/>
                </a:lnTo>
                <a:lnTo>
                  <a:pt x="4773800" y="1610861"/>
                </a:lnTo>
                <a:lnTo>
                  <a:pt x="4773800" y="1584087"/>
                </a:lnTo>
                <a:lnTo>
                  <a:pt x="4806981" y="1584087"/>
                </a:lnTo>
                <a:lnTo>
                  <a:pt x="4806981" y="1213724"/>
                </a:lnTo>
                <a:lnTo>
                  <a:pt x="4819424" y="1200336"/>
                </a:lnTo>
                <a:lnTo>
                  <a:pt x="4968734" y="1200336"/>
                </a:lnTo>
                <a:lnTo>
                  <a:pt x="4968734" y="1218187"/>
                </a:lnTo>
                <a:lnTo>
                  <a:pt x="4989471" y="1218187"/>
                </a:lnTo>
                <a:lnTo>
                  <a:pt x="4989471" y="1454684"/>
                </a:lnTo>
                <a:lnTo>
                  <a:pt x="5035095" y="1454684"/>
                </a:lnTo>
                <a:lnTo>
                  <a:pt x="5035095" y="1316355"/>
                </a:lnTo>
                <a:lnTo>
                  <a:pt x="5089012" y="1316355"/>
                </a:lnTo>
                <a:cubicBezTo>
                  <a:pt x="5093158" y="1316355"/>
                  <a:pt x="5093158" y="1311893"/>
                  <a:pt x="5097307" y="1307430"/>
                </a:cubicBezTo>
                <a:lnTo>
                  <a:pt x="5113897" y="1307430"/>
                </a:lnTo>
                <a:cubicBezTo>
                  <a:pt x="5118043" y="1311893"/>
                  <a:pt x="5118043" y="1316355"/>
                  <a:pt x="5122191" y="1316355"/>
                </a:cubicBezTo>
                <a:lnTo>
                  <a:pt x="5167815" y="1316355"/>
                </a:lnTo>
                <a:lnTo>
                  <a:pt x="5167815" y="1075395"/>
                </a:lnTo>
                <a:cubicBezTo>
                  <a:pt x="5167844" y="1075389"/>
                  <a:pt x="5169618" y="1075051"/>
                  <a:pt x="5283945" y="1053084"/>
                </a:cubicBezTo>
                <a:lnTo>
                  <a:pt x="5283945" y="1055315"/>
                </a:lnTo>
                <a:lnTo>
                  <a:pt x="5283945" y="1070933"/>
                </a:lnTo>
                <a:lnTo>
                  <a:pt x="5337863" y="1070933"/>
                </a:lnTo>
                <a:lnTo>
                  <a:pt x="5337863" y="1597475"/>
                </a:lnTo>
                <a:lnTo>
                  <a:pt x="5383486" y="1597475"/>
                </a:lnTo>
                <a:lnTo>
                  <a:pt x="5383486" y="1588550"/>
                </a:lnTo>
                <a:lnTo>
                  <a:pt x="5408371" y="1588550"/>
                </a:lnTo>
                <a:lnTo>
                  <a:pt x="5408371" y="1597475"/>
                </a:lnTo>
                <a:lnTo>
                  <a:pt x="5458141" y="1597475"/>
                </a:lnTo>
                <a:lnTo>
                  <a:pt x="5458141" y="1570701"/>
                </a:lnTo>
                <a:lnTo>
                  <a:pt x="5516207" y="1570701"/>
                </a:lnTo>
                <a:cubicBezTo>
                  <a:pt x="5524502" y="1561776"/>
                  <a:pt x="5532797" y="1561776"/>
                  <a:pt x="5541092" y="1561776"/>
                </a:cubicBezTo>
                <a:cubicBezTo>
                  <a:pt x="5553535" y="1570701"/>
                  <a:pt x="5570125" y="1570701"/>
                  <a:pt x="5582567" y="1570701"/>
                </a:cubicBezTo>
                <a:lnTo>
                  <a:pt x="5582567" y="1535004"/>
                </a:lnTo>
                <a:lnTo>
                  <a:pt x="5599158" y="1535004"/>
                </a:lnTo>
                <a:lnTo>
                  <a:pt x="5599158" y="1508230"/>
                </a:lnTo>
                <a:lnTo>
                  <a:pt x="5715288" y="1508230"/>
                </a:lnTo>
                <a:lnTo>
                  <a:pt x="5715288" y="1445758"/>
                </a:lnTo>
                <a:lnTo>
                  <a:pt x="5752615" y="1445758"/>
                </a:lnTo>
                <a:lnTo>
                  <a:pt x="5752615" y="1432372"/>
                </a:lnTo>
                <a:lnTo>
                  <a:pt x="5777500" y="1432372"/>
                </a:lnTo>
                <a:lnTo>
                  <a:pt x="5777500" y="1445758"/>
                </a:lnTo>
                <a:lnTo>
                  <a:pt x="5810681" y="1445758"/>
                </a:lnTo>
                <a:lnTo>
                  <a:pt x="5810681" y="1548390"/>
                </a:lnTo>
                <a:lnTo>
                  <a:pt x="5877041" y="1548390"/>
                </a:lnTo>
                <a:lnTo>
                  <a:pt x="5877041" y="1494844"/>
                </a:lnTo>
                <a:lnTo>
                  <a:pt x="5955844" y="1494844"/>
                </a:lnTo>
                <a:lnTo>
                  <a:pt x="5955844" y="1432372"/>
                </a:lnTo>
                <a:lnTo>
                  <a:pt x="6055386" y="1432372"/>
                </a:lnTo>
                <a:lnTo>
                  <a:pt x="6055628" y="1478578"/>
                </a:lnTo>
                <a:lnTo>
                  <a:pt x="6074361" y="1481456"/>
                </a:lnTo>
                <a:cubicBezTo>
                  <a:pt x="6074367" y="1481477"/>
                  <a:pt x="6074445" y="1481685"/>
                  <a:pt x="6075399" y="1484247"/>
                </a:cubicBezTo>
                <a:lnTo>
                  <a:pt x="6082655" y="1503767"/>
                </a:lnTo>
                <a:cubicBezTo>
                  <a:pt x="6082684" y="1503769"/>
                  <a:pt x="6083904" y="1503873"/>
                  <a:pt x="6136573" y="1508230"/>
                </a:cubicBezTo>
                <a:lnTo>
                  <a:pt x="6136573" y="1253884"/>
                </a:lnTo>
                <a:lnTo>
                  <a:pt x="6140721" y="1253884"/>
                </a:lnTo>
                <a:lnTo>
                  <a:pt x="6169754" y="1253884"/>
                </a:lnTo>
                <a:lnTo>
                  <a:pt x="6169754" y="972765"/>
                </a:lnTo>
                <a:lnTo>
                  <a:pt x="6173383" y="972765"/>
                </a:lnTo>
                <a:lnTo>
                  <a:pt x="6198787" y="972765"/>
                </a:lnTo>
                <a:lnTo>
                  <a:pt x="6198787" y="736267"/>
                </a:lnTo>
                <a:cubicBezTo>
                  <a:pt x="6207081" y="731805"/>
                  <a:pt x="6207081" y="731805"/>
                  <a:pt x="6207081" y="678257"/>
                </a:cubicBezTo>
                <a:lnTo>
                  <a:pt x="6211230" y="678257"/>
                </a:lnTo>
                <a:lnTo>
                  <a:pt x="6240263" y="678257"/>
                </a:lnTo>
                <a:cubicBezTo>
                  <a:pt x="6240285" y="678209"/>
                  <a:pt x="6241525" y="675388"/>
                  <a:pt x="6314917" y="508694"/>
                </a:cubicBezTo>
                <a:cubicBezTo>
                  <a:pt x="6314917" y="508665"/>
                  <a:pt x="6314987" y="504638"/>
                  <a:pt x="6323213" y="0"/>
                </a:cubicBezTo>
                <a:close/>
              </a:path>
            </a:pathLst>
          </a:cu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3" name="TextBox 12">
            <a:extLst>
              <a:ext uri="{FF2B5EF4-FFF2-40B4-BE49-F238E27FC236}">
                <a16:creationId xmlns:a16="http://schemas.microsoft.com/office/drawing/2014/main" id="{8113353A-8ABE-4E26-B945-775C3D2474C6}"/>
              </a:ext>
            </a:extLst>
          </p:cNvPr>
          <p:cNvSpPr txBox="1"/>
          <p:nvPr/>
        </p:nvSpPr>
        <p:spPr>
          <a:xfrm>
            <a:off x="619125" y="4446731"/>
            <a:ext cx="3683604" cy="2062103"/>
          </a:xfrm>
          <a:prstGeom prst="rect">
            <a:avLst/>
          </a:prstGeom>
          <a:noFill/>
        </p:spPr>
        <p:txBody>
          <a:bodyPr wrap="square" rtlCol="0" anchor="ctr">
            <a:spAutoFit/>
          </a:bodyPr>
          <a:lstStyle/>
          <a:p>
            <a:r>
              <a:rPr lang="en-GB" altLang="ko-KR" sz="3200" dirty="0">
                <a:solidFill>
                  <a:schemeClr val="bg1"/>
                </a:solidFill>
                <a:cs typeface="Arial" pitchFamily="34" charset="0"/>
              </a:rPr>
              <a:t>ALLPPT Layout</a:t>
            </a:r>
          </a:p>
          <a:p>
            <a:r>
              <a:rPr lang="en-GB" altLang="ko-KR" sz="3200" dirty="0">
                <a:solidFill>
                  <a:schemeClr val="bg1"/>
                </a:solidFill>
                <a:cs typeface="Arial" pitchFamily="34" charset="0"/>
              </a:rPr>
              <a:t>Clean Text Slide for your Presentation</a:t>
            </a:r>
            <a:endParaRPr lang="ko-KR" altLang="en-US" sz="3200" dirty="0">
              <a:solidFill>
                <a:schemeClr val="bg1"/>
              </a:solidFill>
              <a:cs typeface="Arial" pitchFamily="34" charset="0"/>
            </a:endParaRPr>
          </a:p>
        </p:txBody>
      </p:sp>
      <p:sp>
        <p:nvSpPr>
          <p:cNvPr id="15" name="Rectangle 14">
            <a:extLst>
              <a:ext uri="{FF2B5EF4-FFF2-40B4-BE49-F238E27FC236}">
                <a16:creationId xmlns:a16="http://schemas.microsoft.com/office/drawing/2014/main" id="{2DF92244-AE8A-4424-9829-B75C16847F0D}"/>
              </a:ext>
            </a:extLst>
          </p:cNvPr>
          <p:cNvSpPr/>
          <p:nvPr/>
        </p:nvSpPr>
        <p:spPr>
          <a:xfrm>
            <a:off x="6460192" y="4446731"/>
            <a:ext cx="45719" cy="210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4A8112F-0483-40CF-A8AB-034E9C123FEC}"/>
              </a:ext>
            </a:extLst>
          </p:cNvPr>
          <p:cNvSpPr txBox="1"/>
          <p:nvPr/>
        </p:nvSpPr>
        <p:spPr>
          <a:xfrm>
            <a:off x="6861954" y="4446731"/>
            <a:ext cx="4710921" cy="830997"/>
          </a:xfrm>
          <a:prstGeom prst="rect">
            <a:avLst/>
          </a:prstGeom>
          <a:noFill/>
        </p:spPr>
        <p:txBody>
          <a:bodyPr wrap="square" rtlCol="0">
            <a:spAutoFit/>
          </a:bodyPr>
          <a:lstStyle/>
          <a:p>
            <a:r>
              <a:rPr lang="en-US" altLang="ko-KR" sz="1200" dirty="0">
                <a:solidFill>
                  <a:schemeClr val="bg1"/>
                </a:solidFill>
                <a:cs typeface="Arial" pitchFamily="34" charset="0"/>
              </a:rPr>
              <a:t>You can simply impress your audience and add a unique zing and appeal to your Presentations. Get a modern PowerPoint  Presentation that is beautifully designed. Easy to change colors, photos and Text. </a:t>
            </a:r>
          </a:p>
        </p:txBody>
      </p:sp>
      <p:sp>
        <p:nvSpPr>
          <p:cNvPr id="17" name="Rounded Rectangle 27">
            <a:extLst>
              <a:ext uri="{FF2B5EF4-FFF2-40B4-BE49-F238E27FC236}">
                <a16:creationId xmlns:a16="http://schemas.microsoft.com/office/drawing/2014/main" id="{7896BBF7-4714-43FE-88DB-1C294A730C5B}"/>
              </a:ext>
            </a:extLst>
          </p:cNvPr>
          <p:cNvSpPr/>
          <p:nvPr/>
        </p:nvSpPr>
        <p:spPr>
          <a:xfrm>
            <a:off x="7062381" y="5446103"/>
            <a:ext cx="416780" cy="320143"/>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ko-KR" altLang="en-US" sz="1200" dirty="0"/>
          </a:p>
        </p:txBody>
      </p:sp>
      <p:sp>
        <p:nvSpPr>
          <p:cNvPr id="18" name="Rounded Rectangle 7">
            <a:extLst>
              <a:ext uri="{FF2B5EF4-FFF2-40B4-BE49-F238E27FC236}">
                <a16:creationId xmlns:a16="http://schemas.microsoft.com/office/drawing/2014/main" id="{F61D6C1C-1A4A-428B-A15C-EB70A0E2CEA9}"/>
              </a:ext>
            </a:extLst>
          </p:cNvPr>
          <p:cNvSpPr/>
          <p:nvPr/>
        </p:nvSpPr>
        <p:spPr>
          <a:xfrm>
            <a:off x="7062381" y="5946445"/>
            <a:ext cx="423735" cy="365678"/>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ko-KR" altLang="en-US" sz="1200" dirty="0"/>
          </a:p>
        </p:txBody>
      </p:sp>
      <p:sp>
        <p:nvSpPr>
          <p:cNvPr id="19" name="TextBox 18">
            <a:extLst>
              <a:ext uri="{FF2B5EF4-FFF2-40B4-BE49-F238E27FC236}">
                <a16:creationId xmlns:a16="http://schemas.microsoft.com/office/drawing/2014/main" id="{4F6F00B8-CD50-4C7F-923F-25482BBE5F79}"/>
              </a:ext>
            </a:extLst>
          </p:cNvPr>
          <p:cNvSpPr txBox="1"/>
          <p:nvPr/>
        </p:nvSpPr>
        <p:spPr>
          <a:xfrm>
            <a:off x="7846575" y="5472912"/>
            <a:ext cx="3620428" cy="307777"/>
          </a:xfrm>
          <a:prstGeom prst="rect">
            <a:avLst/>
          </a:prstGeom>
          <a:noFill/>
        </p:spPr>
        <p:txBody>
          <a:bodyPr wrap="square" rtlCol="0">
            <a:spAutoFit/>
          </a:bodyPr>
          <a:lstStyle/>
          <a:p>
            <a:r>
              <a:rPr lang="en-US" altLang="ko-KR" sz="1400" b="1" dirty="0">
                <a:solidFill>
                  <a:schemeClr val="bg1"/>
                </a:solidFill>
                <a:cs typeface="Arial" pitchFamily="34" charset="0"/>
              </a:rPr>
              <a:t>Easy to change colors, photos. </a:t>
            </a:r>
            <a:endParaRPr lang="ko-KR" altLang="en-US" sz="1400" b="1" dirty="0">
              <a:solidFill>
                <a:schemeClr val="bg1"/>
              </a:solidFill>
              <a:cs typeface="Arial" pitchFamily="34" charset="0"/>
            </a:endParaRPr>
          </a:p>
        </p:txBody>
      </p:sp>
      <p:sp>
        <p:nvSpPr>
          <p:cNvPr id="20" name="TextBox 19">
            <a:extLst>
              <a:ext uri="{FF2B5EF4-FFF2-40B4-BE49-F238E27FC236}">
                <a16:creationId xmlns:a16="http://schemas.microsoft.com/office/drawing/2014/main" id="{813472EC-D7EB-49EA-95F2-C71B965E3BA4}"/>
              </a:ext>
            </a:extLst>
          </p:cNvPr>
          <p:cNvSpPr txBox="1"/>
          <p:nvPr/>
        </p:nvSpPr>
        <p:spPr>
          <a:xfrm>
            <a:off x="7846575" y="6011567"/>
            <a:ext cx="3620428" cy="307777"/>
          </a:xfrm>
          <a:prstGeom prst="rect">
            <a:avLst/>
          </a:prstGeom>
          <a:noFill/>
        </p:spPr>
        <p:txBody>
          <a:bodyPr wrap="square" rtlCol="0">
            <a:spAutoFit/>
          </a:bodyPr>
          <a:lstStyle/>
          <a:p>
            <a:r>
              <a:rPr lang="en-US" altLang="ko-KR" sz="1400" b="1" dirty="0">
                <a:solidFill>
                  <a:schemeClr val="bg1"/>
                </a:solidFill>
                <a:cs typeface="Arial" pitchFamily="34" charset="0"/>
              </a:rPr>
              <a:t>Your Contents Here</a:t>
            </a:r>
            <a:endParaRPr lang="ko-KR" altLang="en-US" sz="1400" b="1" dirty="0">
              <a:solidFill>
                <a:schemeClr val="bg1"/>
              </a:solidFill>
              <a:cs typeface="Arial" pitchFamily="34" charset="0"/>
            </a:endParaRPr>
          </a:p>
        </p:txBody>
      </p:sp>
    </p:spTree>
    <p:extLst>
      <p:ext uri="{BB962C8B-B14F-4D97-AF65-F5344CB8AC3E}">
        <p14:creationId xmlns:p14="http://schemas.microsoft.com/office/powerpoint/2010/main" val="4086518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12D7251-4B39-427F-842D-01C8272FFCCA}"/>
              </a:ext>
            </a:extLst>
          </p:cNvPr>
          <p:cNvSpPr/>
          <p:nvPr/>
        </p:nvSpPr>
        <p:spPr>
          <a:xfrm>
            <a:off x="6414655" y="159655"/>
            <a:ext cx="5777345" cy="6698343"/>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TextBox 1"/>
          <p:cNvSpPr txBox="1"/>
          <p:nvPr/>
        </p:nvSpPr>
        <p:spPr>
          <a:xfrm>
            <a:off x="0" y="821550"/>
            <a:ext cx="5697215" cy="923330"/>
          </a:xfrm>
          <a:prstGeom prst="rect">
            <a:avLst/>
          </a:prstGeom>
          <a:noFill/>
        </p:spPr>
        <p:txBody>
          <a:bodyPr wrap="square" rtlCol="0" anchor="ctr">
            <a:spAutoFit/>
          </a:bodyPr>
          <a:lstStyle/>
          <a:p>
            <a:r>
              <a:rPr lang="en-US" altLang="ko-KR" sz="5400" dirty="0">
                <a:solidFill>
                  <a:schemeClr val="bg1"/>
                </a:solidFill>
                <a:cs typeface="Arial" pitchFamily="34" charset="0"/>
              </a:rPr>
              <a:t>Summary</a:t>
            </a:r>
            <a:endParaRPr lang="ko-KR" altLang="en-US" sz="5400" dirty="0">
              <a:solidFill>
                <a:schemeClr val="bg1"/>
              </a:solidFill>
              <a:cs typeface="Arial" pitchFamily="34" charset="0"/>
            </a:endParaRPr>
          </a:p>
        </p:txBody>
      </p:sp>
      <p:grpSp>
        <p:nvGrpSpPr>
          <p:cNvPr id="5" name="Group 4">
            <a:extLst>
              <a:ext uri="{FF2B5EF4-FFF2-40B4-BE49-F238E27FC236}">
                <a16:creationId xmlns:a16="http://schemas.microsoft.com/office/drawing/2014/main" id="{8A4B3717-B43B-4563-B085-3715CBD058DC}"/>
              </a:ext>
            </a:extLst>
          </p:cNvPr>
          <p:cNvGrpSpPr/>
          <p:nvPr/>
        </p:nvGrpSpPr>
        <p:grpSpPr>
          <a:xfrm>
            <a:off x="6487236" y="960050"/>
            <a:ext cx="5458493" cy="1070828"/>
            <a:chOff x="5819650" y="1666120"/>
            <a:chExt cx="5458493" cy="1070828"/>
          </a:xfrm>
        </p:grpSpPr>
        <p:grpSp>
          <p:nvGrpSpPr>
            <p:cNvPr id="3" name="Group 2">
              <a:extLst>
                <a:ext uri="{FF2B5EF4-FFF2-40B4-BE49-F238E27FC236}">
                  <a16:creationId xmlns:a16="http://schemas.microsoft.com/office/drawing/2014/main" id="{EF024045-B298-4962-9312-D0F2ECA5F537}"/>
                </a:ext>
              </a:extLst>
            </p:cNvPr>
            <p:cNvGrpSpPr/>
            <p:nvPr/>
          </p:nvGrpSpPr>
          <p:grpSpPr>
            <a:xfrm>
              <a:off x="6751979" y="1666120"/>
              <a:ext cx="4526164" cy="1070828"/>
              <a:chOff x="6751979" y="1666120"/>
              <a:chExt cx="4526164" cy="1070828"/>
            </a:xfrm>
          </p:grpSpPr>
          <p:sp>
            <p:nvSpPr>
              <p:cNvPr id="8" name="TextBox 7"/>
              <p:cNvSpPr txBox="1"/>
              <p:nvPr/>
            </p:nvSpPr>
            <p:spPr>
              <a:xfrm>
                <a:off x="6770451" y="2090617"/>
                <a:ext cx="4507692" cy="646331"/>
              </a:xfrm>
              <a:prstGeom prst="rect">
                <a:avLst/>
              </a:prstGeom>
              <a:noFill/>
            </p:spPr>
            <p:txBody>
              <a:bodyPr wrap="square" rtlCol="0">
                <a:spAutoFit/>
              </a:bodyPr>
              <a:lstStyle/>
              <a:p>
                <a:r>
                  <a:rPr lang="en-US" altLang="ko-KR" dirty="0">
                    <a:solidFill>
                      <a:schemeClr val="bg1"/>
                    </a:solidFill>
                    <a:cs typeface="Arial" pitchFamily="34" charset="0"/>
                  </a:rPr>
                  <a:t>Define the subject</a:t>
                </a:r>
              </a:p>
              <a:p>
                <a:r>
                  <a:rPr lang="en-US" altLang="ko-KR" dirty="0">
                    <a:solidFill>
                      <a:schemeClr val="bg1"/>
                    </a:solidFill>
                    <a:cs typeface="Arial" pitchFamily="34" charset="0"/>
                  </a:rPr>
                  <a:t>Context</a:t>
                </a:r>
              </a:p>
            </p:txBody>
          </p:sp>
          <p:sp>
            <p:nvSpPr>
              <p:cNvPr id="9" name="TextBox 8"/>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Introduction</a:t>
                </a:r>
                <a:endParaRPr lang="ko-KR" altLang="en-US" sz="2700" b="1" dirty="0">
                  <a:solidFill>
                    <a:schemeClr val="bg1"/>
                  </a:solidFill>
                  <a:cs typeface="Arial" pitchFamily="34" charset="0"/>
                </a:endParaRPr>
              </a:p>
            </p:txBody>
          </p:sp>
        </p:grpSp>
        <p:sp>
          <p:nvSpPr>
            <p:cNvPr id="7" name="TextBox 6"/>
            <p:cNvSpPr txBox="1"/>
            <p:nvPr/>
          </p:nvSpPr>
          <p:spPr>
            <a:xfrm>
              <a:off x="5819650" y="1666120"/>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01</a:t>
              </a:r>
              <a:endParaRPr lang="ko-KR" altLang="en-US" sz="3600" b="1" dirty="0">
                <a:solidFill>
                  <a:schemeClr val="bg1"/>
                </a:solidFill>
                <a:cs typeface="Arial" pitchFamily="34" charset="0"/>
              </a:endParaRPr>
            </a:p>
          </p:txBody>
        </p:sp>
      </p:grpSp>
      <p:grpSp>
        <p:nvGrpSpPr>
          <p:cNvPr id="16" name="Group 15">
            <a:extLst>
              <a:ext uri="{FF2B5EF4-FFF2-40B4-BE49-F238E27FC236}">
                <a16:creationId xmlns:a16="http://schemas.microsoft.com/office/drawing/2014/main" id="{DACCAEFD-940F-43AD-B138-7AC7983A258D}"/>
              </a:ext>
            </a:extLst>
          </p:cNvPr>
          <p:cNvGrpSpPr/>
          <p:nvPr/>
        </p:nvGrpSpPr>
        <p:grpSpPr>
          <a:xfrm>
            <a:off x="6501710" y="2793810"/>
            <a:ext cx="5473945" cy="1429181"/>
            <a:chOff x="5838744" y="707422"/>
            <a:chExt cx="5473945" cy="1429181"/>
          </a:xfrm>
        </p:grpSpPr>
        <p:grpSp>
          <p:nvGrpSpPr>
            <p:cNvPr id="17" name="Group 16">
              <a:extLst>
                <a:ext uri="{FF2B5EF4-FFF2-40B4-BE49-F238E27FC236}">
                  <a16:creationId xmlns:a16="http://schemas.microsoft.com/office/drawing/2014/main" id="{712FF121-2EA6-45C3-9077-7A4741C0A484}"/>
                </a:ext>
              </a:extLst>
            </p:cNvPr>
            <p:cNvGrpSpPr/>
            <p:nvPr/>
          </p:nvGrpSpPr>
          <p:grpSpPr>
            <a:xfrm>
              <a:off x="6756599" y="707422"/>
              <a:ext cx="4556090" cy="1429181"/>
              <a:chOff x="6756599" y="707422"/>
              <a:chExt cx="4556090" cy="1429181"/>
            </a:xfrm>
          </p:grpSpPr>
          <p:sp>
            <p:nvSpPr>
              <p:cNvPr id="19" name="TextBox 18">
                <a:extLst>
                  <a:ext uri="{FF2B5EF4-FFF2-40B4-BE49-F238E27FC236}">
                    <a16:creationId xmlns:a16="http://schemas.microsoft.com/office/drawing/2014/main" id="{FFF6621E-83DF-4422-86FE-0144C39F4311}"/>
                  </a:ext>
                </a:extLst>
              </p:cNvPr>
              <p:cNvSpPr txBox="1"/>
              <p:nvPr/>
            </p:nvSpPr>
            <p:spPr>
              <a:xfrm>
                <a:off x="6804997" y="1213273"/>
                <a:ext cx="4507692" cy="923330"/>
              </a:xfrm>
              <a:prstGeom prst="rect">
                <a:avLst/>
              </a:prstGeom>
              <a:noFill/>
            </p:spPr>
            <p:txBody>
              <a:bodyPr wrap="square" rtlCol="0">
                <a:spAutoFit/>
              </a:bodyPr>
              <a:lstStyle/>
              <a:p>
                <a:r>
                  <a:rPr lang="en-US" altLang="ko-KR" dirty="0">
                    <a:solidFill>
                      <a:schemeClr val="bg1"/>
                    </a:solidFill>
                    <a:cs typeface="Arial" pitchFamily="34" charset="0"/>
                  </a:rPr>
                  <a:t>Data source</a:t>
                </a:r>
              </a:p>
              <a:p>
                <a:r>
                  <a:rPr lang="en-US" altLang="ko-KR" dirty="0">
                    <a:solidFill>
                      <a:schemeClr val="bg1"/>
                    </a:solidFill>
                    <a:cs typeface="Arial" pitchFamily="34" charset="0"/>
                  </a:rPr>
                  <a:t>Analysis</a:t>
                </a:r>
              </a:p>
              <a:p>
                <a:r>
                  <a:rPr lang="en-US" altLang="ko-KR" dirty="0">
                    <a:solidFill>
                      <a:schemeClr val="bg1"/>
                    </a:solidFill>
                    <a:cs typeface="Arial" pitchFamily="34" charset="0"/>
                  </a:rPr>
                  <a:t>Results</a:t>
                </a:r>
              </a:p>
            </p:txBody>
          </p:sp>
          <p:sp>
            <p:nvSpPr>
              <p:cNvPr id="20" name="TextBox 19">
                <a:extLst>
                  <a:ext uri="{FF2B5EF4-FFF2-40B4-BE49-F238E27FC236}">
                    <a16:creationId xmlns:a16="http://schemas.microsoft.com/office/drawing/2014/main" id="{92876439-7B60-4359-8451-3F9EFA3D510C}"/>
                  </a:ext>
                </a:extLst>
              </p:cNvPr>
              <p:cNvSpPr txBox="1"/>
              <p:nvPr/>
            </p:nvSpPr>
            <p:spPr>
              <a:xfrm>
                <a:off x="6756599" y="707422"/>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Relevant Analysis</a:t>
                </a:r>
                <a:endParaRPr lang="ko-KR" altLang="en-US" sz="2700" b="1" dirty="0">
                  <a:solidFill>
                    <a:schemeClr val="bg1"/>
                  </a:solidFill>
                  <a:cs typeface="Arial" pitchFamily="34" charset="0"/>
                </a:endParaRPr>
              </a:p>
            </p:txBody>
          </p:sp>
        </p:grpSp>
        <p:sp>
          <p:nvSpPr>
            <p:cNvPr id="18" name="TextBox 17">
              <a:extLst>
                <a:ext uri="{FF2B5EF4-FFF2-40B4-BE49-F238E27FC236}">
                  <a16:creationId xmlns:a16="http://schemas.microsoft.com/office/drawing/2014/main" id="{CC5A42A5-241B-4616-801A-0591A81C946B}"/>
                </a:ext>
              </a:extLst>
            </p:cNvPr>
            <p:cNvSpPr txBox="1"/>
            <p:nvPr/>
          </p:nvSpPr>
          <p:spPr>
            <a:xfrm>
              <a:off x="5838744" y="739986"/>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02</a:t>
              </a:r>
              <a:endParaRPr lang="ko-KR" altLang="en-US" sz="3600" b="1" dirty="0">
                <a:solidFill>
                  <a:schemeClr val="bg1"/>
                </a:solidFill>
                <a:cs typeface="Arial" pitchFamily="34" charset="0"/>
              </a:endParaRPr>
            </a:p>
          </p:txBody>
        </p:sp>
      </p:grpSp>
      <p:grpSp>
        <p:nvGrpSpPr>
          <p:cNvPr id="21" name="Group 20">
            <a:extLst>
              <a:ext uri="{FF2B5EF4-FFF2-40B4-BE49-F238E27FC236}">
                <a16:creationId xmlns:a16="http://schemas.microsoft.com/office/drawing/2014/main" id="{1759021F-BBBC-426E-9612-9978882CAD42}"/>
              </a:ext>
            </a:extLst>
          </p:cNvPr>
          <p:cNvGrpSpPr/>
          <p:nvPr/>
        </p:nvGrpSpPr>
        <p:grpSpPr>
          <a:xfrm>
            <a:off x="6533497" y="4570424"/>
            <a:ext cx="5442158" cy="1151792"/>
            <a:chOff x="5879771" y="1170935"/>
            <a:chExt cx="5442158" cy="1151792"/>
          </a:xfrm>
        </p:grpSpPr>
        <p:grpSp>
          <p:nvGrpSpPr>
            <p:cNvPr id="22" name="Group 21">
              <a:extLst>
                <a:ext uri="{FF2B5EF4-FFF2-40B4-BE49-F238E27FC236}">
                  <a16:creationId xmlns:a16="http://schemas.microsoft.com/office/drawing/2014/main" id="{A11CE21D-0B8F-4ECA-B7E7-9BBC0D6CD83F}"/>
                </a:ext>
              </a:extLst>
            </p:cNvPr>
            <p:cNvGrpSpPr/>
            <p:nvPr/>
          </p:nvGrpSpPr>
          <p:grpSpPr>
            <a:xfrm>
              <a:off x="6765839" y="1170935"/>
              <a:ext cx="4556090" cy="1151792"/>
              <a:chOff x="6765839" y="1170935"/>
              <a:chExt cx="4556090" cy="1151792"/>
            </a:xfrm>
          </p:grpSpPr>
          <p:sp>
            <p:nvSpPr>
              <p:cNvPr id="24" name="TextBox 23">
                <a:extLst>
                  <a:ext uri="{FF2B5EF4-FFF2-40B4-BE49-F238E27FC236}">
                    <a16:creationId xmlns:a16="http://schemas.microsoft.com/office/drawing/2014/main" id="{0F6ADBC4-09AC-48FF-ACA6-BB486669BA5F}"/>
                  </a:ext>
                </a:extLst>
              </p:cNvPr>
              <p:cNvSpPr txBox="1"/>
              <p:nvPr/>
            </p:nvSpPr>
            <p:spPr>
              <a:xfrm>
                <a:off x="6814237" y="1676396"/>
                <a:ext cx="4507692" cy="646331"/>
              </a:xfrm>
              <a:prstGeom prst="rect">
                <a:avLst/>
              </a:prstGeom>
              <a:noFill/>
            </p:spPr>
            <p:txBody>
              <a:bodyPr wrap="square" rtlCol="0">
                <a:spAutoFit/>
              </a:bodyPr>
              <a:lstStyle/>
              <a:p>
                <a:r>
                  <a:rPr lang="en-US" altLang="ko-KR" dirty="0">
                    <a:solidFill>
                      <a:schemeClr val="bg1"/>
                    </a:solidFill>
                    <a:ea typeface="FZShuTi" pitchFamily="2" charset="-122"/>
                    <a:cs typeface="Arial" pitchFamily="34" charset="0"/>
                  </a:rPr>
                  <a:t>Limits</a:t>
                </a:r>
              </a:p>
              <a:p>
                <a:r>
                  <a:rPr lang="en-US" altLang="ko-KR" dirty="0">
                    <a:solidFill>
                      <a:schemeClr val="bg1"/>
                    </a:solidFill>
                    <a:ea typeface="FZShuTi" pitchFamily="2" charset="-122"/>
                    <a:cs typeface="Arial" pitchFamily="34" charset="0"/>
                  </a:rPr>
                  <a:t>Other </a:t>
                </a:r>
                <a:r>
                  <a:rPr lang="en-US" altLang="ko-KR" dirty="0" err="1">
                    <a:solidFill>
                      <a:schemeClr val="bg1"/>
                    </a:solidFill>
                    <a:ea typeface="FZShuTi" pitchFamily="2" charset="-122"/>
                    <a:cs typeface="Arial" pitchFamily="34" charset="0"/>
                  </a:rPr>
                  <a:t>Prespective</a:t>
                </a:r>
                <a:endParaRPr lang="en-US" altLang="ko-KR" dirty="0">
                  <a:solidFill>
                    <a:schemeClr val="bg1"/>
                  </a:solidFill>
                  <a:cs typeface="Arial" pitchFamily="34" charset="0"/>
                </a:endParaRPr>
              </a:p>
            </p:txBody>
          </p:sp>
          <p:sp>
            <p:nvSpPr>
              <p:cNvPr id="25" name="TextBox 24">
                <a:extLst>
                  <a:ext uri="{FF2B5EF4-FFF2-40B4-BE49-F238E27FC236}">
                    <a16:creationId xmlns:a16="http://schemas.microsoft.com/office/drawing/2014/main" id="{69E57309-26D6-4654-9A76-C1BC37CCD6E7}"/>
                  </a:ext>
                </a:extLst>
              </p:cNvPr>
              <p:cNvSpPr txBox="1"/>
              <p:nvPr/>
            </p:nvSpPr>
            <p:spPr>
              <a:xfrm>
                <a:off x="6765839" y="1170935"/>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Conclusions</a:t>
                </a:r>
              </a:p>
            </p:txBody>
          </p:sp>
        </p:grpSp>
        <p:sp>
          <p:nvSpPr>
            <p:cNvPr id="23" name="TextBox 22">
              <a:extLst>
                <a:ext uri="{FF2B5EF4-FFF2-40B4-BE49-F238E27FC236}">
                  <a16:creationId xmlns:a16="http://schemas.microsoft.com/office/drawing/2014/main" id="{C77F97C7-1F12-487F-9440-A1F4D9A8DCC8}"/>
                </a:ext>
              </a:extLst>
            </p:cNvPr>
            <p:cNvSpPr txBox="1"/>
            <p:nvPr/>
          </p:nvSpPr>
          <p:spPr>
            <a:xfrm>
              <a:off x="5879771" y="1192833"/>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03</a:t>
              </a:r>
              <a:endParaRPr lang="ko-KR" altLang="en-US" sz="3600" b="1" dirty="0">
                <a:solidFill>
                  <a:schemeClr val="bg1"/>
                </a:solidFill>
                <a:cs typeface="Arial" pitchFamily="34" charset="0"/>
              </a:endParaRPr>
            </a:p>
          </p:txBody>
        </p:sp>
      </p:grpSp>
      <p:sp>
        <p:nvSpPr>
          <p:cNvPr id="6" name="Rectangle 5">
            <a:extLst>
              <a:ext uri="{FF2B5EF4-FFF2-40B4-BE49-F238E27FC236}">
                <a16:creationId xmlns:a16="http://schemas.microsoft.com/office/drawing/2014/main" id="{96D689E4-0A21-4FE1-A623-3A77ED2DEEB7}"/>
              </a:ext>
            </a:extLst>
          </p:cNvPr>
          <p:cNvSpPr/>
          <p:nvPr/>
        </p:nvSpPr>
        <p:spPr>
          <a:xfrm>
            <a:off x="1" y="159656"/>
            <a:ext cx="6473375" cy="6698343"/>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BC76DFB0-93A3-4449-9513-324F6304F2C1}"/>
              </a:ext>
            </a:extLst>
          </p:cNvPr>
          <p:cNvSpPr/>
          <p:nvPr/>
        </p:nvSpPr>
        <p:spPr>
          <a:xfrm>
            <a:off x="780321" y="257845"/>
            <a:ext cx="4136572" cy="1127410"/>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rPr>
              <a:t>Summary</a:t>
            </a:r>
          </a:p>
        </p:txBody>
      </p:sp>
      <p:pic>
        <p:nvPicPr>
          <p:cNvPr id="30" name="Picture 29">
            <a:extLst>
              <a:ext uri="{FF2B5EF4-FFF2-40B4-BE49-F238E27FC236}">
                <a16:creationId xmlns:a16="http://schemas.microsoft.com/office/drawing/2014/main" id="{3A49FD86-5D66-488D-9818-A76C78133D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06381"/>
            <a:ext cx="6473375" cy="3632272"/>
          </a:xfrm>
          <a:prstGeom prst="rect">
            <a:avLst/>
          </a:prstGeom>
        </p:spPr>
      </p:pic>
    </p:spTree>
    <p:extLst>
      <p:ext uri="{BB962C8B-B14F-4D97-AF65-F5344CB8AC3E}">
        <p14:creationId xmlns:p14="http://schemas.microsoft.com/office/powerpoint/2010/main" val="40333848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3" name="Freeform 15">
            <a:extLst>
              <a:ext uri="{FF2B5EF4-FFF2-40B4-BE49-F238E27FC236}">
                <a16:creationId xmlns:a16="http://schemas.microsoft.com/office/drawing/2014/main" id="{57A125A5-598C-4630-ABA3-1B37C9A3AE90}"/>
              </a:ext>
            </a:extLst>
          </p:cNvPr>
          <p:cNvSpPr>
            <a:spLocks noEditPoints="1"/>
          </p:cNvSpPr>
          <p:nvPr/>
        </p:nvSpPr>
        <p:spPr bwMode="auto">
          <a:xfrm>
            <a:off x="1813122" y="1743709"/>
            <a:ext cx="4000629" cy="4422256"/>
          </a:xfrm>
          <a:custGeom>
            <a:avLst/>
            <a:gdLst>
              <a:gd name="T0" fmla="*/ 2685 w 3729"/>
              <a:gd name="T1" fmla="*/ 507 h 4122"/>
              <a:gd name="T2" fmla="*/ 2661 w 3729"/>
              <a:gd name="T3" fmla="*/ 456 h 4122"/>
              <a:gd name="T4" fmla="*/ 1523 w 3729"/>
              <a:gd name="T5" fmla="*/ 69 h 4122"/>
              <a:gd name="T6" fmla="*/ 1572 w 3729"/>
              <a:gd name="T7" fmla="*/ 238 h 4122"/>
              <a:gd name="T8" fmla="*/ 1783 w 3729"/>
              <a:gd name="T9" fmla="*/ 335 h 4122"/>
              <a:gd name="T10" fmla="*/ 1951 w 3729"/>
              <a:gd name="T11" fmla="*/ 400 h 4122"/>
              <a:gd name="T12" fmla="*/ 2009 w 3729"/>
              <a:gd name="T13" fmla="*/ 278 h 4122"/>
              <a:gd name="T14" fmla="*/ 2176 w 3729"/>
              <a:gd name="T15" fmla="*/ 295 h 4122"/>
              <a:gd name="T16" fmla="*/ 2416 w 3729"/>
              <a:gd name="T17" fmla="*/ 362 h 4122"/>
              <a:gd name="T18" fmla="*/ 2612 w 3729"/>
              <a:gd name="T19" fmla="*/ 347 h 4122"/>
              <a:gd name="T20" fmla="*/ 2780 w 3729"/>
              <a:gd name="T21" fmla="*/ 509 h 4122"/>
              <a:gd name="T22" fmla="*/ 2772 w 3729"/>
              <a:gd name="T23" fmla="*/ 662 h 4122"/>
              <a:gd name="T24" fmla="*/ 2863 w 3729"/>
              <a:gd name="T25" fmla="*/ 831 h 4122"/>
              <a:gd name="T26" fmla="*/ 2949 w 3729"/>
              <a:gd name="T27" fmla="*/ 1031 h 4122"/>
              <a:gd name="T28" fmla="*/ 3078 w 3729"/>
              <a:gd name="T29" fmla="*/ 1226 h 4122"/>
              <a:gd name="T30" fmla="*/ 3289 w 3729"/>
              <a:gd name="T31" fmla="*/ 1406 h 4122"/>
              <a:gd name="T32" fmla="*/ 3320 w 3729"/>
              <a:gd name="T33" fmla="*/ 1506 h 4122"/>
              <a:gd name="T34" fmla="*/ 3552 w 3729"/>
              <a:gd name="T35" fmla="*/ 1486 h 4122"/>
              <a:gd name="T36" fmla="*/ 3725 w 3729"/>
              <a:gd name="T37" fmla="*/ 1511 h 4122"/>
              <a:gd name="T38" fmla="*/ 3672 w 3729"/>
              <a:gd name="T39" fmla="*/ 1675 h 4122"/>
              <a:gd name="T40" fmla="*/ 3612 w 3729"/>
              <a:gd name="T41" fmla="*/ 1811 h 4122"/>
              <a:gd name="T42" fmla="*/ 3460 w 3729"/>
              <a:gd name="T43" fmla="*/ 1998 h 4122"/>
              <a:gd name="T44" fmla="*/ 3252 w 3729"/>
              <a:gd name="T45" fmla="*/ 2178 h 4122"/>
              <a:gd name="T46" fmla="*/ 3083 w 3729"/>
              <a:gd name="T47" fmla="*/ 2411 h 4122"/>
              <a:gd name="T48" fmla="*/ 3154 w 3729"/>
              <a:gd name="T49" fmla="*/ 2731 h 4122"/>
              <a:gd name="T50" fmla="*/ 3152 w 3729"/>
              <a:gd name="T51" fmla="*/ 3018 h 4122"/>
              <a:gd name="T52" fmla="*/ 2923 w 3729"/>
              <a:gd name="T53" fmla="*/ 3191 h 4122"/>
              <a:gd name="T54" fmla="*/ 2840 w 3729"/>
              <a:gd name="T55" fmla="*/ 3315 h 4122"/>
              <a:gd name="T56" fmla="*/ 2849 w 3729"/>
              <a:gd name="T57" fmla="*/ 3515 h 4122"/>
              <a:gd name="T58" fmla="*/ 2712 w 3729"/>
              <a:gd name="T59" fmla="*/ 3622 h 4122"/>
              <a:gd name="T60" fmla="*/ 2623 w 3729"/>
              <a:gd name="T61" fmla="*/ 3811 h 4122"/>
              <a:gd name="T62" fmla="*/ 2440 w 3729"/>
              <a:gd name="T63" fmla="*/ 4009 h 4122"/>
              <a:gd name="T64" fmla="*/ 2203 w 3729"/>
              <a:gd name="T65" fmla="*/ 4073 h 4122"/>
              <a:gd name="T66" fmla="*/ 1967 w 3729"/>
              <a:gd name="T67" fmla="*/ 4102 h 4122"/>
              <a:gd name="T68" fmla="*/ 1892 w 3729"/>
              <a:gd name="T69" fmla="*/ 3989 h 4122"/>
              <a:gd name="T70" fmla="*/ 1849 w 3729"/>
              <a:gd name="T71" fmla="*/ 3802 h 4122"/>
              <a:gd name="T72" fmla="*/ 1740 w 3729"/>
              <a:gd name="T73" fmla="*/ 3606 h 4122"/>
              <a:gd name="T74" fmla="*/ 1689 w 3729"/>
              <a:gd name="T75" fmla="*/ 3366 h 4122"/>
              <a:gd name="T76" fmla="*/ 1583 w 3729"/>
              <a:gd name="T77" fmla="*/ 3175 h 4122"/>
              <a:gd name="T78" fmla="*/ 1609 w 3729"/>
              <a:gd name="T79" fmla="*/ 2911 h 4122"/>
              <a:gd name="T80" fmla="*/ 1656 w 3729"/>
              <a:gd name="T81" fmla="*/ 2706 h 4122"/>
              <a:gd name="T82" fmla="*/ 1589 w 3729"/>
              <a:gd name="T83" fmla="*/ 2426 h 4122"/>
              <a:gd name="T84" fmla="*/ 1429 w 3729"/>
              <a:gd name="T85" fmla="*/ 2218 h 4122"/>
              <a:gd name="T86" fmla="*/ 1463 w 3729"/>
              <a:gd name="T87" fmla="*/ 1969 h 4122"/>
              <a:gd name="T88" fmla="*/ 1256 w 3729"/>
              <a:gd name="T89" fmla="*/ 1898 h 4122"/>
              <a:gd name="T90" fmla="*/ 1003 w 3729"/>
              <a:gd name="T91" fmla="*/ 1809 h 4122"/>
              <a:gd name="T92" fmla="*/ 736 w 3729"/>
              <a:gd name="T93" fmla="*/ 1842 h 4122"/>
              <a:gd name="T94" fmla="*/ 509 w 3729"/>
              <a:gd name="T95" fmla="*/ 1889 h 4122"/>
              <a:gd name="T96" fmla="*/ 300 w 3729"/>
              <a:gd name="T97" fmla="*/ 1742 h 4122"/>
              <a:gd name="T98" fmla="*/ 209 w 3729"/>
              <a:gd name="T99" fmla="*/ 1615 h 4122"/>
              <a:gd name="T100" fmla="*/ 105 w 3729"/>
              <a:gd name="T101" fmla="*/ 1475 h 4122"/>
              <a:gd name="T102" fmla="*/ 34 w 3729"/>
              <a:gd name="T103" fmla="*/ 1347 h 4122"/>
              <a:gd name="T104" fmla="*/ 72 w 3729"/>
              <a:gd name="T105" fmla="*/ 1066 h 4122"/>
              <a:gd name="T106" fmla="*/ 69 w 3729"/>
              <a:gd name="T107" fmla="*/ 831 h 4122"/>
              <a:gd name="T108" fmla="*/ 180 w 3729"/>
              <a:gd name="T109" fmla="*/ 629 h 4122"/>
              <a:gd name="T110" fmla="*/ 280 w 3729"/>
              <a:gd name="T111" fmla="*/ 531 h 4122"/>
              <a:gd name="T112" fmla="*/ 529 w 3729"/>
              <a:gd name="T113" fmla="*/ 222 h 4122"/>
              <a:gd name="T114" fmla="*/ 643 w 3729"/>
              <a:gd name="T115" fmla="*/ 122 h 4122"/>
              <a:gd name="T116" fmla="*/ 829 w 3729"/>
              <a:gd name="T117" fmla="*/ 111 h 4122"/>
              <a:gd name="T118" fmla="*/ 1023 w 3729"/>
              <a:gd name="T119" fmla="*/ 51 h 4122"/>
              <a:gd name="T120" fmla="*/ 1380 w 3729"/>
              <a:gd name="T121" fmla="*/ 26 h 4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29" h="4122">
                <a:moveTo>
                  <a:pt x="2732" y="555"/>
                </a:moveTo>
                <a:lnTo>
                  <a:pt x="2736" y="558"/>
                </a:lnTo>
                <a:lnTo>
                  <a:pt x="2738" y="560"/>
                </a:lnTo>
                <a:lnTo>
                  <a:pt x="2740" y="562"/>
                </a:lnTo>
                <a:lnTo>
                  <a:pt x="2740" y="562"/>
                </a:lnTo>
                <a:lnTo>
                  <a:pt x="2740" y="562"/>
                </a:lnTo>
                <a:lnTo>
                  <a:pt x="2740" y="560"/>
                </a:lnTo>
                <a:lnTo>
                  <a:pt x="2740" y="558"/>
                </a:lnTo>
                <a:lnTo>
                  <a:pt x="2736" y="556"/>
                </a:lnTo>
                <a:lnTo>
                  <a:pt x="2734" y="555"/>
                </a:lnTo>
                <a:lnTo>
                  <a:pt x="2732" y="555"/>
                </a:lnTo>
                <a:close/>
                <a:moveTo>
                  <a:pt x="2703" y="531"/>
                </a:moveTo>
                <a:lnTo>
                  <a:pt x="2723" y="555"/>
                </a:lnTo>
                <a:lnTo>
                  <a:pt x="2729" y="555"/>
                </a:lnTo>
                <a:lnTo>
                  <a:pt x="2723" y="547"/>
                </a:lnTo>
                <a:lnTo>
                  <a:pt x="2718" y="540"/>
                </a:lnTo>
                <a:lnTo>
                  <a:pt x="2711" y="535"/>
                </a:lnTo>
                <a:lnTo>
                  <a:pt x="2703" y="531"/>
                </a:lnTo>
                <a:close/>
                <a:moveTo>
                  <a:pt x="2672" y="478"/>
                </a:moveTo>
                <a:lnTo>
                  <a:pt x="2672" y="495"/>
                </a:lnTo>
                <a:lnTo>
                  <a:pt x="2680" y="495"/>
                </a:lnTo>
                <a:lnTo>
                  <a:pt x="2681" y="502"/>
                </a:lnTo>
                <a:lnTo>
                  <a:pt x="2685" y="507"/>
                </a:lnTo>
                <a:lnTo>
                  <a:pt x="2689" y="513"/>
                </a:lnTo>
                <a:lnTo>
                  <a:pt x="2692" y="518"/>
                </a:lnTo>
                <a:lnTo>
                  <a:pt x="2696" y="518"/>
                </a:lnTo>
                <a:lnTo>
                  <a:pt x="2696" y="502"/>
                </a:lnTo>
                <a:lnTo>
                  <a:pt x="2692" y="500"/>
                </a:lnTo>
                <a:lnTo>
                  <a:pt x="2689" y="498"/>
                </a:lnTo>
                <a:lnTo>
                  <a:pt x="2687" y="495"/>
                </a:lnTo>
                <a:lnTo>
                  <a:pt x="2685" y="491"/>
                </a:lnTo>
                <a:lnTo>
                  <a:pt x="2683" y="486"/>
                </a:lnTo>
                <a:lnTo>
                  <a:pt x="2676" y="486"/>
                </a:lnTo>
                <a:lnTo>
                  <a:pt x="2676" y="478"/>
                </a:lnTo>
                <a:lnTo>
                  <a:pt x="2672" y="478"/>
                </a:lnTo>
                <a:close/>
                <a:moveTo>
                  <a:pt x="2656" y="455"/>
                </a:moveTo>
                <a:lnTo>
                  <a:pt x="2660" y="458"/>
                </a:lnTo>
                <a:lnTo>
                  <a:pt x="2661" y="462"/>
                </a:lnTo>
                <a:lnTo>
                  <a:pt x="2663" y="464"/>
                </a:lnTo>
                <a:lnTo>
                  <a:pt x="2667" y="469"/>
                </a:lnTo>
                <a:lnTo>
                  <a:pt x="2669" y="475"/>
                </a:lnTo>
                <a:lnTo>
                  <a:pt x="2672" y="475"/>
                </a:lnTo>
                <a:lnTo>
                  <a:pt x="2671" y="467"/>
                </a:lnTo>
                <a:lnTo>
                  <a:pt x="2669" y="462"/>
                </a:lnTo>
                <a:lnTo>
                  <a:pt x="2667" y="458"/>
                </a:lnTo>
                <a:lnTo>
                  <a:pt x="2661" y="456"/>
                </a:lnTo>
                <a:lnTo>
                  <a:pt x="2656" y="455"/>
                </a:lnTo>
                <a:close/>
                <a:moveTo>
                  <a:pt x="1469" y="0"/>
                </a:moveTo>
                <a:lnTo>
                  <a:pt x="1480" y="2"/>
                </a:lnTo>
                <a:lnTo>
                  <a:pt x="1480" y="6"/>
                </a:lnTo>
                <a:lnTo>
                  <a:pt x="1485" y="7"/>
                </a:lnTo>
                <a:lnTo>
                  <a:pt x="1489" y="9"/>
                </a:lnTo>
                <a:lnTo>
                  <a:pt x="1494" y="9"/>
                </a:lnTo>
                <a:lnTo>
                  <a:pt x="1500" y="9"/>
                </a:lnTo>
                <a:lnTo>
                  <a:pt x="1500" y="29"/>
                </a:lnTo>
                <a:lnTo>
                  <a:pt x="1511" y="27"/>
                </a:lnTo>
                <a:lnTo>
                  <a:pt x="1518" y="24"/>
                </a:lnTo>
                <a:lnTo>
                  <a:pt x="1527" y="20"/>
                </a:lnTo>
                <a:lnTo>
                  <a:pt x="1540" y="18"/>
                </a:lnTo>
                <a:lnTo>
                  <a:pt x="1543" y="27"/>
                </a:lnTo>
                <a:lnTo>
                  <a:pt x="1545" y="42"/>
                </a:lnTo>
                <a:lnTo>
                  <a:pt x="1543" y="55"/>
                </a:lnTo>
                <a:lnTo>
                  <a:pt x="1540" y="55"/>
                </a:lnTo>
                <a:lnTo>
                  <a:pt x="1538" y="58"/>
                </a:lnTo>
                <a:lnTo>
                  <a:pt x="1536" y="60"/>
                </a:lnTo>
                <a:lnTo>
                  <a:pt x="1534" y="62"/>
                </a:lnTo>
                <a:lnTo>
                  <a:pt x="1534" y="66"/>
                </a:lnTo>
                <a:lnTo>
                  <a:pt x="1532" y="69"/>
                </a:lnTo>
                <a:lnTo>
                  <a:pt x="1523" y="69"/>
                </a:lnTo>
                <a:lnTo>
                  <a:pt x="1523" y="75"/>
                </a:lnTo>
                <a:lnTo>
                  <a:pt x="1521" y="76"/>
                </a:lnTo>
                <a:lnTo>
                  <a:pt x="1521" y="80"/>
                </a:lnTo>
                <a:lnTo>
                  <a:pt x="1520" y="86"/>
                </a:lnTo>
                <a:lnTo>
                  <a:pt x="1534" y="96"/>
                </a:lnTo>
                <a:lnTo>
                  <a:pt x="1541" y="111"/>
                </a:lnTo>
                <a:lnTo>
                  <a:pt x="1545" y="129"/>
                </a:lnTo>
                <a:lnTo>
                  <a:pt x="1543" y="155"/>
                </a:lnTo>
                <a:lnTo>
                  <a:pt x="1516" y="178"/>
                </a:lnTo>
                <a:lnTo>
                  <a:pt x="1512" y="186"/>
                </a:lnTo>
                <a:lnTo>
                  <a:pt x="1503" y="186"/>
                </a:lnTo>
                <a:lnTo>
                  <a:pt x="1503" y="191"/>
                </a:lnTo>
                <a:lnTo>
                  <a:pt x="1492" y="195"/>
                </a:lnTo>
                <a:lnTo>
                  <a:pt x="1496" y="202"/>
                </a:lnTo>
                <a:lnTo>
                  <a:pt x="1509" y="206"/>
                </a:lnTo>
                <a:lnTo>
                  <a:pt x="1514" y="200"/>
                </a:lnTo>
                <a:lnTo>
                  <a:pt x="1523" y="198"/>
                </a:lnTo>
                <a:lnTo>
                  <a:pt x="1532" y="200"/>
                </a:lnTo>
                <a:lnTo>
                  <a:pt x="1543" y="202"/>
                </a:lnTo>
                <a:lnTo>
                  <a:pt x="1549" y="229"/>
                </a:lnTo>
                <a:lnTo>
                  <a:pt x="1560" y="235"/>
                </a:lnTo>
                <a:lnTo>
                  <a:pt x="1560" y="238"/>
                </a:lnTo>
                <a:lnTo>
                  <a:pt x="1572" y="238"/>
                </a:lnTo>
                <a:lnTo>
                  <a:pt x="1572" y="242"/>
                </a:lnTo>
                <a:lnTo>
                  <a:pt x="1589" y="242"/>
                </a:lnTo>
                <a:lnTo>
                  <a:pt x="1592" y="251"/>
                </a:lnTo>
                <a:lnTo>
                  <a:pt x="1600" y="251"/>
                </a:lnTo>
                <a:lnTo>
                  <a:pt x="1600" y="255"/>
                </a:lnTo>
                <a:lnTo>
                  <a:pt x="1609" y="255"/>
                </a:lnTo>
                <a:lnTo>
                  <a:pt x="1609" y="258"/>
                </a:lnTo>
                <a:lnTo>
                  <a:pt x="1660" y="255"/>
                </a:lnTo>
                <a:lnTo>
                  <a:pt x="1660" y="258"/>
                </a:lnTo>
                <a:lnTo>
                  <a:pt x="1680" y="258"/>
                </a:lnTo>
                <a:lnTo>
                  <a:pt x="1680" y="262"/>
                </a:lnTo>
                <a:lnTo>
                  <a:pt x="1700" y="262"/>
                </a:lnTo>
                <a:lnTo>
                  <a:pt x="1700" y="266"/>
                </a:lnTo>
                <a:lnTo>
                  <a:pt x="1709" y="266"/>
                </a:lnTo>
                <a:lnTo>
                  <a:pt x="1712" y="275"/>
                </a:lnTo>
                <a:lnTo>
                  <a:pt x="1720" y="275"/>
                </a:lnTo>
                <a:lnTo>
                  <a:pt x="1720" y="278"/>
                </a:lnTo>
                <a:lnTo>
                  <a:pt x="1752" y="278"/>
                </a:lnTo>
                <a:lnTo>
                  <a:pt x="1756" y="286"/>
                </a:lnTo>
                <a:lnTo>
                  <a:pt x="1763" y="286"/>
                </a:lnTo>
                <a:lnTo>
                  <a:pt x="1769" y="322"/>
                </a:lnTo>
                <a:lnTo>
                  <a:pt x="1778" y="329"/>
                </a:lnTo>
                <a:lnTo>
                  <a:pt x="1783" y="335"/>
                </a:lnTo>
                <a:lnTo>
                  <a:pt x="1789" y="340"/>
                </a:lnTo>
                <a:lnTo>
                  <a:pt x="1796" y="344"/>
                </a:lnTo>
                <a:lnTo>
                  <a:pt x="1807" y="346"/>
                </a:lnTo>
                <a:lnTo>
                  <a:pt x="1823" y="346"/>
                </a:lnTo>
                <a:lnTo>
                  <a:pt x="1836" y="351"/>
                </a:lnTo>
                <a:lnTo>
                  <a:pt x="1849" y="351"/>
                </a:lnTo>
                <a:lnTo>
                  <a:pt x="1863" y="355"/>
                </a:lnTo>
                <a:lnTo>
                  <a:pt x="1863" y="358"/>
                </a:lnTo>
                <a:lnTo>
                  <a:pt x="1880" y="358"/>
                </a:lnTo>
                <a:lnTo>
                  <a:pt x="1883" y="366"/>
                </a:lnTo>
                <a:lnTo>
                  <a:pt x="1896" y="366"/>
                </a:lnTo>
                <a:lnTo>
                  <a:pt x="1896" y="369"/>
                </a:lnTo>
                <a:lnTo>
                  <a:pt x="1903" y="369"/>
                </a:lnTo>
                <a:lnTo>
                  <a:pt x="1903" y="375"/>
                </a:lnTo>
                <a:lnTo>
                  <a:pt x="1916" y="375"/>
                </a:lnTo>
                <a:lnTo>
                  <a:pt x="1920" y="382"/>
                </a:lnTo>
                <a:lnTo>
                  <a:pt x="1929" y="382"/>
                </a:lnTo>
                <a:lnTo>
                  <a:pt x="1932" y="391"/>
                </a:lnTo>
                <a:lnTo>
                  <a:pt x="1934" y="391"/>
                </a:lnTo>
                <a:lnTo>
                  <a:pt x="1938" y="393"/>
                </a:lnTo>
                <a:lnTo>
                  <a:pt x="1941" y="396"/>
                </a:lnTo>
                <a:lnTo>
                  <a:pt x="1945" y="398"/>
                </a:lnTo>
                <a:lnTo>
                  <a:pt x="1951" y="400"/>
                </a:lnTo>
                <a:lnTo>
                  <a:pt x="1954" y="402"/>
                </a:lnTo>
                <a:lnTo>
                  <a:pt x="1956" y="402"/>
                </a:lnTo>
                <a:lnTo>
                  <a:pt x="1956" y="398"/>
                </a:lnTo>
                <a:lnTo>
                  <a:pt x="1969" y="398"/>
                </a:lnTo>
                <a:lnTo>
                  <a:pt x="1972" y="393"/>
                </a:lnTo>
                <a:lnTo>
                  <a:pt x="1976" y="389"/>
                </a:lnTo>
                <a:lnTo>
                  <a:pt x="1980" y="386"/>
                </a:lnTo>
                <a:lnTo>
                  <a:pt x="1983" y="382"/>
                </a:lnTo>
                <a:lnTo>
                  <a:pt x="1985" y="376"/>
                </a:lnTo>
                <a:lnTo>
                  <a:pt x="1989" y="369"/>
                </a:lnTo>
                <a:lnTo>
                  <a:pt x="1989" y="369"/>
                </a:lnTo>
                <a:lnTo>
                  <a:pt x="1991" y="367"/>
                </a:lnTo>
                <a:lnTo>
                  <a:pt x="1992" y="367"/>
                </a:lnTo>
                <a:lnTo>
                  <a:pt x="1992" y="366"/>
                </a:lnTo>
                <a:lnTo>
                  <a:pt x="1992" y="362"/>
                </a:lnTo>
                <a:lnTo>
                  <a:pt x="1992" y="358"/>
                </a:lnTo>
                <a:lnTo>
                  <a:pt x="1989" y="358"/>
                </a:lnTo>
                <a:lnTo>
                  <a:pt x="1989" y="349"/>
                </a:lnTo>
                <a:lnTo>
                  <a:pt x="1983" y="349"/>
                </a:lnTo>
                <a:lnTo>
                  <a:pt x="1981" y="331"/>
                </a:lnTo>
                <a:lnTo>
                  <a:pt x="1985" y="311"/>
                </a:lnTo>
                <a:lnTo>
                  <a:pt x="1989" y="295"/>
                </a:lnTo>
                <a:lnTo>
                  <a:pt x="2009" y="278"/>
                </a:lnTo>
                <a:lnTo>
                  <a:pt x="2009" y="275"/>
                </a:lnTo>
                <a:lnTo>
                  <a:pt x="2023" y="271"/>
                </a:lnTo>
                <a:lnTo>
                  <a:pt x="2029" y="262"/>
                </a:lnTo>
                <a:lnTo>
                  <a:pt x="2056" y="262"/>
                </a:lnTo>
                <a:lnTo>
                  <a:pt x="2063" y="251"/>
                </a:lnTo>
                <a:lnTo>
                  <a:pt x="2112" y="251"/>
                </a:lnTo>
                <a:lnTo>
                  <a:pt x="2112" y="255"/>
                </a:lnTo>
                <a:lnTo>
                  <a:pt x="2123" y="255"/>
                </a:lnTo>
                <a:lnTo>
                  <a:pt x="2123" y="258"/>
                </a:lnTo>
                <a:lnTo>
                  <a:pt x="2132" y="258"/>
                </a:lnTo>
                <a:lnTo>
                  <a:pt x="2132" y="262"/>
                </a:lnTo>
                <a:lnTo>
                  <a:pt x="2160" y="262"/>
                </a:lnTo>
                <a:lnTo>
                  <a:pt x="2160" y="266"/>
                </a:lnTo>
                <a:lnTo>
                  <a:pt x="2163" y="271"/>
                </a:lnTo>
                <a:lnTo>
                  <a:pt x="2163" y="273"/>
                </a:lnTo>
                <a:lnTo>
                  <a:pt x="2165" y="276"/>
                </a:lnTo>
                <a:lnTo>
                  <a:pt x="2163" y="280"/>
                </a:lnTo>
                <a:lnTo>
                  <a:pt x="2163" y="282"/>
                </a:lnTo>
                <a:lnTo>
                  <a:pt x="2165" y="284"/>
                </a:lnTo>
                <a:lnTo>
                  <a:pt x="2167" y="286"/>
                </a:lnTo>
                <a:lnTo>
                  <a:pt x="2171" y="287"/>
                </a:lnTo>
                <a:lnTo>
                  <a:pt x="2176" y="289"/>
                </a:lnTo>
                <a:lnTo>
                  <a:pt x="2176" y="295"/>
                </a:lnTo>
                <a:lnTo>
                  <a:pt x="2203" y="295"/>
                </a:lnTo>
                <a:lnTo>
                  <a:pt x="2203" y="298"/>
                </a:lnTo>
                <a:lnTo>
                  <a:pt x="2220" y="302"/>
                </a:lnTo>
                <a:lnTo>
                  <a:pt x="2220" y="306"/>
                </a:lnTo>
                <a:lnTo>
                  <a:pt x="2223" y="306"/>
                </a:lnTo>
                <a:lnTo>
                  <a:pt x="2225" y="306"/>
                </a:lnTo>
                <a:lnTo>
                  <a:pt x="2227" y="304"/>
                </a:lnTo>
                <a:lnTo>
                  <a:pt x="2227" y="302"/>
                </a:lnTo>
                <a:lnTo>
                  <a:pt x="2229" y="302"/>
                </a:lnTo>
                <a:lnTo>
                  <a:pt x="2243" y="302"/>
                </a:lnTo>
                <a:lnTo>
                  <a:pt x="2256" y="306"/>
                </a:lnTo>
                <a:lnTo>
                  <a:pt x="2269" y="309"/>
                </a:lnTo>
                <a:lnTo>
                  <a:pt x="2272" y="342"/>
                </a:lnTo>
                <a:lnTo>
                  <a:pt x="2296" y="346"/>
                </a:lnTo>
                <a:lnTo>
                  <a:pt x="2305" y="344"/>
                </a:lnTo>
                <a:lnTo>
                  <a:pt x="2318" y="342"/>
                </a:lnTo>
                <a:lnTo>
                  <a:pt x="2332" y="342"/>
                </a:lnTo>
                <a:lnTo>
                  <a:pt x="2332" y="346"/>
                </a:lnTo>
                <a:lnTo>
                  <a:pt x="2369" y="349"/>
                </a:lnTo>
                <a:lnTo>
                  <a:pt x="2369" y="355"/>
                </a:lnTo>
                <a:lnTo>
                  <a:pt x="2389" y="355"/>
                </a:lnTo>
                <a:lnTo>
                  <a:pt x="2392" y="362"/>
                </a:lnTo>
                <a:lnTo>
                  <a:pt x="2416" y="362"/>
                </a:lnTo>
                <a:lnTo>
                  <a:pt x="2416" y="366"/>
                </a:lnTo>
                <a:lnTo>
                  <a:pt x="2429" y="369"/>
                </a:lnTo>
                <a:lnTo>
                  <a:pt x="2449" y="369"/>
                </a:lnTo>
                <a:lnTo>
                  <a:pt x="2456" y="375"/>
                </a:lnTo>
                <a:lnTo>
                  <a:pt x="2467" y="380"/>
                </a:lnTo>
                <a:lnTo>
                  <a:pt x="2480" y="384"/>
                </a:lnTo>
                <a:lnTo>
                  <a:pt x="2492" y="382"/>
                </a:lnTo>
                <a:lnTo>
                  <a:pt x="2503" y="366"/>
                </a:lnTo>
                <a:lnTo>
                  <a:pt x="2536" y="358"/>
                </a:lnTo>
                <a:lnTo>
                  <a:pt x="2536" y="349"/>
                </a:lnTo>
                <a:lnTo>
                  <a:pt x="2563" y="346"/>
                </a:lnTo>
                <a:lnTo>
                  <a:pt x="2569" y="338"/>
                </a:lnTo>
                <a:lnTo>
                  <a:pt x="2572" y="336"/>
                </a:lnTo>
                <a:lnTo>
                  <a:pt x="2578" y="338"/>
                </a:lnTo>
                <a:lnTo>
                  <a:pt x="2583" y="338"/>
                </a:lnTo>
                <a:lnTo>
                  <a:pt x="2589" y="340"/>
                </a:lnTo>
                <a:lnTo>
                  <a:pt x="2592" y="340"/>
                </a:lnTo>
                <a:lnTo>
                  <a:pt x="2596" y="342"/>
                </a:lnTo>
                <a:lnTo>
                  <a:pt x="2600" y="349"/>
                </a:lnTo>
                <a:lnTo>
                  <a:pt x="2603" y="351"/>
                </a:lnTo>
                <a:lnTo>
                  <a:pt x="2607" y="349"/>
                </a:lnTo>
                <a:lnTo>
                  <a:pt x="2611" y="349"/>
                </a:lnTo>
                <a:lnTo>
                  <a:pt x="2612" y="347"/>
                </a:lnTo>
                <a:lnTo>
                  <a:pt x="2612" y="346"/>
                </a:lnTo>
                <a:lnTo>
                  <a:pt x="2616" y="346"/>
                </a:lnTo>
                <a:lnTo>
                  <a:pt x="2620" y="346"/>
                </a:lnTo>
                <a:lnTo>
                  <a:pt x="2623" y="347"/>
                </a:lnTo>
                <a:lnTo>
                  <a:pt x="2625" y="349"/>
                </a:lnTo>
                <a:lnTo>
                  <a:pt x="2629" y="349"/>
                </a:lnTo>
                <a:lnTo>
                  <a:pt x="2629" y="362"/>
                </a:lnTo>
                <a:lnTo>
                  <a:pt x="2641" y="364"/>
                </a:lnTo>
                <a:lnTo>
                  <a:pt x="2660" y="367"/>
                </a:lnTo>
                <a:lnTo>
                  <a:pt x="2681" y="369"/>
                </a:lnTo>
                <a:lnTo>
                  <a:pt x="2701" y="369"/>
                </a:lnTo>
                <a:lnTo>
                  <a:pt x="2716" y="366"/>
                </a:lnTo>
                <a:lnTo>
                  <a:pt x="2716" y="362"/>
                </a:lnTo>
                <a:lnTo>
                  <a:pt x="2743" y="358"/>
                </a:lnTo>
                <a:lnTo>
                  <a:pt x="2756" y="395"/>
                </a:lnTo>
                <a:lnTo>
                  <a:pt x="2769" y="402"/>
                </a:lnTo>
                <a:lnTo>
                  <a:pt x="2769" y="426"/>
                </a:lnTo>
                <a:lnTo>
                  <a:pt x="2776" y="429"/>
                </a:lnTo>
                <a:lnTo>
                  <a:pt x="2776" y="438"/>
                </a:lnTo>
                <a:lnTo>
                  <a:pt x="2780" y="438"/>
                </a:lnTo>
                <a:lnTo>
                  <a:pt x="2780" y="446"/>
                </a:lnTo>
                <a:lnTo>
                  <a:pt x="2783" y="446"/>
                </a:lnTo>
                <a:lnTo>
                  <a:pt x="2780" y="509"/>
                </a:lnTo>
                <a:lnTo>
                  <a:pt x="2776" y="509"/>
                </a:lnTo>
                <a:lnTo>
                  <a:pt x="2776" y="518"/>
                </a:lnTo>
                <a:lnTo>
                  <a:pt x="2772" y="518"/>
                </a:lnTo>
                <a:lnTo>
                  <a:pt x="2772" y="531"/>
                </a:lnTo>
                <a:lnTo>
                  <a:pt x="2769" y="531"/>
                </a:lnTo>
                <a:lnTo>
                  <a:pt x="2769" y="535"/>
                </a:lnTo>
                <a:lnTo>
                  <a:pt x="2772" y="535"/>
                </a:lnTo>
                <a:lnTo>
                  <a:pt x="2772" y="558"/>
                </a:lnTo>
                <a:lnTo>
                  <a:pt x="2763" y="564"/>
                </a:lnTo>
                <a:lnTo>
                  <a:pt x="2758" y="567"/>
                </a:lnTo>
                <a:lnTo>
                  <a:pt x="2752" y="569"/>
                </a:lnTo>
                <a:lnTo>
                  <a:pt x="2740" y="566"/>
                </a:lnTo>
                <a:lnTo>
                  <a:pt x="2740" y="578"/>
                </a:lnTo>
                <a:lnTo>
                  <a:pt x="2736" y="578"/>
                </a:lnTo>
                <a:lnTo>
                  <a:pt x="2736" y="582"/>
                </a:lnTo>
                <a:lnTo>
                  <a:pt x="2740" y="582"/>
                </a:lnTo>
                <a:lnTo>
                  <a:pt x="2743" y="602"/>
                </a:lnTo>
                <a:lnTo>
                  <a:pt x="2749" y="602"/>
                </a:lnTo>
                <a:lnTo>
                  <a:pt x="2749" y="615"/>
                </a:lnTo>
                <a:lnTo>
                  <a:pt x="2752" y="615"/>
                </a:lnTo>
                <a:lnTo>
                  <a:pt x="2756" y="635"/>
                </a:lnTo>
                <a:lnTo>
                  <a:pt x="2763" y="638"/>
                </a:lnTo>
                <a:lnTo>
                  <a:pt x="2772" y="662"/>
                </a:lnTo>
                <a:lnTo>
                  <a:pt x="2780" y="666"/>
                </a:lnTo>
                <a:lnTo>
                  <a:pt x="2780" y="678"/>
                </a:lnTo>
                <a:lnTo>
                  <a:pt x="2783" y="678"/>
                </a:lnTo>
                <a:lnTo>
                  <a:pt x="2783" y="686"/>
                </a:lnTo>
                <a:lnTo>
                  <a:pt x="2792" y="691"/>
                </a:lnTo>
                <a:lnTo>
                  <a:pt x="2796" y="706"/>
                </a:lnTo>
                <a:lnTo>
                  <a:pt x="2809" y="715"/>
                </a:lnTo>
                <a:lnTo>
                  <a:pt x="2816" y="738"/>
                </a:lnTo>
                <a:lnTo>
                  <a:pt x="2820" y="738"/>
                </a:lnTo>
                <a:lnTo>
                  <a:pt x="2820" y="746"/>
                </a:lnTo>
                <a:lnTo>
                  <a:pt x="2829" y="751"/>
                </a:lnTo>
                <a:lnTo>
                  <a:pt x="2849" y="775"/>
                </a:lnTo>
                <a:lnTo>
                  <a:pt x="2845" y="782"/>
                </a:lnTo>
                <a:lnTo>
                  <a:pt x="2841" y="789"/>
                </a:lnTo>
                <a:lnTo>
                  <a:pt x="2840" y="796"/>
                </a:lnTo>
                <a:lnTo>
                  <a:pt x="2840" y="806"/>
                </a:lnTo>
                <a:lnTo>
                  <a:pt x="2843" y="806"/>
                </a:lnTo>
                <a:lnTo>
                  <a:pt x="2843" y="818"/>
                </a:lnTo>
                <a:lnTo>
                  <a:pt x="2849" y="818"/>
                </a:lnTo>
                <a:lnTo>
                  <a:pt x="2852" y="822"/>
                </a:lnTo>
                <a:lnTo>
                  <a:pt x="2856" y="824"/>
                </a:lnTo>
                <a:lnTo>
                  <a:pt x="2860" y="827"/>
                </a:lnTo>
                <a:lnTo>
                  <a:pt x="2863" y="831"/>
                </a:lnTo>
                <a:lnTo>
                  <a:pt x="2869" y="838"/>
                </a:lnTo>
                <a:lnTo>
                  <a:pt x="2876" y="838"/>
                </a:lnTo>
                <a:lnTo>
                  <a:pt x="2876" y="842"/>
                </a:lnTo>
                <a:lnTo>
                  <a:pt x="2889" y="842"/>
                </a:lnTo>
                <a:lnTo>
                  <a:pt x="2889" y="844"/>
                </a:lnTo>
                <a:lnTo>
                  <a:pt x="2891" y="847"/>
                </a:lnTo>
                <a:lnTo>
                  <a:pt x="2894" y="851"/>
                </a:lnTo>
                <a:lnTo>
                  <a:pt x="2896" y="856"/>
                </a:lnTo>
                <a:lnTo>
                  <a:pt x="2900" y="860"/>
                </a:lnTo>
                <a:lnTo>
                  <a:pt x="2901" y="864"/>
                </a:lnTo>
                <a:lnTo>
                  <a:pt x="2903" y="866"/>
                </a:lnTo>
                <a:lnTo>
                  <a:pt x="2912" y="866"/>
                </a:lnTo>
                <a:lnTo>
                  <a:pt x="2916" y="875"/>
                </a:lnTo>
                <a:lnTo>
                  <a:pt x="2920" y="875"/>
                </a:lnTo>
                <a:lnTo>
                  <a:pt x="2920" y="895"/>
                </a:lnTo>
                <a:lnTo>
                  <a:pt x="2923" y="895"/>
                </a:lnTo>
                <a:lnTo>
                  <a:pt x="2932" y="918"/>
                </a:lnTo>
                <a:lnTo>
                  <a:pt x="2936" y="918"/>
                </a:lnTo>
                <a:lnTo>
                  <a:pt x="2936" y="951"/>
                </a:lnTo>
                <a:lnTo>
                  <a:pt x="2940" y="951"/>
                </a:lnTo>
                <a:lnTo>
                  <a:pt x="2940" y="958"/>
                </a:lnTo>
                <a:lnTo>
                  <a:pt x="2943" y="958"/>
                </a:lnTo>
                <a:lnTo>
                  <a:pt x="2949" y="1031"/>
                </a:lnTo>
                <a:lnTo>
                  <a:pt x="2956" y="1035"/>
                </a:lnTo>
                <a:lnTo>
                  <a:pt x="2960" y="1062"/>
                </a:lnTo>
                <a:lnTo>
                  <a:pt x="2976" y="1062"/>
                </a:lnTo>
                <a:lnTo>
                  <a:pt x="2987" y="1076"/>
                </a:lnTo>
                <a:lnTo>
                  <a:pt x="3003" y="1091"/>
                </a:lnTo>
                <a:lnTo>
                  <a:pt x="3020" y="1098"/>
                </a:lnTo>
                <a:lnTo>
                  <a:pt x="3020" y="1106"/>
                </a:lnTo>
                <a:lnTo>
                  <a:pt x="3029" y="1106"/>
                </a:lnTo>
                <a:lnTo>
                  <a:pt x="3032" y="1118"/>
                </a:lnTo>
                <a:lnTo>
                  <a:pt x="3040" y="1122"/>
                </a:lnTo>
                <a:lnTo>
                  <a:pt x="3056" y="1171"/>
                </a:lnTo>
                <a:lnTo>
                  <a:pt x="3060" y="1171"/>
                </a:lnTo>
                <a:lnTo>
                  <a:pt x="3060" y="1195"/>
                </a:lnTo>
                <a:lnTo>
                  <a:pt x="3063" y="1195"/>
                </a:lnTo>
                <a:lnTo>
                  <a:pt x="3063" y="1202"/>
                </a:lnTo>
                <a:lnTo>
                  <a:pt x="3069" y="1202"/>
                </a:lnTo>
                <a:lnTo>
                  <a:pt x="3069" y="1222"/>
                </a:lnTo>
                <a:lnTo>
                  <a:pt x="3072" y="1222"/>
                </a:lnTo>
                <a:lnTo>
                  <a:pt x="3074" y="1224"/>
                </a:lnTo>
                <a:lnTo>
                  <a:pt x="3074" y="1224"/>
                </a:lnTo>
                <a:lnTo>
                  <a:pt x="3074" y="1226"/>
                </a:lnTo>
                <a:lnTo>
                  <a:pt x="3076" y="1226"/>
                </a:lnTo>
                <a:lnTo>
                  <a:pt x="3078" y="1226"/>
                </a:lnTo>
                <a:lnTo>
                  <a:pt x="3080" y="1226"/>
                </a:lnTo>
                <a:lnTo>
                  <a:pt x="3089" y="1251"/>
                </a:lnTo>
                <a:lnTo>
                  <a:pt x="3112" y="1251"/>
                </a:lnTo>
                <a:lnTo>
                  <a:pt x="3116" y="1275"/>
                </a:lnTo>
                <a:lnTo>
                  <a:pt x="3120" y="1275"/>
                </a:lnTo>
                <a:lnTo>
                  <a:pt x="3120" y="1278"/>
                </a:lnTo>
                <a:lnTo>
                  <a:pt x="3143" y="1278"/>
                </a:lnTo>
                <a:lnTo>
                  <a:pt x="3156" y="1295"/>
                </a:lnTo>
                <a:lnTo>
                  <a:pt x="3172" y="1295"/>
                </a:lnTo>
                <a:lnTo>
                  <a:pt x="3172" y="1298"/>
                </a:lnTo>
                <a:lnTo>
                  <a:pt x="3183" y="1306"/>
                </a:lnTo>
                <a:lnTo>
                  <a:pt x="3183" y="1315"/>
                </a:lnTo>
                <a:lnTo>
                  <a:pt x="3203" y="1329"/>
                </a:lnTo>
                <a:lnTo>
                  <a:pt x="3209" y="1338"/>
                </a:lnTo>
                <a:lnTo>
                  <a:pt x="3216" y="1338"/>
                </a:lnTo>
                <a:lnTo>
                  <a:pt x="3220" y="1346"/>
                </a:lnTo>
                <a:lnTo>
                  <a:pt x="3243" y="1366"/>
                </a:lnTo>
                <a:lnTo>
                  <a:pt x="3243" y="1378"/>
                </a:lnTo>
                <a:lnTo>
                  <a:pt x="3256" y="1382"/>
                </a:lnTo>
                <a:lnTo>
                  <a:pt x="3269" y="1398"/>
                </a:lnTo>
                <a:lnTo>
                  <a:pt x="3276" y="1398"/>
                </a:lnTo>
                <a:lnTo>
                  <a:pt x="3276" y="1406"/>
                </a:lnTo>
                <a:lnTo>
                  <a:pt x="3289" y="1406"/>
                </a:lnTo>
                <a:lnTo>
                  <a:pt x="3289" y="1409"/>
                </a:lnTo>
                <a:lnTo>
                  <a:pt x="3292" y="1415"/>
                </a:lnTo>
                <a:lnTo>
                  <a:pt x="3296" y="1420"/>
                </a:lnTo>
                <a:lnTo>
                  <a:pt x="3300" y="1426"/>
                </a:lnTo>
                <a:lnTo>
                  <a:pt x="3303" y="1431"/>
                </a:lnTo>
                <a:lnTo>
                  <a:pt x="3303" y="1455"/>
                </a:lnTo>
                <a:lnTo>
                  <a:pt x="3296" y="1458"/>
                </a:lnTo>
                <a:lnTo>
                  <a:pt x="3296" y="1466"/>
                </a:lnTo>
                <a:lnTo>
                  <a:pt x="3292" y="1466"/>
                </a:lnTo>
                <a:lnTo>
                  <a:pt x="3292" y="1469"/>
                </a:lnTo>
                <a:lnTo>
                  <a:pt x="3294" y="1471"/>
                </a:lnTo>
                <a:lnTo>
                  <a:pt x="3294" y="1473"/>
                </a:lnTo>
                <a:lnTo>
                  <a:pt x="3296" y="1476"/>
                </a:lnTo>
                <a:lnTo>
                  <a:pt x="3296" y="1482"/>
                </a:lnTo>
                <a:lnTo>
                  <a:pt x="3301" y="1484"/>
                </a:lnTo>
                <a:lnTo>
                  <a:pt x="3307" y="1486"/>
                </a:lnTo>
                <a:lnTo>
                  <a:pt x="3309" y="1489"/>
                </a:lnTo>
                <a:lnTo>
                  <a:pt x="3311" y="1491"/>
                </a:lnTo>
                <a:lnTo>
                  <a:pt x="3311" y="1495"/>
                </a:lnTo>
                <a:lnTo>
                  <a:pt x="3312" y="1498"/>
                </a:lnTo>
                <a:lnTo>
                  <a:pt x="3312" y="1502"/>
                </a:lnTo>
                <a:lnTo>
                  <a:pt x="3316" y="1506"/>
                </a:lnTo>
                <a:lnTo>
                  <a:pt x="3320" y="1506"/>
                </a:lnTo>
                <a:lnTo>
                  <a:pt x="3323" y="1515"/>
                </a:lnTo>
                <a:lnTo>
                  <a:pt x="3332" y="1515"/>
                </a:lnTo>
                <a:lnTo>
                  <a:pt x="3336" y="1522"/>
                </a:lnTo>
                <a:lnTo>
                  <a:pt x="3347" y="1529"/>
                </a:lnTo>
                <a:lnTo>
                  <a:pt x="3361" y="1533"/>
                </a:lnTo>
                <a:lnTo>
                  <a:pt x="3380" y="1535"/>
                </a:lnTo>
                <a:lnTo>
                  <a:pt x="3383" y="1531"/>
                </a:lnTo>
                <a:lnTo>
                  <a:pt x="3385" y="1529"/>
                </a:lnTo>
                <a:lnTo>
                  <a:pt x="3389" y="1527"/>
                </a:lnTo>
                <a:lnTo>
                  <a:pt x="3392" y="1526"/>
                </a:lnTo>
                <a:lnTo>
                  <a:pt x="3392" y="1522"/>
                </a:lnTo>
                <a:lnTo>
                  <a:pt x="3400" y="1522"/>
                </a:lnTo>
                <a:lnTo>
                  <a:pt x="3409" y="1511"/>
                </a:lnTo>
                <a:lnTo>
                  <a:pt x="3469" y="1515"/>
                </a:lnTo>
                <a:lnTo>
                  <a:pt x="3469" y="1511"/>
                </a:lnTo>
                <a:lnTo>
                  <a:pt x="3476" y="1511"/>
                </a:lnTo>
                <a:lnTo>
                  <a:pt x="3480" y="1502"/>
                </a:lnTo>
                <a:lnTo>
                  <a:pt x="3500" y="1498"/>
                </a:lnTo>
                <a:lnTo>
                  <a:pt x="3500" y="1495"/>
                </a:lnTo>
                <a:lnTo>
                  <a:pt x="3536" y="1498"/>
                </a:lnTo>
                <a:lnTo>
                  <a:pt x="3536" y="1495"/>
                </a:lnTo>
                <a:lnTo>
                  <a:pt x="3549" y="1495"/>
                </a:lnTo>
                <a:lnTo>
                  <a:pt x="3552" y="1486"/>
                </a:lnTo>
                <a:lnTo>
                  <a:pt x="3567" y="1484"/>
                </a:lnTo>
                <a:lnTo>
                  <a:pt x="3581" y="1486"/>
                </a:lnTo>
                <a:lnTo>
                  <a:pt x="3598" y="1487"/>
                </a:lnTo>
                <a:lnTo>
                  <a:pt x="3612" y="1486"/>
                </a:lnTo>
                <a:lnTo>
                  <a:pt x="3612" y="1482"/>
                </a:lnTo>
                <a:lnTo>
                  <a:pt x="3623" y="1482"/>
                </a:lnTo>
                <a:lnTo>
                  <a:pt x="3623" y="1478"/>
                </a:lnTo>
                <a:lnTo>
                  <a:pt x="3636" y="1478"/>
                </a:lnTo>
                <a:lnTo>
                  <a:pt x="3636" y="1475"/>
                </a:lnTo>
                <a:lnTo>
                  <a:pt x="3660" y="1469"/>
                </a:lnTo>
                <a:lnTo>
                  <a:pt x="3663" y="1462"/>
                </a:lnTo>
                <a:lnTo>
                  <a:pt x="3674" y="1453"/>
                </a:lnTo>
                <a:lnTo>
                  <a:pt x="3687" y="1447"/>
                </a:lnTo>
                <a:lnTo>
                  <a:pt x="3703" y="1446"/>
                </a:lnTo>
                <a:lnTo>
                  <a:pt x="3709" y="1451"/>
                </a:lnTo>
                <a:lnTo>
                  <a:pt x="3714" y="1455"/>
                </a:lnTo>
                <a:lnTo>
                  <a:pt x="3720" y="1456"/>
                </a:lnTo>
                <a:lnTo>
                  <a:pt x="3729" y="1458"/>
                </a:lnTo>
                <a:lnTo>
                  <a:pt x="3729" y="1486"/>
                </a:lnTo>
                <a:lnTo>
                  <a:pt x="3723" y="1486"/>
                </a:lnTo>
                <a:lnTo>
                  <a:pt x="3720" y="1498"/>
                </a:lnTo>
                <a:lnTo>
                  <a:pt x="3723" y="1498"/>
                </a:lnTo>
                <a:lnTo>
                  <a:pt x="3725" y="1511"/>
                </a:lnTo>
                <a:lnTo>
                  <a:pt x="3725" y="1529"/>
                </a:lnTo>
                <a:lnTo>
                  <a:pt x="3723" y="1544"/>
                </a:lnTo>
                <a:lnTo>
                  <a:pt x="3720" y="1555"/>
                </a:lnTo>
                <a:lnTo>
                  <a:pt x="3718" y="1556"/>
                </a:lnTo>
                <a:lnTo>
                  <a:pt x="3718" y="1556"/>
                </a:lnTo>
                <a:lnTo>
                  <a:pt x="3718" y="1556"/>
                </a:lnTo>
                <a:lnTo>
                  <a:pt x="3716" y="1556"/>
                </a:lnTo>
                <a:lnTo>
                  <a:pt x="3714" y="1556"/>
                </a:lnTo>
                <a:lnTo>
                  <a:pt x="3712" y="1558"/>
                </a:lnTo>
                <a:lnTo>
                  <a:pt x="3711" y="1589"/>
                </a:lnTo>
                <a:lnTo>
                  <a:pt x="3703" y="1615"/>
                </a:lnTo>
                <a:lnTo>
                  <a:pt x="3703" y="1626"/>
                </a:lnTo>
                <a:lnTo>
                  <a:pt x="3692" y="1635"/>
                </a:lnTo>
                <a:lnTo>
                  <a:pt x="3692" y="1642"/>
                </a:lnTo>
                <a:lnTo>
                  <a:pt x="3689" y="1642"/>
                </a:lnTo>
                <a:lnTo>
                  <a:pt x="3689" y="1651"/>
                </a:lnTo>
                <a:lnTo>
                  <a:pt x="3683" y="1651"/>
                </a:lnTo>
                <a:lnTo>
                  <a:pt x="3683" y="1658"/>
                </a:lnTo>
                <a:lnTo>
                  <a:pt x="3680" y="1658"/>
                </a:lnTo>
                <a:lnTo>
                  <a:pt x="3680" y="1666"/>
                </a:lnTo>
                <a:lnTo>
                  <a:pt x="3676" y="1666"/>
                </a:lnTo>
                <a:lnTo>
                  <a:pt x="3676" y="1675"/>
                </a:lnTo>
                <a:lnTo>
                  <a:pt x="3672" y="1675"/>
                </a:lnTo>
                <a:lnTo>
                  <a:pt x="3672" y="1682"/>
                </a:lnTo>
                <a:lnTo>
                  <a:pt x="3660" y="1689"/>
                </a:lnTo>
                <a:lnTo>
                  <a:pt x="3660" y="1698"/>
                </a:lnTo>
                <a:lnTo>
                  <a:pt x="3656" y="1698"/>
                </a:lnTo>
                <a:lnTo>
                  <a:pt x="3656" y="1715"/>
                </a:lnTo>
                <a:lnTo>
                  <a:pt x="3652" y="1715"/>
                </a:lnTo>
                <a:lnTo>
                  <a:pt x="3652" y="1722"/>
                </a:lnTo>
                <a:lnTo>
                  <a:pt x="3649" y="1722"/>
                </a:lnTo>
                <a:lnTo>
                  <a:pt x="3649" y="1731"/>
                </a:lnTo>
                <a:lnTo>
                  <a:pt x="3640" y="1735"/>
                </a:lnTo>
                <a:lnTo>
                  <a:pt x="3640" y="1742"/>
                </a:lnTo>
                <a:lnTo>
                  <a:pt x="3636" y="1742"/>
                </a:lnTo>
                <a:lnTo>
                  <a:pt x="3636" y="1749"/>
                </a:lnTo>
                <a:lnTo>
                  <a:pt x="3632" y="1749"/>
                </a:lnTo>
                <a:lnTo>
                  <a:pt x="3632" y="1758"/>
                </a:lnTo>
                <a:lnTo>
                  <a:pt x="3629" y="1758"/>
                </a:lnTo>
                <a:lnTo>
                  <a:pt x="3629" y="1766"/>
                </a:lnTo>
                <a:lnTo>
                  <a:pt x="3620" y="1769"/>
                </a:lnTo>
                <a:lnTo>
                  <a:pt x="3620" y="1795"/>
                </a:lnTo>
                <a:lnTo>
                  <a:pt x="3616" y="1795"/>
                </a:lnTo>
                <a:lnTo>
                  <a:pt x="3616" y="1802"/>
                </a:lnTo>
                <a:lnTo>
                  <a:pt x="3612" y="1802"/>
                </a:lnTo>
                <a:lnTo>
                  <a:pt x="3612" y="1811"/>
                </a:lnTo>
                <a:lnTo>
                  <a:pt x="3609" y="1811"/>
                </a:lnTo>
                <a:lnTo>
                  <a:pt x="3603" y="1822"/>
                </a:lnTo>
                <a:lnTo>
                  <a:pt x="3592" y="1829"/>
                </a:lnTo>
                <a:lnTo>
                  <a:pt x="3592" y="1842"/>
                </a:lnTo>
                <a:lnTo>
                  <a:pt x="3589" y="1842"/>
                </a:lnTo>
                <a:lnTo>
                  <a:pt x="3589" y="1851"/>
                </a:lnTo>
                <a:lnTo>
                  <a:pt x="3580" y="1855"/>
                </a:lnTo>
                <a:lnTo>
                  <a:pt x="3580" y="1862"/>
                </a:lnTo>
                <a:lnTo>
                  <a:pt x="3576" y="1862"/>
                </a:lnTo>
                <a:lnTo>
                  <a:pt x="3576" y="1875"/>
                </a:lnTo>
                <a:lnTo>
                  <a:pt x="3560" y="1886"/>
                </a:lnTo>
                <a:lnTo>
                  <a:pt x="3556" y="1902"/>
                </a:lnTo>
                <a:lnTo>
                  <a:pt x="3543" y="1909"/>
                </a:lnTo>
                <a:lnTo>
                  <a:pt x="3543" y="1918"/>
                </a:lnTo>
                <a:lnTo>
                  <a:pt x="3529" y="1931"/>
                </a:lnTo>
                <a:lnTo>
                  <a:pt x="3523" y="1938"/>
                </a:lnTo>
                <a:lnTo>
                  <a:pt x="3516" y="1938"/>
                </a:lnTo>
                <a:lnTo>
                  <a:pt x="3516" y="1942"/>
                </a:lnTo>
                <a:lnTo>
                  <a:pt x="3509" y="1946"/>
                </a:lnTo>
                <a:lnTo>
                  <a:pt x="3509" y="1955"/>
                </a:lnTo>
                <a:lnTo>
                  <a:pt x="3472" y="1986"/>
                </a:lnTo>
                <a:lnTo>
                  <a:pt x="3469" y="1998"/>
                </a:lnTo>
                <a:lnTo>
                  <a:pt x="3460" y="1998"/>
                </a:lnTo>
                <a:lnTo>
                  <a:pt x="3449" y="2015"/>
                </a:lnTo>
                <a:lnTo>
                  <a:pt x="3436" y="2015"/>
                </a:lnTo>
                <a:lnTo>
                  <a:pt x="3436" y="2018"/>
                </a:lnTo>
                <a:lnTo>
                  <a:pt x="3429" y="2018"/>
                </a:lnTo>
                <a:lnTo>
                  <a:pt x="3420" y="2029"/>
                </a:lnTo>
                <a:lnTo>
                  <a:pt x="3403" y="2035"/>
                </a:lnTo>
                <a:lnTo>
                  <a:pt x="3396" y="2046"/>
                </a:lnTo>
                <a:lnTo>
                  <a:pt x="3389" y="2046"/>
                </a:lnTo>
                <a:lnTo>
                  <a:pt x="3383" y="2055"/>
                </a:lnTo>
                <a:lnTo>
                  <a:pt x="3376" y="2055"/>
                </a:lnTo>
                <a:lnTo>
                  <a:pt x="3356" y="2078"/>
                </a:lnTo>
                <a:lnTo>
                  <a:pt x="3349" y="2078"/>
                </a:lnTo>
                <a:lnTo>
                  <a:pt x="3343" y="2086"/>
                </a:lnTo>
                <a:lnTo>
                  <a:pt x="3332" y="2091"/>
                </a:lnTo>
                <a:lnTo>
                  <a:pt x="3332" y="2098"/>
                </a:lnTo>
                <a:lnTo>
                  <a:pt x="3303" y="2122"/>
                </a:lnTo>
                <a:lnTo>
                  <a:pt x="3303" y="2126"/>
                </a:lnTo>
                <a:lnTo>
                  <a:pt x="3296" y="2126"/>
                </a:lnTo>
                <a:lnTo>
                  <a:pt x="3291" y="2138"/>
                </a:lnTo>
                <a:lnTo>
                  <a:pt x="3280" y="2151"/>
                </a:lnTo>
                <a:lnTo>
                  <a:pt x="3269" y="2164"/>
                </a:lnTo>
                <a:lnTo>
                  <a:pt x="3260" y="2175"/>
                </a:lnTo>
                <a:lnTo>
                  <a:pt x="3252" y="2178"/>
                </a:lnTo>
                <a:lnTo>
                  <a:pt x="3252" y="2186"/>
                </a:lnTo>
                <a:lnTo>
                  <a:pt x="3236" y="2198"/>
                </a:lnTo>
                <a:lnTo>
                  <a:pt x="3232" y="2215"/>
                </a:lnTo>
                <a:lnTo>
                  <a:pt x="3223" y="2218"/>
                </a:lnTo>
                <a:lnTo>
                  <a:pt x="3203" y="2255"/>
                </a:lnTo>
                <a:lnTo>
                  <a:pt x="3180" y="2258"/>
                </a:lnTo>
                <a:lnTo>
                  <a:pt x="3180" y="2264"/>
                </a:lnTo>
                <a:lnTo>
                  <a:pt x="3178" y="2269"/>
                </a:lnTo>
                <a:lnTo>
                  <a:pt x="3176" y="2273"/>
                </a:lnTo>
                <a:lnTo>
                  <a:pt x="3174" y="2276"/>
                </a:lnTo>
                <a:lnTo>
                  <a:pt x="3174" y="2280"/>
                </a:lnTo>
                <a:lnTo>
                  <a:pt x="3172" y="2286"/>
                </a:lnTo>
                <a:lnTo>
                  <a:pt x="3143" y="2295"/>
                </a:lnTo>
                <a:lnTo>
                  <a:pt x="3136" y="2329"/>
                </a:lnTo>
                <a:lnTo>
                  <a:pt x="3123" y="2338"/>
                </a:lnTo>
                <a:lnTo>
                  <a:pt x="3123" y="2355"/>
                </a:lnTo>
                <a:lnTo>
                  <a:pt x="3120" y="2355"/>
                </a:lnTo>
                <a:lnTo>
                  <a:pt x="3112" y="2378"/>
                </a:lnTo>
                <a:lnTo>
                  <a:pt x="3109" y="2378"/>
                </a:lnTo>
                <a:lnTo>
                  <a:pt x="3109" y="2386"/>
                </a:lnTo>
                <a:lnTo>
                  <a:pt x="3103" y="2386"/>
                </a:lnTo>
                <a:lnTo>
                  <a:pt x="3100" y="2402"/>
                </a:lnTo>
                <a:lnTo>
                  <a:pt x="3083" y="2411"/>
                </a:lnTo>
                <a:lnTo>
                  <a:pt x="3063" y="2486"/>
                </a:lnTo>
                <a:lnTo>
                  <a:pt x="3081" y="2498"/>
                </a:lnTo>
                <a:lnTo>
                  <a:pt x="3096" y="2515"/>
                </a:lnTo>
                <a:lnTo>
                  <a:pt x="3100" y="2515"/>
                </a:lnTo>
                <a:lnTo>
                  <a:pt x="3100" y="2555"/>
                </a:lnTo>
                <a:lnTo>
                  <a:pt x="3094" y="2564"/>
                </a:lnTo>
                <a:lnTo>
                  <a:pt x="3094" y="2575"/>
                </a:lnTo>
                <a:lnTo>
                  <a:pt x="3096" y="2589"/>
                </a:lnTo>
                <a:lnTo>
                  <a:pt x="3096" y="2606"/>
                </a:lnTo>
                <a:lnTo>
                  <a:pt x="3092" y="2606"/>
                </a:lnTo>
                <a:lnTo>
                  <a:pt x="3092" y="2616"/>
                </a:lnTo>
                <a:lnTo>
                  <a:pt x="3096" y="2635"/>
                </a:lnTo>
                <a:lnTo>
                  <a:pt x="3103" y="2655"/>
                </a:lnTo>
                <a:lnTo>
                  <a:pt x="3111" y="2675"/>
                </a:lnTo>
                <a:lnTo>
                  <a:pt x="3116" y="2691"/>
                </a:lnTo>
                <a:lnTo>
                  <a:pt x="3120" y="2702"/>
                </a:lnTo>
                <a:lnTo>
                  <a:pt x="3127" y="2704"/>
                </a:lnTo>
                <a:lnTo>
                  <a:pt x="3132" y="2706"/>
                </a:lnTo>
                <a:lnTo>
                  <a:pt x="3138" y="2707"/>
                </a:lnTo>
                <a:lnTo>
                  <a:pt x="3141" y="2711"/>
                </a:lnTo>
                <a:lnTo>
                  <a:pt x="3145" y="2716"/>
                </a:lnTo>
                <a:lnTo>
                  <a:pt x="3149" y="2722"/>
                </a:lnTo>
                <a:lnTo>
                  <a:pt x="3154" y="2731"/>
                </a:lnTo>
                <a:lnTo>
                  <a:pt x="3158" y="2746"/>
                </a:lnTo>
                <a:lnTo>
                  <a:pt x="3156" y="2762"/>
                </a:lnTo>
                <a:lnTo>
                  <a:pt x="3152" y="2762"/>
                </a:lnTo>
                <a:lnTo>
                  <a:pt x="3152" y="2782"/>
                </a:lnTo>
                <a:lnTo>
                  <a:pt x="3149" y="2782"/>
                </a:lnTo>
                <a:lnTo>
                  <a:pt x="3149" y="2809"/>
                </a:lnTo>
                <a:lnTo>
                  <a:pt x="3147" y="2811"/>
                </a:lnTo>
                <a:lnTo>
                  <a:pt x="3147" y="2811"/>
                </a:lnTo>
                <a:lnTo>
                  <a:pt x="3145" y="2813"/>
                </a:lnTo>
                <a:lnTo>
                  <a:pt x="3143" y="2815"/>
                </a:lnTo>
                <a:lnTo>
                  <a:pt x="3143" y="2818"/>
                </a:lnTo>
                <a:lnTo>
                  <a:pt x="3149" y="2818"/>
                </a:lnTo>
                <a:lnTo>
                  <a:pt x="3149" y="2831"/>
                </a:lnTo>
                <a:lnTo>
                  <a:pt x="3152" y="2831"/>
                </a:lnTo>
                <a:lnTo>
                  <a:pt x="3152" y="2935"/>
                </a:lnTo>
                <a:lnTo>
                  <a:pt x="3160" y="2938"/>
                </a:lnTo>
                <a:lnTo>
                  <a:pt x="3163" y="2949"/>
                </a:lnTo>
                <a:lnTo>
                  <a:pt x="3165" y="2967"/>
                </a:lnTo>
                <a:lnTo>
                  <a:pt x="3163" y="2982"/>
                </a:lnTo>
                <a:lnTo>
                  <a:pt x="3160" y="2982"/>
                </a:lnTo>
                <a:lnTo>
                  <a:pt x="3160" y="2995"/>
                </a:lnTo>
                <a:lnTo>
                  <a:pt x="3152" y="2998"/>
                </a:lnTo>
                <a:lnTo>
                  <a:pt x="3152" y="3018"/>
                </a:lnTo>
                <a:lnTo>
                  <a:pt x="3140" y="3026"/>
                </a:lnTo>
                <a:lnTo>
                  <a:pt x="3140" y="3035"/>
                </a:lnTo>
                <a:lnTo>
                  <a:pt x="3116" y="3055"/>
                </a:lnTo>
                <a:lnTo>
                  <a:pt x="3116" y="3062"/>
                </a:lnTo>
                <a:lnTo>
                  <a:pt x="3100" y="3075"/>
                </a:lnTo>
                <a:lnTo>
                  <a:pt x="3096" y="3086"/>
                </a:lnTo>
                <a:lnTo>
                  <a:pt x="3080" y="3089"/>
                </a:lnTo>
                <a:lnTo>
                  <a:pt x="3072" y="3102"/>
                </a:lnTo>
                <a:lnTo>
                  <a:pt x="3063" y="3102"/>
                </a:lnTo>
                <a:lnTo>
                  <a:pt x="3063" y="3106"/>
                </a:lnTo>
                <a:lnTo>
                  <a:pt x="3056" y="3106"/>
                </a:lnTo>
                <a:lnTo>
                  <a:pt x="3056" y="3109"/>
                </a:lnTo>
                <a:lnTo>
                  <a:pt x="3036" y="3109"/>
                </a:lnTo>
                <a:lnTo>
                  <a:pt x="3036" y="3115"/>
                </a:lnTo>
                <a:lnTo>
                  <a:pt x="3020" y="3118"/>
                </a:lnTo>
                <a:lnTo>
                  <a:pt x="3020" y="3122"/>
                </a:lnTo>
                <a:lnTo>
                  <a:pt x="2972" y="3138"/>
                </a:lnTo>
                <a:lnTo>
                  <a:pt x="2949" y="3166"/>
                </a:lnTo>
                <a:lnTo>
                  <a:pt x="2943" y="3166"/>
                </a:lnTo>
                <a:lnTo>
                  <a:pt x="2943" y="3178"/>
                </a:lnTo>
                <a:lnTo>
                  <a:pt x="2932" y="3186"/>
                </a:lnTo>
                <a:lnTo>
                  <a:pt x="2932" y="3191"/>
                </a:lnTo>
                <a:lnTo>
                  <a:pt x="2923" y="3191"/>
                </a:lnTo>
                <a:lnTo>
                  <a:pt x="2920" y="3198"/>
                </a:lnTo>
                <a:lnTo>
                  <a:pt x="2916" y="3198"/>
                </a:lnTo>
                <a:lnTo>
                  <a:pt x="2914" y="3202"/>
                </a:lnTo>
                <a:lnTo>
                  <a:pt x="2914" y="3204"/>
                </a:lnTo>
                <a:lnTo>
                  <a:pt x="2914" y="3204"/>
                </a:lnTo>
                <a:lnTo>
                  <a:pt x="2914" y="3206"/>
                </a:lnTo>
                <a:lnTo>
                  <a:pt x="2914" y="3207"/>
                </a:lnTo>
                <a:lnTo>
                  <a:pt x="2914" y="3207"/>
                </a:lnTo>
                <a:lnTo>
                  <a:pt x="2914" y="3209"/>
                </a:lnTo>
                <a:lnTo>
                  <a:pt x="2912" y="3211"/>
                </a:lnTo>
                <a:lnTo>
                  <a:pt x="2909" y="3215"/>
                </a:lnTo>
                <a:lnTo>
                  <a:pt x="2909" y="3218"/>
                </a:lnTo>
                <a:lnTo>
                  <a:pt x="2889" y="3218"/>
                </a:lnTo>
                <a:lnTo>
                  <a:pt x="2852" y="3258"/>
                </a:lnTo>
                <a:lnTo>
                  <a:pt x="2843" y="3258"/>
                </a:lnTo>
                <a:lnTo>
                  <a:pt x="2840" y="3266"/>
                </a:lnTo>
                <a:lnTo>
                  <a:pt x="2832" y="3266"/>
                </a:lnTo>
                <a:lnTo>
                  <a:pt x="2820" y="3289"/>
                </a:lnTo>
                <a:lnTo>
                  <a:pt x="2823" y="3289"/>
                </a:lnTo>
                <a:lnTo>
                  <a:pt x="2829" y="3296"/>
                </a:lnTo>
                <a:lnTo>
                  <a:pt x="2832" y="3302"/>
                </a:lnTo>
                <a:lnTo>
                  <a:pt x="2836" y="3307"/>
                </a:lnTo>
                <a:lnTo>
                  <a:pt x="2840" y="3315"/>
                </a:lnTo>
                <a:lnTo>
                  <a:pt x="2840" y="3346"/>
                </a:lnTo>
                <a:lnTo>
                  <a:pt x="2849" y="3351"/>
                </a:lnTo>
                <a:lnTo>
                  <a:pt x="2851" y="3362"/>
                </a:lnTo>
                <a:lnTo>
                  <a:pt x="2851" y="3373"/>
                </a:lnTo>
                <a:lnTo>
                  <a:pt x="2856" y="3382"/>
                </a:lnTo>
                <a:lnTo>
                  <a:pt x="2858" y="3384"/>
                </a:lnTo>
                <a:lnTo>
                  <a:pt x="2858" y="3384"/>
                </a:lnTo>
                <a:lnTo>
                  <a:pt x="2858" y="3386"/>
                </a:lnTo>
                <a:lnTo>
                  <a:pt x="2860" y="3386"/>
                </a:lnTo>
                <a:lnTo>
                  <a:pt x="2861" y="3386"/>
                </a:lnTo>
                <a:lnTo>
                  <a:pt x="2863" y="3386"/>
                </a:lnTo>
                <a:lnTo>
                  <a:pt x="2860" y="3455"/>
                </a:lnTo>
                <a:lnTo>
                  <a:pt x="2856" y="3455"/>
                </a:lnTo>
                <a:lnTo>
                  <a:pt x="2856" y="3471"/>
                </a:lnTo>
                <a:lnTo>
                  <a:pt x="2852" y="3471"/>
                </a:lnTo>
                <a:lnTo>
                  <a:pt x="2852" y="3473"/>
                </a:lnTo>
                <a:lnTo>
                  <a:pt x="2852" y="3475"/>
                </a:lnTo>
                <a:lnTo>
                  <a:pt x="2854" y="3476"/>
                </a:lnTo>
                <a:lnTo>
                  <a:pt x="2856" y="3478"/>
                </a:lnTo>
                <a:lnTo>
                  <a:pt x="2856" y="3478"/>
                </a:lnTo>
                <a:lnTo>
                  <a:pt x="2858" y="3493"/>
                </a:lnTo>
                <a:lnTo>
                  <a:pt x="2854" y="3504"/>
                </a:lnTo>
                <a:lnTo>
                  <a:pt x="2849" y="3515"/>
                </a:lnTo>
                <a:lnTo>
                  <a:pt x="2843" y="3522"/>
                </a:lnTo>
                <a:lnTo>
                  <a:pt x="2843" y="3531"/>
                </a:lnTo>
                <a:lnTo>
                  <a:pt x="2816" y="3551"/>
                </a:lnTo>
                <a:lnTo>
                  <a:pt x="2800" y="3551"/>
                </a:lnTo>
                <a:lnTo>
                  <a:pt x="2800" y="3555"/>
                </a:lnTo>
                <a:lnTo>
                  <a:pt x="2789" y="3555"/>
                </a:lnTo>
                <a:lnTo>
                  <a:pt x="2783" y="3562"/>
                </a:lnTo>
                <a:lnTo>
                  <a:pt x="2772" y="3562"/>
                </a:lnTo>
                <a:lnTo>
                  <a:pt x="2772" y="3566"/>
                </a:lnTo>
                <a:lnTo>
                  <a:pt x="2756" y="3569"/>
                </a:lnTo>
                <a:lnTo>
                  <a:pt x="2756" y="3575"/>
                </a:lnTo>
                <a:lnTo>
                  <a:pt x="2736" y="3575"/>
                </a:lnTo>
                <a:lnTo>
                  <a:pt x="2732" y="3582"/>
                </a:lnTo>
                <a:lnTo>
                  <a:pt x="2716" y="3586"/>
                </a:lnTo>
                <a:lnTo>
                  <a:pt x="2716" y="3589"/>
                </a:lnTo>
                <a:lnTo>
                  <a:pt x="2709" y="3595"/>
                </a:lnTo>
                <a:lnTo>
                  <a:pt x="2703" y="3606"/>
                </a:lnTo>
                <a:lnTo>
                  <a:pt x="2700" y="3606"/>
                </a:lnTo>
                <a:lnTo>
                  <a:pt x="2703" y="3609"/>
                </a:lnTo>
                <a:lnTo>
                  <a:pt x="2707" y="3613"/>
                </a:lnTo>
                <a:lnTo>
                  <a:pt x="2709" y="3615"/>
                </a:lnTo>
                <a:lnTo>
                  <a:pt x="2709" y="3622"/>
                </a:lnTo>
                <a:lnTo>
                  <a:pt x="2712" y="3622"/>
                </a:lnTo>
                <a:lnTo>
                  <a:pt x="2712" y="3655"/>
                </a:lnTo>
                <a:lnTo>
                  <a:pt x="2709" y="3655"/>
                </a:lnTo>
                <a:lnTo>
                  <a:pt x="2709" y="3682"/>
                </a:lnTo>
                <a:lnTo>
                  <a:pt x="2703" y="3682"/>
                </a:lnTo>
                <a:lnTo>
                  <a:pt x="2703" y="3695"/>
                </a:lnTo>
                <a:lnTo>
                  <a:pt x="2700" y="3695"/>
                </a:lnTo>
                <a:lnTo>
                  <a:pt x="2700" y="3702"/>
                </a:lnTo>
                <a:lnTo>
                  <a:pt x="2696" y="3702"/>
                </a:lnTo>
                <a:lnTo>
                  <a:pt x="2696" y="3718"/>
                </a:lnTo>
                <a:lnTo>
                  <a:pt x="2692" y="3718"/>
                </a:lnTo>
                <a:lnTo>
                  <a:pt x="2692" y="3726"/>
                </a:lnTo>
                <a:lnTo>
                  <a:pt x="2689" y="3726"/>
                </a:lnTo>
                <a:lnTo>
                  <a:pt x="2683" y="3762"/>
                </a:lnTo>
                <a:lnTo>
                  <a:pt x="2669" y="3775"/>
                </a:lnTo>
                <a:lnTo>
                  <a:pt x="2669" y="3778"/>
                </a:lnTo>
                <a:lnTo>
                  <a:pt x="2660" y="3778"/>
                </a:lnTo>
                <a:lnTo>
                  <a:pt x="2652" y="3789"/>
                </a:lnTo>
                <a:lnTo>
                  <a:pt x="2643" y="3789"/>
                </a:lnTo>
                <a:lnTo>
                  <a:pt x="2643" y="3795"/>
                </a:lnTo>
                <a:lnTo>
                  <a:pt x="2640" y="3798"/>
                </a:lnTo>
                <a:lnTo>
                  <a:pt x="2634" y="3804"/>
                </a:lnTo>
                <a:lnTo>
                  <a:pt x="2629" y="3807"/>
                </a:lnTo>
                <a:lnTo>
                  <a:pt x="2623" y="3811"/>
                </a:lnTo>
                <a:lnTo>
                  <a:pt x="2616" y="3815"/>
                </a:lnTo>
                <a:lnTo>
                  <a:pt x="2612" y="3826"/>
                </a:lnTo>
                <a:lnTo>
                  <a:pt x="2609" y="3826"/>
                </a:lnTo>
                <a:lnTo>
                  <a:pt x="2609" y="3835"/>
                </a:lnTo>
                <a:lnTo>
                  <a:pt x="2600" y="3838"/>
                </a:lnTo>
                <a:lnTo>
                  <a:pt x="2596" y="3858"/>
                </a:lnTo>
                <a:lnTo>
                  <a:pt x="2583" y="3866"/>
                </a:lnTo>
                <a:lnTo>
                  <a:pt x="2583" y="3875"/>
                </a:lnTo>
                <a:lnTo>
                  <a:pt x="2576" y="3878"/>
                </a:lnTo>
                <a:lnTo>
                  <a:pt x="2576" y="3886"/>
                </a:lnTo>
                <a:lnTo>
                  <a:pt x="2560" y="3898"/>
                </a:lnTo>
                <a:lnTo>
                  <a:pt x="2560" y="3906"/>
                </a:lnTo>
                <a:lnTo>
                  <a:pt x="2532" y="3929"/>
                </a:lnTo>
                <a:lnTo>
                  <a:pt x="2529" y="3938"/>
                </a:lnTo>
                <a:lnTo>
                  <a:pt x="2512" y="3942"/>
                </a:lnTo>
                <a:lnTo>
                  <a:pt x="2509" y="3955"/>
                </a:lnTo>
                <a:lnTo>
                  <a:pt x="2489" y="3966"/>
                </a:lnTo>
                <a:lnTo>
                  <a:pt x="2489" y="3975"/>
                </a:lnTo>
                <a:lnTo>
                  <a:pt x="2483" y="3975"/>
                </a:lnTo>
                <a:lnTo>
                  <a:pt x="2480" y="3982"/>
                </a:lnTo>
                <a:lnTo>
                  <a:pt x="2472" y="3982"/>
                </a:lnTo>
                <a:lnTo>
                  <a:pt x="2449" y="4009"/>
                </a:lnTo>
                <a:lnTo>
                  <a:pt x="2440" y="4009"/>
                </a:lnTo>
                <a:lnTo>
                  <a:pt x="2432" y="4022"/>
                </a:lnTo>
                <a:lnTo>
                  <a:pt x="2409" y="4031"/>
                </a:lnTo>
                <a:lnTo>
                  <a:pt x="2400" y="4042"/>
                </a:lnTo>
                <a:lnTo>
                  <a:pt x="2383" y="4046"/>
                </a:lnTo>
                <a:lnTo>
                  <a:pt x="2380" y="4055"/>
                </a:lnTo>
                <a:lnTo>
                  <a:pt x="2340" y="4058"/>
                </a:lnTo>
                <a:lnTo>
                  <a:pt x="2340" y="4058"/>
                </a:lnTo>
                <a:lnTo>
                  <a:pt x="2340" y="4056"/>
                </a:lnTo>
                <a:lnTo>
                  <a:pt x="2338" y="4055"/>
                </a:lnTo>
                <a:lnTo>
                  <a:pt x="2336" y="4055"/>
                </a:lnTo>
                <a:lnTo>
                  <a:pt x="2332" y="4055"/>
                </a:lnTo>
                <a:lnTo>
                  <a:pt x="2332" y="4058"/>
                </a:lnTo>
                <a:lnTo>
                  <a:pt x="2323" y="4058"/>
                </a:lnTo>
                <a:lnTo>
                  <a:pt x="2312" y="4075"/>
                </a:lnTo>
                <a:lnTo>
                  <a:pt x="2276" y="4075"/>
                </a:lnTo>
                <a:lnTo>
                  <a:pt x="2272" y="4082"/>
                </a:lnTo>
                <a:lnTo>
                  <a:pt x="2263" y="4082"/>
                </a:lnTo>
                <a:lnTo>
                  <a:pt x="2263" y="4086"/>
                </a:lnTo>
                <a:lnTo>
                  <a:pt x="2216" y="4082"/>
                </a:lnTo>
                <a:lnTo>
                  <a:pt x="2216" y="4078"/>
                </a:lnTo>
                <a:lnTo>
                  <a:pt x="2209" y="4078"/>
                </a:lnTo>
                <a:lnTo>
                  <a:pt x="2209" y="4075"/>
                </a:lnTo>
                <a:lnTo>
                  <a:pt x="2203" y="4073"/>
                </a:lnTo>
                <a:lnTo>
                  <a:pt x="2200" y="4073"/>
                </a:lnTo>
                <a:lnTo>
                  <a:pt x="2198" y="4075"/>
                </a:lnTo>
                <a:lnTo>
                  <a:pt x="2196" y="4076"/>
                </a:lnTo>
                <a:lnTo>
                  <a:pt x="2194" y="4078"/>
                </a:lnTo>
                <a:lnTo>
                  <a:pt x="2194" y="4080"/>
                </a:lnTo>
                <a:lnTo>
                  <a:pt x="2192" y="4082"/>
                </a:lnTo>
                <a:lnTo>
                  <a:pt x="2192" y="4082"/>
                </a:lnTo>
                <a:lnTo>
                  <a:pt x="2140" y="4078"/>
                </a:lnTo>
                <a:lnTo>
                  <a:pt x="2140" y="4082"/>
                </a:lnTo>
                <a:lnTo>
                  <a:pt x="2129" y="4082"/>
                </a:lnTo>
                <a:lnTo>
                  <a:pt x="2116" y="4098"/>
                </a:lnTo>
                <a:lnTo>
                  <a:pt x="2052" y="4098"/>
                </a:lnTo>
                <a:lnTo>
                  <a:pt x="2052" y="4102"/>
                </a:lnTo>
                <a:lnTo>
                  <a:pt x="2036" y="4106"/>
                </a:lnTo>
                <a:lnTo>
                  <a:pt x="2023" y="4122"/>
                </a:lnTo>
                <a:lnTo>
                  <a:pt x="1983" y="4122"/>
                </a:lnTo>
                <a:lnTo>
                  <a:pt x="1981" y="4120"/>
                </a:lnTo>
                <a:lnTo>
                  <a:pt x="1978" y="4118"/>
                </a:lnTo>
                <a:lnTo>
                  <a:pt x="1974" y="4116"/>
                </a:lnTo>
                <a:lnTo>
                  <a:pt x="1972" y="4115"/>
                </a:lnTo>
                <a:lnTo>
                  <a:pt x="1972" y="4106"/>
                </a:lnTo>
                <a:lnTo>
                  <a:pt x="1971" y="4104"/>
                </a:lnTo>
                <a:lnTo>
                  <a:pt x="1967" y="4102"/>
                </a:lnTo>
                <a:lnTo>
                  <a:pt x="1961" y="4098"/>
                </a:lnTo>
                <a:lnTo>
                  <a:pt x="1956" y="4096"/>
                </a:lnTo>
                <a:lnTo>
                  <a:pt x="1951" y="4093"/>
                </a:lnTo>
                <a:lnTo>
                  <a:pt x="1947" y="4091"/>
                </a:lnTo>
                <a:lnTo>
                  <a:pt x="1943" y="4091"/>
                </a:lnTo>
                <a:lnTo>
                  <a:pt x="1941" y="4089"/>
                </a:lnTo>
                <a:lnTo>
                  <a:pt x="1941" y="4091"/>
                </a:lnTo>
                <a:lnTo>
                  <a:pt x="1941" y="4091"/>
                </a:lnTo>
                <a:lnTo>
                  <a:pt x="1941" y="4093"/>
                </a:lnTo>
                <a:lnTo>
                  <a:pt x="1941" y="4093"/>
                </a:lnTo>
                <a:lnTo>
                  <a:pt x="1940" y="4095"/>
                </a:lnTo>
                <a:lnTo>
                  <a:pt x="1920" y="4095"/>
                </a:lnTo>
                <a:lnTo>
                  <a:pt x="1916" y="4055"/>
                </a:lnTo>
                <a:lnTo>
                  <a:pt x="1920" y="4055"/>
                </a:lnTo>
                <a:lnTo>
                  <a:pt x="1920" y="4051"/>
                </a:lnTo>
                <a:lnTo>
                  <a:pt x="1916" y="4051"/>
                </a:lnTo>
                <a:lnTo>
                  <a:pt x="1912" y="4038"/>
                </a:lnTo>
                <a:lnTo>
                  <a:pt x="1909" y="4038"/>
                </a:lnTo>
                <a:lnTo>
                  <a:pt x="1909" y="4031"/>
                </a:lnTo>
                <a:lnTo>
                  <a:pt x="1900" y="4026"/>
                </a:lnTo>
                <a:lnTo>
                  <a:pt x="1900" y="4015"/>
                </a:lnTo>
                <a:lnTo>
                  <a:pt x="1892" y="4009"/>
                </a:lnTo>
                <a:lnTo>
                  <a:pt x="1892" y="3989"/>
                </a:lnTo>
                <a:lnTo>
                  <a:pt x="1896" y="3989"/>
                </a:lnTo>
                <a:lnTo>
                  <a:pt x="1896" y="3986"/>
                </a:lnTo>
                <a:lnTo>
                  <a:pt x="1912" y="3986"/>
                </a:lnTo>
                <a:lnTo>
                  <a:pt x="1916" y="3978"/>
                </a:lnTo>
                <a:lnTo>
                  <a:pt x="1916" y="3967"/>
                </a:lnTo>
                <a:lnTo>
                  <a:pt x="1916" y="3953"/>
                </a:lnTo>
                <a:lnTo>
                  <a:pt x="1916" y="3942"/>
                </a:lnTo>
                <a:lnTo>
                  <a:pt x="1903" y="3935"/>
                </a:lnTo>
                <a:lnTo>
                  <a:pt x="1903" y="3926"/>
                </a:lnTo>
                <a:lnTo>
                  <a:pt x="1892" y="3918"/>
                </a:lnTo>
                <a:lnTo>
                  <a:pt x="1892" y="3911"/>
                </a:lnTo>
                <a:lnTo>
                  <a:pt x="1889" y="3911"/>
                </a:lnTo>
                <a:lnTo>
                  <a:pt x="1880" y="3886"/>
                </a:lnTo>
                <a:lnTo>
                  <a:pt x="1876" y="3886"/>
                </a:lnTo>
                <a:lnTo>
                  <a:pt x="1872" y="3866"/>
                </a:lnTo>
                <a:lnTo>
                  <a:pt x="1863" y="3862"/>
                </a:lnTo>
                <a:lnTo>
                  <a:pt x="1863" y="3855"/>
                </a:lnTo>
                <a:lnTo>
                  <a:pt x="1860" y="3855"/>
                </a:lnTo>
                <a:lnTo>
                  <a:pt x="1860" y="3835"/>
                </a:lnTo>
                <a:lnTo>
                  <a:pt x="1856" y="3835"/>
                </a:lnTo>
                <a:lnTo>
                  <a:pt x="1856" y="3826"/>
                </a:lnTo>
                <a:lnTo>
                  <a:pt x="1852" y="3826"/>
                </a:lnTo>
                <a:lnTo>
                  <a:pt x="1849" y="3802"/>
                </a:lnTo>
                <a:lnTo>
                  <a:pt x="1843" y="3802"/>
                </a:lnTo>
                <a:lnTo>
                  <a:pt x="1836" y="3778"/>
                </a:lnTo>
                <a:lnTo>
                  <a:pt x="1832" y="3778"/>
                </a:lnTo>
                <a:lnTo>
                  <a:pt x="1829" y="3775"/>
                </a:lnTo>
                <a:lnTo>
                  <a:pt x="1827" y="3771"/>
                </a:lnTo>
                <a:lnTo>
                  <a:pt x="1825" y="3767"/>
                </a:lnTo>
                <a:lnTo>
                  <a:pt x="1823" y="3762"/>
                </a:lnTo>
                <a:lnTo>
                  <a:pt x="1812" y="3762"/>
                </a:lnTo>
                <a:lnTo>
                  <a:pt x="1789" y="3735"/>
                </a:lnTo>
                <a:lnTo>
                  <a:pt x="1780" y="3729"/>
                </a:lnTo>
                <a:lnTo>
                  <a:pt x="1780" y="3722"/>
                </a:lnTo>
                <a:lnTo>
                  <a:pt x="1776" y="3722"/>
                </a:lnTo>
                <a:lnTo>
                  <a:pt x="1776" y="3715"/>
                </a:lnTo>
                <a:lnTo>
                  <a:pt x="1772" y="3715"/>
                </a:lnTo>
                <a:lnTo>
                  <a:pt x="1772" y="3706"/>
                </a:lnTo>
                <a:lnTo>
                  <a:pt x="1763" y="3702"/>
                </a:lnTo>
                <a:lnTo>
                  <a:pt x="1763" y="3695"/>
                </a:lnTo>
                <a:lnTo>
                  <a:pt x="1756" y="3691"/>
                </a:lnTo>
                <a:lnTo>
                  <a:pt x="1752" y="3642"/>
                </a:lnTo>
                <a:lnTo>
                  <a:pt x="1743" y="3638"/>
                </a:lnTo>
                <a:lnTo>
                  <a:pt x="1743" y="3618"/>
                </a:lnTo>
                <a:lnTo>
                  <a:pt x="1740" y="3618"/>
                </a:lnTo>
                <a:lnTo>
                  <a:pt x="1740" y="3606"/>
                </a:lnTo>
                <a:lnTo>
                  <a:pt x="1736" y="3606"/>
                </a:lnTo>
                <a:lnTo>
                  <a:pt x="1736" y="3555"/>
                </a:lnTo>
                <a:lnTo>
                  <a:pt x="1732" y="3555"/>
                </a:lnTo>
                <a:lnTo>
                  <a:pt x="1729" y="3538"/>
                </a:lnTo>
                <a:lnTo>
                  <a:pt x="1723" y="3538"/>
                </a:lnTo>
                <a:lnTo>
                  <a:pt x="1723" y="3522"/>
                </a:lnTo>
                <a:lnTo>
                  <a:pt x="1720" y="3522"/>
                </a:lnTo>
                <a:lnTo>
                  <a:pt x="1720" y="3509"/>
                </a:lnTo>
                <a:lnTo>
                  <a:pt x="1716" y="3509"/>
                </a:lnTo>
                <a:lnTo>
                  <a:pt x="1716" y="3491"/>
                </a:lnTo>
                <a:lnTo>
                  <a:pt x="1720" y="3491"/>
                </a:lnTo>
                <a:lnTo>
                  <a:pt x="1716" y="3442"/>
                </a:lnTo>
                <a:lnTo>
                  <a:pt x="1716" y="3436"/>
                </a:lnTo>
                <a:lnTo>
                  <a:pt x="1718" y="3431"/>
                </a:lnTo>
                <a:lnTo>
                  <a:pt x="1718" y="3426"/>
                </a:lnTo>
                <a:lnTo>
                  <a:pt x="1720" y="3420"/>
                </a:lnTo>
                <a:lnTo>
                  <a:pt x="1720" y="3416"/>
                </a:lnTo>
                <a:lnTo>
                  <a:pt x="1720" y="3415"/>
                </a:lnTo>
                <a:lnTo>
                  <a:pt x="1716" y="3415"/>
                </a:lnTo>
                <a:lnTo>
                  <a:pt x="1709" y="3391"/>
                </a:lnTo>
                <a:lnTo>
                  <a:pt x="1692" y="3378"/>
                </a:lnTo>
                <a:lnTo>
                  <a:pt x="1692" y="3366"/>
                </a:lnTo>
                <a:lnTo>
                  <a:pt x="1689" y="3366"/>
                </a:lnTo>
                <a:lnTo>
                  <a:pt x="1689" y="3358"/>
                </a:lnTo>
                <a:lnTo>
                  <a:pt x="1683" y="3358"/>
                </a:lnTo>
                <a:lnTo>
                  <a:pt x="1683" y="3351"/>
                </a:lnTo>
                <a:lnTo>
                  <a:pt x="1669" y="3338"/>
                </a:lnTo>
                <a:lnTo>
                  <a:pt x="1669" y="3331"/>
                </a:lnTo>
                <a:lnTo>
                  <a:pt x="1660" y="3326"/>
                </a:lnTo>
                <a:lnTo>
                  <a:pt x="1660" y="3318"/>
                </a:lnTo>
                <a:lnTo>
                  <a:pt x="1656" y="3318"/>
                </a:lnTo>
                <a:lnTo>
                  <a:pt x="1656" y="3298"/>
                </a:lnTo>
                <a:lnTo>
                  <a:pt x="1652" y="3298"/>
                </a:lnTo>
                <a:lnTo>
                  <a:pt x="1652" y="3289"/>
                </a:lnTo>
                <a:lnTo>
                  <a:pt x="1643" y="3286"/>
                </a:lnTo>
                <a:lnTo>
                  <a:pt x="1643" y="3278"/>
                </a:lnTo>
                <a:lnTo>
                  <a:pt x="1640" y="3278"/>
                </a:lnTo>
                <a:lnTo>
                  <a:pt x="1640" y="3262"/>
                </a:lnTo>
                <a:lnTo>
                  <a:pt x="1629" y="3255"/>
                </a:lnTo>
                <a:lnTo>
                  <a:pt x="1629" y="3242"/>
                </a:lnTo>
                <a:lnTo>
                  <a:pt x="1620" y="3238"/>
                </a:lnTo>
                <a:lnTo>
                  <a:pt x="1612" y="3215"/>
                </a:lnTo>
                <a:lnTo>
                  <a:pt x="1603" y="3211"/>
                </a:lnTo>
                <a:lnTo>
                  <a:pt x="1603" y="3202"/>
                </a:lnTo>
                <a:lnTo>
                  <a:pt x="1589" y="3191"/>
                </a:lnTo>
                <a:lnTo>
                  <a:pt x="1583" y="3175"/>
                </a:lnTo>
                <a:lnTo>
                  <a:pt x="1576" y="3169"/>
                </a:lnTo>
                <a:lnTo>
                  <a:pt x="1576" y="3162"/>
                </a:lnTo>
                <a:lnTo>
                  <a:pt x="1572" y="3162"/>
                </a:lnTo>
                <a:lnTo>
                  <a:pt x="1571" y="3149"/>
                </a:lnTo>
                <a:lnTo>
                  <a:pt x="1571" y="3131"/>
                </a:lnTo>
                <a:lnTo>
                  <a:pt x="1572" y="3111"/>
                </a:lnTo>
                <a:lnTo>
                  <a:pt x="1574" y="3093"/>
                </a:lnTo>
                <a:lnTo>
                  <a:pt x="1576" y="3082"/>
                </a:lnTo>
                <a:lnTo>
                  <a:pt x="1572" y="3022"/>
                </a:lnTo>
                <a:lnTo>
                  <a:pt x="1576" y="3022"/>
                </a:lnTo>
                <a:lnTo>
                  <a:pt x="1576" y="3015"/>
                </a:lnTo>
                <a:lnTo>
                  <a:pt x="1589" y="3006"/>
                </a:lnTo>
                <a:lnTo>
                  <a:pt x="1589" y="2986"/>
                </a:lnTo>
                <a:lnTo>
                  <a:pt x="1592" y="2986"/>
                </a:lnTo>
                <a:lnTo>
                  <a:pt x="1592" y="2975"/>
                </a:lnTo>
                <a:lnTo>
                  <a:pt x="1596" y="2975"/>
                </a:lnTo>
                <a:lnTo>
                  <a:pt x="1596" y="2966"/>
                </a:lnTo>
                <a:lnTo>
                  <a:pt x="1600" y="2966"/>
                </a:lnTo>
                <a:lnTo>
                  <a:pt x="1600" y="2942"/>
                </a:lnTo>
                <a:lnTo>
                  <a:pt x="1603" y="2942"/>
                </a:lnTo>
                <a:lnTo>
                  <a:pt x="1603" y="2918"/>
                </a:lnTo>
                <a:lnTo>
                  <a:pt x="1609" y="2918"/>
                </a:lnTo>
                <a:lnTo>
                  <a:pt x="1609" y="2911"/>
                </a:lnTo>
                <a:lnTo>
                  <a:pt x="1612" y="2911"/>
                </a:lnTo>
                <a:lnTo>
                  <a:pt x="1612" y="2886"/>
                </a:lnTo>
                <a:lnTo>
                  <a:pt x="1618" y="2876"/>
                </a:lnTo>
                <a:lnTo>
                  <a:pt x="1623" y="2871"/>
                </a:lnTo>
                <a:lnTo>
                  <a:pt x="1631" y="2866"/>
                </a:lnTo>
                <a:lnTo>
                  <a:pt x="1636" y="2856"/>
                </a:lnTo>
                <a:lnTo>
                  <a:pt x="1640" y="2842"/>
                </a:lnTo>
                <a:lnTo>
                  <a:pt x="1652" y="2842"/>
                </a:lnTo>
                <a:lnTo>
                  <a:pt x="1660" y="2831"/>
                </a:lnTo>
                <a:lnTo>
                  <a:pt x="1667" y="2824"/>
                </a:lnTo>
                <a:lnTo>
                  <a:pt x="1672" y="2818"/>
                </a:lnTo>
                <a:lnTo>
                  <a:pt x="1676" y="2809"/>
                </a:lnTo>
                <a:lnTo>
                  <a:pt x="1680" y="2796"/>
                </a:lnTo>
                <a:lnTo>
                  <a:pt x="1680" y="2778"/>
                </a:lnTo>
                <a:lnTo>
                  <a:pt x="1681" y="2773"/>
                </a:lnTo>
                <a:lnTo>
                  <a:pt x="1683" y="2762"/>
                </a:lnTo>
                <a:lnTo>
                  <a:pt x="1681" y="2751"/>
                </a:lnTo>
                <a:lnTo>
                  <a:pt x="1680" y="2742"/>
                </a:lnTo>
                <a:lnTo>
                  <a:pt x="1669" y="2735"/>
                </a:lnTo>
                <a:lnTo>
                  <a:pt x="1669" y="2722"/>
                </a:lnTo>
                <a:lnTo>
                  <a:pt x="1663" y="2722"/>
                </a:lnTo>
                <a:lnTo>
                  <a:pt x="1660" y="2706"/>
                </a:lnTo>
                <a:lnTo>
                  <a:pt x="1656" y="2706"/>
                </a:lnTo>
                <a:lnTo>
                  <a:pt x="1656" y="2695"/>
                </a:lnTo>
                <a:lnTo>
                  <a:pt x="1652" y="2695"/>
                </a:lnTo>
                <a:lnTo>
                  <a:pt x="1652" y="2678"/>
                </a:lnTo>
                <a:lnTo>
                  <a:pt x="1643" y="2675"/>
                </a:lnTo>
                <a:lnTo>
                  <a:pt x="1640" y="2635"/>
                </a:lnTo>
                <a:lnTo>
                  <a:pt x="1651" y="2627"/>
                </a:lnTo>
                <a:lnTo>
                  <a:pt x="1654" y="2618"/>
                </a:lnTo>
                <a:lnTo>
                  <a:pt x="1656" y="2602"/>
                </a:lnTo>
                <a:lnTo>
                  <a:pt x="1649" y="2593"/>
                </a:lnTo>
                <a:lnTo>
                  <a:pt x="1645" y="2586"/>
                </a:lnTo>
                <a:lnTo>
                  <a:pt x="1643" y="2576"/>
                </a:lnTo>
                <a:lnTo>
                  <a:pt x="1640" y="2566"/>
                </a:lnTo>
                <a:lnTo>
                  <a:pt x="1636" y="2566"/>
                </a:lnTo>
                <a:lnTo>
                  <a:pt x="1632" y="2551"/>
                </a:lnTo>
                <a:lnTo>
                  <a:pt x="1629" y="2551"/>
                </a:lnTo>
                <a:lnTo>
                  <a:pt x="1629" y="2529"/>
                </a:lnTo>
                <a:lnTo>
                  <a:pt x="1616" y="2522"/>
                </a:lnTo>
                <a:lnTo>
                  <a:pt x="1612" y="2502"/>
                </a:lnTo>
                <a:lnTo>
                  <a:pt x="1603" y="2498"/>
                </a:lnTo>
                <a:lnTo>
                  <a:pt x="1603" y="2491"/>
                </a:lnTo>
                <a:lnTo>
                  <a:pt x="1600" y="2491"/>
                </a:lnTo>
                <a:lnTo>
                  <a:pt x="1600" y="2462"/>
                </a:lnTo>
                <a:lnTo>
                  <a:pt x="1589" y="2426"/>
                </a:lnTo>
                <a:lnTo>
                  <a:pt x="1580" y="2426"/>
                </a:lnTo>
                <a:lnTo>
                  <a:pt x="1576" y="2411"/>
                </a:lnTo>
                <a:lnTo>
                  <a:pt x="1572" y="2411"/>
                </a:lnTo>
                <a:lnTo>
                  <a:pt x="1572" y="2398"/>
                </a:lnTo>
                <a:lnTo>
                  <a:pt x="1563" y="2395"/>
                </a:lnTo>
                <a:lnTo>
                  <a:pt x="1556" y="2384"/>
                </a:lnTo>
                <a:lnTo>
                  <a:pt x="1549" y="2373"/>
                </a:lnTo>
                <a:lnTo>
                  <a:pt x="1543" y="2358"/>
                </a:lnTo>
                <a:lnTo>
                  <a:pt x="1532" y="2358"/>
                </a:lnTo>
                <a:lnTo>
                  <a:pt x="1532" y="2351"/>
                </a:lnTo>
                <a:lnTo>
                  <a:pt x="1518" y="2338"/>
                </a:lnTo>
                <a:lnTo>
                  <a:pt x="1507" y="2324"/>
                </a:lnTo>
                <a:lnTo>
                  <a:pt x="1496" y="2309"/>
                </a:lnTo>
                <a:lnTo>
                  <a:pt x="1476" y="2295"/>
                </a:lnTo>
                <a:lnTo>
                  <a:pt x="1476" y="2282"/>
                </a:lnTo>
                <a:lnTo>
                  <a:pt x="1465" y="2278"/>
                </a:lnTo>
                <a:lnTo>
                  <a:pt x="1458" y="2273"/>
                </a:lnTo>
                <a:lnTo>
                  <a:pt x="1452" y="2264"/>
                </a:lnTo>
                <a:lnTo>
                  <a:pt x="1452" y="2249"/>
                </a:lnTo>
                <a:lnTo>
                  <a:pt x="1440" y="2244"/>
                </a:lnTo>
                <a:lnTo>
                  <a:pt x="1436" y="2235"/>
                </a:lnTo>
                <a:lnTo>
                  <a:pt x="1436" y="2218"/>
                </a:lnTo>
                <a:lnTo>
                  <a:pt x="1429" y="2218"/>
                </a:lnTo>
                <a:lnTo>
                  <a:pt x="1423" y="2206"/>
                </a:lnTo>
                <a:lnTo>
                  <a:pt x="1420" y="2196"/>
                </a:lnTo>
                <a:lnTo>
                  <a:pt x="1414" y="2187"/>
                </a:lnTo>
                <a:lnTo>
                  <a:pt x="1411" y="2175"/>
                </a:lnTo>
                <a:lnTo>
                  <a:pt x="1409" y="2158"/>
                </a:lnTo>
                <a:lnTo>
                  <a:pt x="1432" y="2158"/>
                </a:lnTo>
                <a:lnTo>
                  <a:pt x="1432" y="2151"/>
                </a:lnTo>
                <a:lnTo>
                  <a:pt x="1440" y="2146"/>
                </a:lnTo>
                <a:lnTo>
                  <a:pt x="1440" y="2086"/>
                </a:lnTo>
                <a:lnTo>
                  <a:pt x="1449" y="2086"/>
                </a:lnTo>
                <a:lnTo>
                  <a:pt x="1443" y="2075"/>
                </a:lnTo>
                <a:lnTo>
                  <a:pt x="1440" y="2075"/>
                </a:lnTo>
                <a:lnTo>
                  <a:pt x="1438" y="2060"/>
                </a:lnTo>
                <a:lnTo>
                  <a:pt x="1441" y="2047"/>
                </a:lnTo>
                <a:lnTo>
                  <a:pt x="1447" y="2035"/>
                </a:lnTo>
                <a:lnTo>
                  <a:pt x="1452" y="2026"/>
                </a:lnTo>
                <a:lnTo>
                  <a:pt x="1460" y="2022"/>
                </a:lnTo>
                <a:lnTo>
                  <a:pt x="1460" y="1998"/>
                </a:lnTo>
                <a:lnTo>
                  <a:pt x="1469" y="1998"/>
                </a:lnTo>
                <a:lnTo>
                  <a:pt x="1467" y="1993"/>
                </a:lnTo>
                <a:lnTo>
                  <a:pt x="1463" y="1986"/>
                </a:lnTo>
                <a:lnTo>
                  <a:pt x="1463" y="1978"/>
                </a:lnTo>
                <a:lnTo>
                  <a:pt x="1463" y="1969"/>
                </a:lnTo>
                <a:lnTo>
                  <a:pt x="1469" y="1969"/>
                </a:lnTo>
                <a:lnTo>
                  <a:pt x="1469" y="1955"/>
                </a:lnTo>
                <a:lnTo>
                  <a:pt x="1460" y="1951"/>
                </a:lnTo>
                <a:lnTo>
                  <a:pt x="1460" y="1942"/>
                </a:lnTo>
                <a:lnTo>
                  <a:pt x="1456" y="1942"/>
                </a:lnTo>
                <a:lnTo>
                  <a:pt x="1452" y="1922"/>
                </a:lnTo>
                <a:lnTo>
                  <a:pt x="1432" y="1918"/>
                </a:lnTo>
                <a:lnTo>
                  <a:pt x="1429" y="1915"/>
                </a:lnTo>
                <a:lnTo>
                  <a:pt x="1427" y="1911"/>
                </a:lnTo>
                <a:lnTo>
                  <a:pt x="1423" y="1907"/>
                </a:lnTo>
                <a:lnTo>
                  <a:pt x="1421" y="1904"/>
                </a:lnTo>
                <a:lnTo>
                  <a:pt x="1420" y="1898"/>
                </a:lnTo>
                <a:lnTo>
                  <a:pt x="1416" y="1898"/>
                </a:lnTo>
                <a:lnTo>
                  <a:pt x="1416" y="1886"/>
                </a:lnTo>
                <a:lnTo>
                  <a:pt x="1396" y="1886"/>
                </a:lnTo>
                <a:lnTo>
                  <a:pt x="1396" y="1882"/>
                </a:lnTo>
                <a:lnTo>
                  <a:pt x="1372" y="1882"/>
                </a:lnTo>
                <a:lnTo>
                  <a:pt x="1372" y="1886"/>
                </a:lnTo>
                <a:lnTo>
                  <a:pt x="1343" y="1886"/>
                </a:lnTo>
                <a:lnTo>
                  <a:pt x="1343" y="1882"/>
                </a:lnTo>
                <a:lnTo>
                  <a:pt x="1340" y="1882"/>
                </a:lnTo>
                <a:lnTo>
                  <a:pt x="1332" y="1895"/>
                </a:lnTo>
                <a:lnTo>
                  <a:pt x="1256" y="1898"/>
                </a:lnTo>
                <a:lnTo>
                  <a:pt x="1252" y="1893"/>
                </a:lnTo>
                <a:lnTo>
                  <a:pt x="1249" y="1891"/>
                </a:lnTo>
                <a:lnTo>
                  <a:pt x="1245" y="1889"/>
                </a:lnTo>
                <a:lnTo>
                  <a:pt x="1243" y="1889"/>
                </a:lnTo>
                <a:lnTo>
                  <a:pt x="1240" y="1886"/>
                </a:lnTo>
                <a:lnTo>
                  <a:pt x="1240" y="1878"/>
                </a:lnTo>
                <a:lnTo>
                  <a:pt x="1232" y="1875"/>
                </a:lnTo>
                <a:lnTo>
                  <a:pt x="1223" y="1835"/>
                </a:lnTo>
                <a:lnTo>
                  <a:pt x="1216" y="1829"/>
                </a:lnTo>
                <a:lnTo>
                  <a:pt x="1216" y="1822"/>
                </a:lnTo>
                <a:lnTo>
                  <a:pt x="1209" y="1818"/>
                </a:lnTo>
                <a:lnTo>
                  <a:pt x="1209" y="1811"/>
                </a:lnTo>
                <a:lnTo>
                  <a:pt x="1203" y="1811"/>
                </a:lnTo>
                <a:lnTo>
                  <a:pt x="1203" y="1802"/>
                </a:lnTo>
                <a:lnTo>
                  <a:pt x="1176" y="1778"/>
                </a:lnTo>
                <a:lnTo>
                  <a:pt x="1100" y="1775"/>
                </a:lnTo>
                <a:lnTo>
                  <a:pt x="1100" y="1778"/>
                </a:lnTo>
                <a:lnTo>
                  <a:pt x="1016" y="1791"/>
                </a:lnTo>
                <a:lnTo>
                  <a:pt x="1016" y="1802"/>
                </a:lnTo>
                <a:lnTo>
                  <a:pt x="1012" y="1804"/>
                </a:lnTo>
                <a:lnTo>
                  <a:pt x="1009" y="1807"/>
                </a:lnTo>
                <a:lnTo>
                  <a:pt x="1007" y="1807"/>
                </a:lnTo>
                <a:lnTo>
                  <a:pt x="1003" y="1809"/>
                </a:lnTo>
                <a:lnTo>
                  <a:pt x="1000" y="1809"/>
                </a:lnTo>
                <a:lnTo>
                  <a:pt x="996" y="1809"/>
                </a:lnTo>
                <a:lnTo>
                  <a:pt x="989" y="1811"/>
                </a:lnTo>
                <a:lnTo>
                  <a:pt x="989" y="1815"/>
                </a:lnTo>
                <a:lnTo>
                  <a:pt x="943" y="1818"/>
                </a:lnTo>
                <a:lnTo>
                  <a:pt x="940" y="1826"/>
                </a:lnTo>
                <a:lnTo>
                  <a:pt x="923" y="1829"/>
                </a:lnTo>
                <a:lnTo>
                  <a:pt x="920" y="1838"/>
                </a:lnTo>
                <a:lnTo>
                  <a:pt x="903" y="1842"/>
                </a:lnTo>
                <a:lnTo>
                  <a:pt x="903" y="1846"/>
                </a:lnTo>
                <a:lnTo>
                  <a:pt x="869" y="1851"/>
                </a:lnTo>
                <a:lnTo>
                  <a:pt x="869" y="1855"/>
                </a:lnTo>
                <a:lnTo>
                  <a:pt x="860" y="1855"/>
                </a:lnTo>
                <a:lnTo>
                  <a:pt x="856" y="1862"/>
                </a:lnTo>
                <a:lnTo>
                  <a:pt x="841" y="1869"/>
                </a:lnTo>
                <a:lnTo>
                  <a:pt x="820" y="1871"/>
                </a:lnTo>
                <a:lnTo>
                  <a:pt x="809" y="1858"/>
                </a:lnTo>
                <a:lnTo>
                  <a:pt x="796" y="1856"/>
                </a:lnTo>
                <a:lnTo>
                  <a:pt x="781" y="1856"/>
                </a:lnTo>
                <a:lnTo>
                  <a:pt x="763" y="1855"/>
                </a:lnTo>
                <a:lnTo>
                  <a:pt x="763" y="1851"/>
                </a:lnTo>
                <a:lnTo>
                  <a:pt x="740" y="1851"/>
                </a:lnTo>
                <a:lnTo>
                  <a:pt x="736" y="1842"/>
                </a:lnTo>
                <a:lnTo>
                  <a:pt x="729" y="1840"/>
                </a:lnTo>
                <a:lnTo>
                  <a:pt x="714" y="1840"/>
                </a:lnTo>
                <a:lnTo>
                  <a:pt x="701" y="1840"/>
                </a:lnTo>
                <a:lnTo>
                  <a:pt x="692" y="1842"/>
                </a:lnTo>
                <a:lnTo>
                  <a:pt x="689" y="1851"/>
                </a:lnTo>
                <a:lnTo>
                  <a:pt x="663" y="1851"/>
                </a:lnTo>
                <a:lnTo>
                  <a:pt x="663" y="1846"/>
                </a:lnTo>
                <a:lnTo>
                  <a:pt x="652" y="1851"/>
                </a:lnTo>
                <a:lnTo>
                  <a:pt x="652" y="1855"/>
                </a:lnTo>
                <a:lnTo>
                  <a:pt x="629" y="1855"/>
                </a:lnTo>
                <a:lnTo>
                  <a:pt x="629" y="1858"/>
                </a:lnTo>
                <a:lnTo>
                  <a:pt x="620" y="1858"/>
                </a:lnTo>
                <a:lnTo>
                  <a:pt x="616" y="1866"/>
                </a:lnTo>
                <a:lnTo>
                  <a:pt x="609" y="1866"/>
                </a:lnTo>
                <a:lnTo>
                  <a:pt x="609" y="1871"/>
                </a:lnTo>
                <a:lnTo>
                  <a:pt x="576" y="1875"/>
                </a:lnTo>
                <a:lnTo>
                  <a:pt x="576" y="1878"/>
                </a:lnTo>
                <a:lnTo>
                  <a:pt x="563" y="1878"/>
                </a:lnTo>
                <a:lnTo>
                  <a:pt x="560" y="1886"/>
                </a:lnTo>
                <a:lnTo>
                  <a:pt x="549" y="1886"/>
                </a:lnTo>
                <a:lnTo>
                  <a:pt x="549" y="1889"/>
                </a:lnTo>
                <a:lnTo>
                  <a:pt x="509" y="1895"/>
                </a:lnTo>
                <a:lnTo>
                  <a:pt x="509" y="1889"/>
                </a:lnTo>
                <a:lnTo>
                  <a:pt x="500" y="1889"/>
                </a:lnTo>
                <a:lnTo>
                  <a:pt x="496" y="1882"/>
                </a:lnTo>
                <a:lnTo>
                  <a:pt x="483" y="1882"/>
                </a:lnTo>
                <a:lnTo>
                  <a:pt x="480" y="1875"/>
                </a:lnTo>
                <a:lnTo>
                  <a:pt x="472" y="1875"/>
                </a:lnTo>
                <a:lnTo>
                  <a:pt x="469" y="1866"/>
                </a:lnTo>
                <a:lnTo>
                  <a:pt x="460" y="1866"/>
                </a:lnTo>
                <a:lnTo>
                  <a:pt x="456" y="1858"/>
                </a:lnTo>
                <a:lnTo>
                  <a:pt x="449" y="1858"/>
                </a:lnTo>
                <a:lnTo>
                  <a:pt x="443" y="1851"/>
                </a:lnTo>
                <a:lnTo>
                  <a:pt x="429" y="1846"/>
                </a:lnTo>
                <a:lnTo>
                  <a:pt x="420" y="1835"/>
                </a:lnTo>
                <a:lnTo>
                  <a:pt x="412" y="1835"/>
                </a:lnTo>
                <a:lnTo>
                  <a:pt x="372" y="1791"/>
                </a:lnTo>
                <a:lnTo>
                  <a:pt x="363" y="1791"/>
                </a:lnTo>
                <a:lnTo>
                  <a:pt x="360" y="1782"/>
                </a:lnTo>
                <a:lnTo>
                  <a:pt x="349" y="1778"/>
                </a:lnTo>
                <a:lnTo>
                  <a:pt x="349" y="1775"/>
                </a:lnTo>
                <a:lnTo>
                  <a:pt x="332" y="1769"/>
                </a:lnTo>
                <a:lnTo>
                  <a:pt x="329" y="1762"/>
                </a:lnTo>
                <a:lnTo>
                  <a:pt x="316" y="1762"/>
                </a:lnTo>
                <a:lnTo>
                  <a:pt x="309" y="1742"/>
                </a:lnTo>
                <a:lnTo>
                  <a:pt x="300" y="1742"/>
                </a:lnTo>
                <a:lnTo>
                  <a:pt x="300" y="1738"/>
                </a:lnTo>
                <a:lnTo>
                  <a:pt x="292" y="1738"/>
                </a:lnTo>
                <a:lnTo>
                  <a:pt x="289" y="1731"/>
                </a:lnTo>
                <a:lnTo>
                  <a:pt x="276" y="1731"/>
                </a:lnTo>
                <a:lnTo>
                  <a:pt x="269" y="1718"/>
                </a:lnTo>
                <a:lnTo>
                  <a:pt x="265" y="1716"/>
                </a:lnTo>
                <a:lnTo>
                  <a:pt x="261" y="1716"/>
                </a:lnTo>
                <a:lnTo>
                  <a:pt x="260" y="1716"/>
                </a:lnTo>
                <a:lnTo>
                  <a:pt x="258" y="1716"/>
                </a:lnTo>
                <a:lnTo>
                  <a:pt x="258" y="1716"/>
                </a:lnTo>
                <a:lnTo>
                  <a:pt x="256" y="1716"/>
                </a:lnTo>
                <a:lnTo>
                  <a:pt x="254" y="1715"/>
                </a:lnTo>
                <a:lnTo>
                  <a:pt x="254" y="1711"/>
                </a:lnTo>
                <a:lnTo>
                  <a:pt x="252" y="1706"/>
                </a:lnTo>
                <a:lnTo>
                  <a:pt x="240" y="1706"/>
                </a:lnTo>
                <a:lnTo>
                  <a:pt x="236" y="1689"/>
                </a:lnTo>
                <a:lnTo>
                  <a:pt x="232" y="1689"/>
                </a:lnTo>
                <a:lnTo>
                  <a:pt x="232" y="1678"/>
                </a:lnTo>
                <a:lnTo>
                  <a:pt x="216" y="1671"/>
                </a:lnTo>
                <a:lnTo>
                  <a:pt x="212" y="1622"/>
                </a:lnTo>
                <a:lnTo>
                  <a:pt x="216" y="1622"/>
                </a:lnTo>
                <a:lnTo>
                  <a:pt x="216" y="1618"/>
                </a:lnTo>
                <a:lnTo>
                  <a:pt x="209" y="1615"/>
                </a:lnTo>
                <a:lnTo>
                  <a:pt x="203" y="1602"/>
                </a:lnTo>
                <a:lnTo>
                  <a:pt x="192" y="1595"/>
                </a:lnTo>
                <a:lnTo>
                  <a:pt x="192" y="1582"/>
                </a:lnTo>
                <a:lnTo>
                  <a:pt x="189" y="1582"/>
                </a:lnTo>
                <a:lnTo>
                  <a:pt x="189" y="1578"/>
                </a:lnTo>
                <a:lnTo>
                  <a:pt x="185" y="1576"/>
                </a:lnTo>
                <a:lnTo>
                  <a:pt x="180" y="1575"/>
                </a:lnTo>
                <a:lnTo>
                  <a:pt x="176" y="1575"/>
                </a:lnTo>
                <a:lnTo>
                  <a:pt x="171" y="1573"/>
                </a:lnTo>
                <a:lnTo>
                  <a:pt x="169" y="1569"/>
                </a:lnTo>
                <a:lnTo>
                  <a:pt x="169" y="1562"/>
                </a:lnTo>
                <a:lnTo>
                  <a:pt x="149" y="1558"/>
                </a:lnTo>
                <a:lnTo>
                  <a:pt x="143" y="1547"/>
                </a:lnTo>
                <a:lnTo>
                  <a:pt x="140" y="1540"/>
                </a:lnTo>
                <a:lnTo>
                  <a:pt x="134" y="1531"/>
                </a:lnTo>
                <a:lnTo>
                  <a:pt x="132" y="1518"/>
                </a:lnTo>
                <a:lnTo>
                  <a:pt x="118" y="1511"/>
                </a:lnTo>
                <a:lnTo>
                  <a:pt x="111" y="1498"/>
                </a:lnTo>
                <a:lnTo>
                  <a:pt x="109" y="1478"/>
                </a:lnTo>
                <a:lnTo>
                  <a:pt x="107" y="1476"/>
                </a:lnTo>
                <a:lnTo>
                  <a:pt x="105" y="1476"/>
                </a:lnTo>
                <a:lnTo>
                  <a:pt x="105" y="1475"/>
                </a:lnTo>
                <a:lnTo>
                  <a:pt x="105" y="1475"/>
                </a:lnTo>
                <a:lnTo>
                  <a:pt x="105" y="1473"/>
                </a:lnTo>
                <a:lnTo>
                  <a:pt x="103" y="1469"/>
                </a:lnTo>
                <a:lnTo>
                  <a:pt x="92" y="1469"/>
                </a:lnTo>
                <a:lnTo>
                  <a:pt x="92" y="1478"/>
                </a:lnTo>
                <a:lnTo>
                  <a:pt x="72" y="1478"/>
                </a:lnTo>
                <a:lnTo>
                  <a:pt x="69" y="1462"/>
                </a:lnTo>
                <a:lnTo>
                  <a:pt x="56" y="1458"/>
                </a:lnTo>
                <a:lnTo>
                  <a:pt x="54" y="1453"/>
                </a:lnTo>
                <a:lnTo>
                  <a:pt x="52" y="1449"/>
                </a:lnTo>
                <a:lnTo>
                  <a:pt x="51" y="1446"/>
                </a:lnTo>
                <a:lnTo>
                  <a:pt x="49" y="1444"/>
                </a:lnTo>
                <a:lnTo>
                  <a:pt x="45" y="1440"/>
                </a:lnTo>
                <a:lnTo>
                  <a:pt x="43" y="1435"/>
                </a:lnTo>
                <a:lnTo>
                  <a:pt x="29" y="1435"/>
                </a:lnTo>
                <a:lnTo>
                  <a:pt x="25" y="1416"/>
                </a:lnTo>
                <a:lnTo>
                  <a:pt x="23" y="1395"/>
                </a:lnTo>
                <a:lnTo>
                  <a:pt x="27" y="1386"/>
                </a:lnTo>
                <a:lnTo>
                  <a:pt x="27" y="1376"/>
                </a:lnTo>
                <a:lnTo>
                  <a:pt x="27" y="1366"/>
                </a:lnTo>
                <a:lnTo>
                  <a:pt x="29" y="1355"/>
                </a:lnTo>
                <a:lnTo>
                  <a:pt x="32" y="1355"/>
                </a:lnTo>
                <a:lnTo>
                  <a:pt x="34" y="1351"/>
                </a:lnTo>
                <a:lnTo>
                  <a:pt x="34" y="1347"/>
                </a:lnTo>
                <a:lnTo>
                  <a:pt x="36" y="1344"/>
                </a:lnTo>
                <a:lnTo>
                  <a:pt x="36" y="1338"/>
                </a:lnTo>
                <a:lnTo>
                  <a:pt x="23" y="1335"/>
                </a:lnTo>
                <a:lnTo>
                  <a:pt x="20" y="1322"/>
                </a:lnTo>
                <a:lnTo>
                  <a:pt x="14" y="1311"/>
                </a:lnTo>
                <a:lnTo>
                  <a:pt x="7" y="1302"/>
                </a:lnTo>
                <a:lnTo>
                  <a:pt x="3" y="1291"/>
                </a:lnTo>
                <a:lnTo>
                  <a:pt x="0" y="1275"/>
                </a:lnTo>
                <a:lnTo>
                  <a:pt x="14" y="1264"/>
                </a:lnTo>
                <a:lnTo>
                  <a:pt x="27" y="1251"/>
                </a:lnTo>
                <a:lnTo>
                  <a:pt x="36" y="1235"/>
                </a:lnTo>
                <a:lnTo>
                  <a:pt x="40" y="1235"/>
                </a:lnTo>
                <a:lnTo>
                  <a:pt x="43" y="1209"/>
                </a:lnTo>
                <a:lnTo>
                  <a:pt x="49" y="1209"/>
                </a:lnTo>
                <a:lnTo>
                  <a:pt x="52" y="1166"/>
                </a:lnTo>
                <a:lnTo>
                  <a:pt x="60" y="1162"/>
                </a:lnTo>
                <a:lnTo>
                  <a:pt x="63" y="1142"/>
                </a:lnTo>
                <a:lnTo>
                  <a:pt x="69" y="1142"/>
                </a:lnTo>
                <a:lnTo>
                  <a:pt x="69" y="1135"/>
                </a:lnTo>
                <a:lnTo>
                  <a:pt x="72" y="1135"/>
                </a:lnTo>
                <a:lnTo>
                  <a:pt x="78" y="1113"/>
                </a:lnTo>
                <a:lnTo>
                  <a:pt x="76" y="1089"/>
                </a:lnTo>
                <a:lnTo>
                  <a:pt x="72" y="1066"/>
                </a:lnTo>
                <a:lnTo>
                  <a:pt x="72" y="1049"/>
                </a:lnTo>
                <a:lnTo>
                  <a:pt x="56" y="1038"/>
                </a:lnTo>
                <a:lnTo>
                  <a:pt x="60" y="1002"/>
                </a:lnTo>
                <a:lnTo>
                  <a:pt x="63" y="1002"/>
                </a:lnTo>
                <a:lnTo>
                  <a:pt x="63" y="995"/>
                </a:lnTo>
                <a:lnTo>
                  <a:pt x="69" y="995"/>
                </a:lnTo>
                <a:lnTo>
                  <a:pt x="69" y="982"/>
                </a:lnTo>
                <a:lnTo>
                  <a:pt x="67" y="971"/>
                </a:lnTo>
                <a:lnTo>
                  <a:pt x="63" y="962"/>
                </a:lnTo>
                <a:lnTo>
                  <a:pt x="52" y="962"/>
                </a:lnTo>
                <a:lnTo>
                  <a:pt x="52" y="955"/>
                </a:lnTo>
                <a:lnTo>
                  <a:pt x="51" y="956"/>
                </a:lnTo>
                <a:lnTo>
                  <a:pt x="49" y="956"/>
                </a:lnTo>
                <a:lnTo>
                  <a:pt x="49" y="956"/>
                </a:lnTo>
                <a:lnTo>
                  <a:pt x="49" y="958"/>
                </a:lnTo>
                <a:lnTo>
                  <a:pt x="49" y="958"/>
                </a:lnTo>
                <a:lnTo>
                  <a:pt x="49" y="962"/>
                </a:lnTo>
                <a:lnTo>
                  <a:pt x="23" y="962"/>
                </a:lnTo>
                <a:lnTo>
                  <a:pt x="29" y="902"/>
                </a:lnTo>
                <a:lnTo>
                  <a:pt x="36" y="902"/>
                </a:lnTo>
                <a:lnTo>
                  <a:pt x="36" y="871"/>
                </a:lnTo>
                <a:lnTo>
                  <a:pt x="63" y="849"/>
                </a:lnTo>
                <a:lnTo>
                  <a:pt x="69" y="831"/>
                </a:lnTo>
                <a:lnTo>
                  <a:pt x="72" y="831"/>
                </a:lnTo>
                <a:lnTo>
                  <a:pt x="76" y="815"/>
                </a:lnTo>
                <a:lnTo>
                  <a:pt x="80" y="815"/>
                </a:lnTo>
                <a:lnTo>
                  <a:pt x="80" y="802"/>
                </a:lnTo>
                <a:lnTo>
                  <a:pt x="89" y="798"/>
                </a:lnTo>
                <a:lnTo>
                  <a:pt x="92" y="769"/>
                </a:lnTo>
                <a:lnTo>
                  <a:pt x="92" y="769"/>
                </a:lnTo>
                <a:lnTo>
                  <a:pt x="94" y="767"/>
                </a:lnTo>
                <a:lnTo>
                  <a:pt x="96" y="767"/>
                </a:lnTo>
                <a:lnTo>
                  <a:pt x="98" y="766"/>
                </a:lnTo>
                <a:lnTo>
                  <a:pt x="98" y="764"/>
                </a:lnTo>
                <a:lnTo>
                  <a:pt x="100" y="758"/>
                </a:lnTo>
                <a:lnTo>
                  <a:pt x="109" y="758"/>
                </a:lnTo>
                <a:lnTo>
                  <a:pt x="149" y="715"/>
                </a:lnTo>
                <a:lnTo>
                  <a:pt x="156" y="709"/>
                </a:lnTo>
                <a:lnTo>
                  <a:pt x="156" y="675"/>
                </a:lnTo>
                <a:lnTo>
                  <a:pt x="160" y="675"/>
                </a:lnTo>
                <a:lnTo>
                  <a:pt x="163" y="658"/>
                </a:lnTo>
                <a:lnTo>
                  <a:pt x="172" y="655"/>
                </a:lnTo>
                <a:lnTo>
                  <a:pt x="172" y="646"/>
                </a:lnTo>
                <a:lnTo>
                  <a:pt x="176" y="646"/>
                </a:lnTo>
                <a:lnTo>
                  <a:pt x="176" y="629"/>
                </a:lnTo>
                <a:lnTo>
                  <a:pt x="180" y="629"/>
                </a:lnTo>
                <a:lnTo>
                  <a:pt x="183" y="626"/>
                </a:lnTo>
                <a:lnTo>
                  <a:pt x="187" y="624"/>
                </a:lnTo>
                <a:lnTo>
                  <a:pt x="191" y="624"/>
                </a:lnTo>
                <a:lnTo>
                  <a:pt x="194" y="624"/>
                </a:lnTo>
                <a:lnTo>
                  <a:pt x="196" y="624"/>
                </a:lnTo>
                <a:lnTo>
                  <a:pt x="200" y="624"/>
                </a:lnTo>
                <a:lnTo>
                  <a:pt x="203" y="622"/>
                </a:lnTo>
                <a:lnTo>
                  <a:pt x="212" y="611"/>
                </a:lnTo>
                <a:lnTo>
                  <a:pt x="220" y="611"/>
                </a:lnTo>
                <a:lnTo>
                  <a:pt x="223" y="602"/>
                </a:lnTo>
                <a:lnTo>
                  <a:pt x="229" y="602"/>
                </a:lnTo>
                <a:lnTo>
                  <a:pt x="229" y="595"/>
                </a:lnTo>
                <a:lnTo>
                  <a:pt x="236" y="589"/>
                </a:lnTo>
                <a:lnTo>
                  <a:pt x="236" y="582"/>
                </a:lnTo>
                <a:lnTo>
                  <a:pt x="243" y="578"/>
                </a:lnTo>
                <a:lnTo>
                  <a:pt x="243" y="558"/>
                </a:lnTo>
                <a:lnTo>
                  <a:pt x="249" y="558"/>
                </a:lnTo>
                <a:lnTo>
                  <a:pt x="251" y="555"/>
                </a:lnTo>
                <a:lnTo>
                  <a:pt x="252" y="551"/>
                </a:lnTo>
                <a:lnTo>
                  <a:pt x="254" y="549"/>
                </a:lnTo>
                <a:lnTo>
                  <a:pt x="254" y="544"/>
                </a:lnTo>
                <a:lnTo>
                  <a:pt x="256" y="538"/>
                </a:lnTo>
                <a:lnTo>
                  <a:pt x="280" y="531"/>
                </a:lnTo>
                <a:lnTo>
                  <a:pt x="280" y="526"/>
                </a:lnTo>
                <a:lnTo>
                  <a:pt x="320" y="522"/>
                </a:lnTo>
                <a:lnTo>
                  <a:pt x="320" y="518"/>
                </a:lnTo>
                <a:lnTo>
                  <a:pt x="329" y="518"/>
                </a:lnTo>
                <a:lnTo>
                  <a:pt x="329" y="515"/>
                </a:lnTo>
                <a:lnTo>
                  <a:pt x="349" y="509"/>
                </a:lnTo>
                <a:lnTo>
                  <a:pt x="372" y="482"/>
                </a:lnTo>
                <a:lnTo>
                  <a:pt x="389" y="478"/>
                </a:lnTo>
                <a:lnTo>
                  <a:pt x="443" y="415"/>
                </a:lnTo>
                <a:lnTo>
                  <a:pt x="441" y="398"/>
                </a:lnTo>
                <a:lnTo>
                  <a:pt x="436" y="380"/>
                </a:lnTo>
                <a:lnTo>
                  <a:pt x="434" y="362"/>
                </a:lnTo>
                <a:lnTo>
                  <a:pt x="436" y="342"/>
                </a:lnTo>
                <a:lnTo>
                  <a:pt x="445" y="320"/>
                </a:lnTo>
                <a:lnTo>
                  <a:pt x="460" y="302"/>
                </a:lnTo>
                <a:lnTo>
                  <a:pt x="472" y="295"/>
                </a:lnTo>
                <a:lnTo>
                  <a:pt x="472" y="271"/>
                </a:lnTo>
                <a:lnTo>
                  <a:pt x="476" y="271"/>
                </a:lnTo>
                <a:lnTo>
                  <a:pt x="496" y="246"/>
                </a:lnTo>
                <a:lnTo>
                  <a:pt x="503" y="246"/>
                </a:lnTo>
                <a:lnTo>
                  <a:pt x="520" y="226"/>
                </a:lnTo>
                <a:lnTo>
                  <a:pt x="529" y="226"/>
                </a:lnTo>
                <a:lnTo>
                  <a:pt x="529" y="222"/>
                </a:lnTo>
                <a:lnTo>
                  <a:pt x="536" y="222"/>
                </a:lnTo>
                <a:lnTo>
                  <a:pt x="536" y="218"/>
                </a:lnTo>
                <a:lnTo>
                  <a:pt x="549" y="218"/>
                </a:lnTo>
                <a:lnTo>
                  <a:pt x="549" y="215"/>
                </a:lnTo>
                <a:lnTo>
                  <a:pt x="563" y="209"/>
                </a:lnTo>
                <a:lnTo>
                  <a:pt x="563" y="206"/>
                </a:lnTo>
                <a:lnTo>
                  <a:pt x="583" y="202"/>
                </a:lnTo>
                <a:lnTo>
                  <a:pt x="589" y="195"/>
                </a:lnTo>
                <a:lnTo>
                  <a:pt x="596" y="195"/>
                </a:lnTo>
                <a:lnTo>
                  <a:pt x="603" y="182"/>
                </a:lnTo>
                <a:lnTo>
                  <a:pt x="609" y="182"/>
                </a:lnTo>
                <a:lnTo>
                  <a:pt x="609" y="175"/>
                </a:lnTo>
                <a:lnTo>
                  <a:pt x="620" y="166"/>
                </a:lnTo>
                <a:lnTo>
                  <a:pt x="620" y="158"/>
                </a:lnTo>
                <a:lnTo>
                  <a:pt x="623" y="158"/>
                </a:lnTo>
                <a:lnTo>
                  <a:pt x="623" y="149"/>
                </a:lnTo>
                <a:lnTo>
                  <a:pt x="629" y="149"/>
                </a:lnTo>
                <a:lnTo>
                  <a:pt x="629" y="142"/>
                </a:lnTo>
                <a:lnTo>
                  <a:pt x="632" y="142"/>
                </a:lnTo>
                <a:lnTo>
                  <a:pt x="632" y="135"/>
                </a:lnTo>
                <a:lnTo>
                  <a:pt x="640" y="131"/>
                </a:lnTo>
                <a:lnTo>
                  <a:pt x="640" y="122"/>
                </a:lnTo>
                <a:lnTo>
                  <a:pt x="643" y="122"/>
                </a:lnTo>
                <a:lnTo>
                  <a:pt x="643" y="115"/>
                </a:lnTo>
                <a:lnTo>
                  <a:pt x="649" y="115"/>
                </a:lnTo>
                <a:lnTo>
                  <a:pt x="649" y="106"/>
                </a:lnTo>
                <a:lnTo>
                  <a:pt x="652" y="106"/>
                </a:lnTo>
                <a:lnTo>
                  <a:pt x="652" y="98"/>
                </a:lnTo>
                <a:lnTo>
                  <a:pt x="656" y="98"/>
                </a:lnTo>
                <a:lnTo>
                  <a:pt x="660" y="86"/>
                </a:lnTo>
                <a:lnTo>
                  <a:pt x="700" y="82"/>
                </a:lnTo>
                <a:lnTo>
                  <a:pt x="705" y="93"/>
                </a:lnTo>
                <a:lnTo>
                  <a:pt x="712" y="106"/>
                </a:lnTo>
                <a:lnTo>
                  <a:pt x="720" y="115"/>
                </a:lnTo>
                <a:lnTo>
                  <a:pt x="723" y="116"/>
                </a:lnTo>
                <a:lnTo>
                  <a:pt x="725" y="116"/>
                </a:lnTo>
                <a:lnTo>
                  <a:pt x="729" y="116"/>
                </a:lnTo>
                <a:lnTo>
                  <a:pt x="731" y="118"/>
                </a:lnTo>
                <a:lnTo>
                  <a:pt x="732" y="118"/>
                </a:lnTo>
                <a:lnTo>
                  <a:pt x="736" y="122"/>
                </a:lnTo>
                <a:lnTo>
                  <a:pt x="776" y="118"/>
                </a:lnTo>
                <a:lnTo>
                  <a:pt x="776" y="122"/>
                </a:lnTo>
                <a:lnTo>
                  <a:pt x="792" y="122"/>
                </a:lnTo>
                <a:lnTo>
                  <a:pt x="796" y="115"/>
                </a:lnTo>
                <a:lnTo>
                  <a:pt x="811" y="111"/>
                </a:lnTo>
                <a:lnTo>
                  <a:pt x="829" y="111"/>
                </a:lnTo>
                <a:lnTo>
                  <a:pt x="831" y="113"/>
                </a:lnTo>
                <a:lnTo>
                  <a:pt x="832" y="116"/>
                </a:lnTo>
                <a:lnTo>
                  <a:pt x="832" y="118"/>
                </a:lnTo>
                <a:lnTo>
                  <a:pt x="834" y="122"/>
                </a:lnTo>
                <a:lnTo>
                  <a:pt x="836" y="126"/>
                </a:lnTo>
                <a:lnTo>
                  <a:pt x="856" y="124"/>
                </a:lnTo>
                <a:lnTo>
                  <a:pt x="872" y="120"/>
                </a:lnTo>
                <a:lnTo>
                  <a:pt x="889" y="115"/>
                </a:lnTo>
                <a:lnTo>
                  <a:pt x="891" y="109"/>
                </a:lnTo>
                <a:lnTo>
                  <a:pt x="894" y="107"/>
                </a:lnTo>
                <a:lnTo>
                  <a:pt x="896" y="104"/>
                </a:lnTo>
                <a:lnTo>
                  <a:pt x="898" y="100"/>
                </a:lnTo>
                <a:lnTo>
                  <a:pt x="900" y="95"/>
                </a:lnTo>
                <a:lnTo>
                  <a:pt x="916" y="91"/>
                </a:lnTo>
                <a:lnTo>
                  <a:pt x="932" y="86"/>
                </a:lnTo>
                <a:lnTo>
                  <a:pt x="932" y="82"/>
                </a:lnTo>
                <a:lnTo>
                  <a:pt x="960" y="82"/>
                </a:lnTo>
                <a:lnTo>
                  <a:pt x="972" y="66"/>
                </a:lnTo>
                <a:lnTo>
                  <a:pt x="983" y="66"/>
                </a:lnTo>
                <a:lnTo>
                  <a:pt x="992" y="55"/>
                </a:lnTo>
                <a:lnTo>
                  <a:pt x="1012" y="55"/>
                </a:lnTo>
                <a:lnTo>
                  <a:pt x="1012" y="51"/>
                </a:lnTo>
                <a:lnTo>
                  <a:pt x="1023" y="51"/>
                </a:lnTo>
                <a:lnTo>
                  <a:pt x="1023" y="46"/>
                </a:lnTo>
                <a:lnTo>
                  <a:pt x="1032" y="46"/>
                </a:lnTo>
                <a:lnTo>
                  <a:pt x="1032" y="42"/>
                </a:lnTo>
                <a:lnTo>
                  <a:pt x="1096" y="42"/>
                </a:lnTo>
                <a:lnTo>
                  <a:pt x="1103" y="29"/>
                </a:lnTo>
                <a:lnTo>
                  <a:pt x="1209" y="26"/>
                </a:lnTo>
                <a:lnTo>
                  <a:pt x="1249" y="35"/>
                </a:lnTo>
                <a:lnTo>
                  <a:pt x="1249" y="29"/>
                </a:lnTo>
                <a:lnTo>
                  <a:pt x="1269" y="29"/>
                </a:lnTo>
                <a:lnTo>
                  <a:pt x="1272" y="22"/>
                </a:lnTo>
                <a:lnTo>
                  <a:pt x="1289" y="16"/>
                </a:lnTo>
                <a:lnTo>
                  <a:pt x="1312" y="15"/>
                </a:lnTo>
                <a:lnTo>
                  <a:pt x="1316" y="26"/>
                </a:lnTo>
                <a:lnTo>
                  <a:pt x="1320" y="26"/>
                </a:lnTo>
                <a:lnTo>
                  <a:pt x="1323" y="24"/>
                </a:lnTo>
                <a:lnTo>
                  <a:pt x="1325" y="24"/>
                </a:lnTo>
                <a:lnTo>
                  <a:pt x="1325" y="22"/>
                </a:lnTo>
                <a:lnTo>
                  <a:pt x="1327" y="18"/>
                </a:lnTo>
                <a:lnTo>
                  <a:pt x="1329" y="15"/>
                </a:lnTo>
                <a:lnTo>
                  <a:pt x="1356" y="15"/>
                </a:lnTo>
                <a:lnTo>
                  <a:pt x="1356" y="18"/>
                </a:lnTo>
                <a:lnTo>
                  <a:pt x="1365" y="22"/>
                </a:lnTo>
                <a:lnTo>
                  <a:pt x="1380" y="26"/>
                </a:lnTo>
                <a:lnTo>
                  <a:pt x="1394" y="27"/>
                </a:lnTo>
                <a:lnTo>
                  <a:pt x="1409" y="26"/>
                </a:lnTo>
                <a:lnTo>
                  <a:pt x="1412" y="18"/>
                </a:lnTo>
                <a:lnTo>
                  <a:pt x="1436" y="15"/>
                </a:lnTo>
                <a:lnTo>
                  <a:pt x="1436" y="9"/>
                </a:lnTo>
                <a:lnTo>
                  <a:pt x="1443" y="7"/>
                </a:lnTo>
                <a:lnTo>
                  <a:pt x="1456" y="4"/>
                </a:lnTo>
                <a:lnTo>
                  <a:pt x="1469" y="0"/>
                </a:lnTo>
                <a:close/>
              </a:path>
            </a:pathLst>
          </a:custGeom>
          <a:solidFill>
            <a:schemeClr val="bg1">
              <a:lumMod val="85000"/>
            </a:schemeClr>
          </a:solidFill>
          <a:ln w="3175">
            <a:noFill/>
          </a:ln>
        </p:spPr>
        <p:txBody>
          <a:bodyPr vert="horz" wrap="square" lIns="91440" tIns="45720" rIns="91440" bIns="45720" numCol="1" anchor="t" anchorCtr="0" compatLnSpc="1">
            <a:prstTxWarp prst="textNoShape">
              <a:avLst/>
            </a:prstTxWarp>
          </a:bodyPr>
          <a:lstStyle/>
          <a:p>
            <a:endParaRPr lang="ko-KR" altLang="en-US"/>
          </a:p>
        </p:txBody>
      </p:sp>
      <p:sp>
        <p:nvSpPr>
          <p:cNvPr id="4" name="Rectangle 3">
            <a:extLst>
              <a:ext uri="{FF2B5EF4-FFF2-40B4-BE49-F238E27FC236}">
                <a16:creationId xmlns:a16="http://schemas.microsoft.com/office/drawing/2014/main" id="{8028784F-A699-4625-B93B-33CC9C6A0C76}"/>
              </a:ext>
            </a:extLst>
          </p:cNvPr>
          <p:cNvSpPr/>
          <p:nvPr/>
        </p:nvSpPr>
        <p:spPr>
          <a:xfrm>
            <a:off x="6692789" y="1825038"/>
            <a:ext cx="108000" cy="90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5" name="Rectangle 4">
            <a:extLst>
              <a:ext uri="{FF2B5EF4-FFF2-40B4-BE49-F238E27FC236}">
                <a16:creationId xmlns:a16="http://schemas.microsoft.com/office/drawing/2014/main" id="{7A1C2DD0-D84A-42C5-AFD9-CA5AA32F8862}"/>
              </a:ext>
            </a:extLst>
          </p:cNvPr>
          <p:cNvSpPr/>
          <p:nvPr/>
        </p:nvSpPr>
        <p:spPr>
          <a:xfrm>
            <a:off x="6692789" y="2937964"/>
            <a:ext cx="108000" cy="90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6" name="Rectangle 5">
            <a:extLst>
              <a:ext uri="{FF2B5EF4-FFF2-40B4-BE49-F238E27FC236}">
                <a16:creationId xmlns:a16="http://schemas.microsoft.com/office/drawing/2014/main" id="{606E033F-4C0D-4CE9-B412-348DC9BEA1F4}"/>
              </a:ext>
            </a:extLst>
          </p:cNvPr>
          <p:cNvSpPr/>
          <p:nvPr/>
        </p:nvSpPr>
        <p:spPr>
          <a:xfrm>
            <a:off x="6692789" y="4050890"/>
            <a:ext cx="108000" cy="90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7" name="Rectangle 6">
            <a:extLst>
              <a:ext uri="{FF2B5EF4-FFF2-40B4-BE49-F238E27FC236}">
                <a16:creationId xmlns:a16="http://schemas.microsoft.com/office/drawing/2014/main" id="{66BFC8E2-A019-42AA-94BA-EC70DF9F4700}"/>
              </a:ext>
            </a:extLst>
          </p:cNvPr>
          <p:cNvSpPr/>
          <p:nvPr/>
        </p:nvSpPr>
        <p:spPr>
          <a:xfrm>
            <a:off x="6692789" y="5163817"/>
            <a:ext cx="108000" cy="90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nvGrpSpPr>
          <p:cNvPr id="8" name="그룹 5">
            <a:extLst>
              <a:ext uri="{FF2B5EF4-FFF2-40B4-BE49-F238E27FC236}">
                <a16:creationId xmlns:a16="http://schemas.microsoft.com/office/drawing/2014/main" id="{1F569137-D9AB-4B4F-B754-D22C94775494}"/>
              </a:ext>
            </a:extLst>
          </p:cNvPr>
          <p:cNvGrpSpPr/>
          <p:nvPr/>
        </p:nvGrpSpPr>
        <p:grpSpPr>
          <a:xfrm>
            <a:off x="7036400" y="1821401"/>
            <a:ext cx="4495506" cy="907275"/>
            <a:chOff x="7036400" y="1830573"/>
            <a:chExt cx="4495506" cy="907275"/>
          </a:xfrm>
        </p:grpSpPr>
        <p:sp>
          <p:nvSpPr>
            <p:cNvPr id="9" name="TextBox 8">
              <a:extLst>
                <a:ext uri="{FF2B5EF4-FFF2-40B4-BE49-F238E27FC236}">
                  <a16:creationId xmlns:a16="http://schemas.microsoft.com/office/drawing/2014/main" id="{6F22331B-B24B-43F1-9BBC-B1216152ABD4}"/>
                </a:ext>
              </a:extLst>
            </p:cNvPr>
            <p:cNvSpPr txBox="1"/>
            <p:nvPr/>
          </p:nvSpPr>
          <p:spPr>
            <a:xfrm>
              <a:off x="7036400" y="1830573"/>
              <a:ext cx="4495506"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Add Text</a:t>
              </a:r>
              <a:endParaRPr lang="ko-KR" altLang="en-US" sz="1400" b="1" dirty="0">
                <a:solidFill>
                  <a:schemeClr val="tx1">
                    <a:lumMod val="75000"/>
                    <a:lumOff val="25000"/>
                  </a:schemeClr>
                </a:solidFill>
                <a:cs typeface="Arial" pitchFamily="34" charset="0"/>
              </a:endParaRPr>
            </a:p>
          </p:txBody>
        </p:sp>
        <p:sp>
          <p:nvSpPr>
            <p:cNvPr id="10" name="TextBox 9">
              <a:extLst>
                <a:ext uri="{FF2B5EF4-FFF2-40B4-BE49-F238E27FC236}">
                  <a16:creationId xmlns:a16="http://schemas.microsoft.com/office/drawing/2014/main" id="{B678BC25-9F70-4C6B-80AB-EEBA5DE4DA9E}"/>
                </a:ext>
              </a:extLst>
            </p:cNvPr>
            <p:cNvSpPr txBox="1"/>
            <p:nvPr/>
          </p:nvSpPr>
          <p:spPr>
            <a:xfrm>
              <a:off x="7036400" y="2091517"/>
              <a:ext cx="449550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Get a modern PowerPoint  Presentation that is beautifully designed. </a:t>
              </a:r>
            </a:p>
          </p:txBody>
        </p:sp>
      </p:grpSp>
      <p:grpSp>
        <p:nvGrpSpPr>
          <p:cNvPr id="11" name="그룹 6">
            <a:extLst>
              <a:ext uri="{FF2B5EF4-FFF2-40B4-BE49-F238E27FC236}">
                <a16:creationId xmlns:a16="http://schemas.microsoft.com/office/drawing/2014/main" id="{488472ED-558C-422D-85E7-DB46DD3B8A3F}"/>
              </a:ext>
            </a:extLst>
          </p:cNvPr>
          <p:cNvGrpSpPr/>
          <p:nvPr/>
        </p:nvGrpSpPr>
        <p:grpSpPr>
          <a:xfrm>
            <a:off x="7036400" y="2934327"/>
            <a:ext cx="4495506" cy="907275"/>
            <a:chOff x="7036400" y="2943499"/>
            <a:chExt cx="4495506" cy="907275"/>
          </a:xfrm>
        </p:grpSpPr>
        <p:sp>
          <p:nvSpPr>
            <p:cNvPr id="12" name="TextBox 11">
              <a:extLst>
                <a:ext uri="{FF2B5EF4-FFF2-40B4-BE49-F238E27FC236}">
                  <a16:creationId xmlns:a16="http://schemas.microsoft.com/office/drawing/2014/main" id="{DAE13FBC-6877-4C4F-B455-83D1E40698DD}"/>
                </a:ext>
              </a:extLst>
            </p:cNvPr>
            <p:cNvSpPr txBox="1"/>
            <p:nvPr/>
          </p:nvSpPr>
          <p:spPr>
            <a:xfrm>
              <a:off x="7036400" y="2943499"/>
              <a:ext cx="4495506"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Add Text</a:t>
              </a:r>
              <a:endParaRPr lang="ko-KR" altLang="en-US" sz="1400" b="1" dirty="0">
                <a:solidFill>
                  <a:schemeClr val="tx1">
                    <a:lumMod val="75000"/>
                    <a:lumOff val="25000"/>
                  </a:schemeClr>
                </a:solidFill>
                <a:cs typeface="Arial" pitchFamily="34" charset="0"/>
              </a:endParaRPr>
            </a:p>
          </p:txBody>
        </p:sp>
        <p:sp>
          <p:nvSpPr>
            <p:cNvPr id="13" name="TextBox 12">
              <a:extLst>
                <a:ext uri="{FF2B5EF4-FFF2-40B4-BE49-F238E27FC236}">
                  <a16:creationId xmlns:a16="http://schemas.microsoft.com/office/drawing/2014/main" id="{A411700D-ADAB-466D-90AB-F42DD3B3D3E5}"/>
                </a:ext>
              </a:extLst>
            </p:cNvPr>
            <p:cNvSpPr txBox="1"/>
            <p:nvPr/>
          </p:nvSpPr>
          <p:spPr>
            <a:xfrm>
              <a:off x="7036400" y="3204443"/>
              <a:ext cx="449550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Get a modern PowerPoint  Presentation that is beautifully designed. </a:t>
              </a:r>
            </a:p>
          </p:txBody>
        </p:sp>
      </p:grpSp>
      <p:grpSp>
        <p:nvGrpSpPr>
          <p:cNvPr id="14" name="그룹 24">
            <a:extLst>
              <a:ext uri="{FF2B5EF4-FFF2-40B4-BE49-F238E27FC236}">
                <a16:creationId xmlns:a16="http://schemas.microsoft.com/office/drawing/2014/main" id="{0660AB04-0A39-4059-92FA-73F9C4ED16A6}"/>
              </a:ext>
            </a:extLst>
          </p:cNvPr>
          <p:cNvGrpSpPr/>
          <p:nvPr/>
        </p:nvGrpSpPr>
        <p:grpSpPr>
          <a:xfrm>
            <a:off x="7036400" y="5160180"/>
            <a:ext cx="4495506" cy="907275"/>
            <a:chOff x="7036400" y="5169352"/>
            <a:chExt cx="4495506" cy="907275"/>
          </a:xfrm>
        </p:grpSpPr>
        <p:sp>
          <p:nvSpPr>
            <p:cNvPr id="15" name="TextBox 14">
              <a:extLst>
                <a:ext uri="{FF2B5EF4-FFF2-40B4-BE49-F238E27FC236}">
                  <a16:creationId xmlns:a16="http://schemas.microsoft.com/office/drawing/2014/main" id="{0F3A5C36-3E92-44C1-9503-C922D812DF73}"/>
                </a:ext>
              </a:extLst>
            </p:cNvPr>
            <p:cNvSpPr txBox="1"/>
            <p:nvPr/>
          </p:nvSpPr>
          <p:spPr>
            <a:xfrm>
              <a:off x="7036400" y="5169352"/>
              <a:ext cx="4495506"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Add Text</a:t>
              </a:r>
              <a:endParaRPr lang="ko-KR" altLang="en-US" sz="1400" b="1" dirty="0">
                <a:solidFill>
                  <a:schemeClr val="tx1">
                    <a:lumMod val="75000"/>
                    <a:lumOff val="25000"/>
                  </a:schemeClr>
                </a:solidFill>
                <a:cs typeface="Arial" pitchFamily="34" charset="0"/>
              </a:endParaRPr>
            </a:p>
          </p:txBody>
        </p:sp>
        <p:sp>
          <p:nvSpPr>
            <p:cNvPr id="16" name="TextBox 15">
              <a:extLst>
                <a:ext uri="{FF2B5EF4-FFF2-40B4-BE49-F238E27FC236}">
                  <a16:creationId xmlns:a16="http://schemas.microsoft.com/office/drawing/2014/main" id="{588C622A-3922-4358-B38E-DF2CB351E7AC}"/>
                </a:ext>
              </a:extLst>
            </p:cNvPr>
            <p:cNvSpPr txBox="1"/>
            <p:nvPr/>
          </p:nvSpPr>
          <p:spPr>
            <a:xfrm>
              <a:off x="7036400" y="5430296"/>
              <a:ext cx="449550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Get a modern PowerPoint  Presentation that is beautifully designed. </a:t>
              </a:r>
            </a:p>
          </p:txBody>
        </p:sp>
      </p:grpSp>
      <p:grpSp>
        <p:nvGrpSpPr>
          <p:cNvPr id="17" name="그룹 7">
            <a:extLst>
              <a:ext uri="{FF2B5EF4-FFF2-40B4-BE49-F238E27FC236}">
                <a16:creationId xmlns:a16="http://schemas.microsoft.com/office/drawing/2014/main" id="{F5E03E64-808C-40E0-8ADF-06CF175D1B4D}"/>
              </a:ext>
            </a:extLst>
          </p:cNvPr>
          <p:cNvGrpSpPr/>
          <p:nvPr/>
        </p:nvGrpSpPr>
        <p:grpSpPr>
          <a:xfrm>
            <a:off x="7036400" y="4047253"/>
            <a:ext cx="4495506" cy="907275"/>
            <a:chOff x="7036400" y="4056425"/>
            <a:chExt cx="4495506" cy="907275"/>
          </a:xfrm>
        </p:grpSpPr>
        <p:sp>
          <p:nvSpPr>
            <p:cNvPr id="18" name="TextBox 17">
              <a:extLst>
                <a:ext uri="{FF2B5EF4-FFF2-40B4-BE49-F238E27FC236}">
                  <a16:creationId xmlns:a16="http://schemas.microsoft.com/office/drawing/2014/main" id="{26EF21AF-4950-4B33-92BC-2E7FBF5708EB}"/>
                </a:ext>
              </a:extLst>
            </p:cNvPr>
            <p:cNvSpPr txBox="1"/>
            <p:nvPr/>
          </p:nvSpPr>
          <p:spPr>
            <a:xfrm>
              <a:off x="7036400" y="4056425"/>
              <a:ext cx="4495506"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Add Text</a:t>
              </a:r>
              <a:endParaRPr lang="ko-KR" altLang="en-US" sz="1400" b="1" dirty="0">
                <a:solidFill>
                  <a:schemeClr val="tx1">
                    <a:lumMod val="75000"/>
                    <a:lumOff val="25000"/>
                  </a:schemeClr>
                </a:solidFill>
                <a:cs typeface="Arial" pitchFamily="34" charset="0"/>
              </a:endParaRPr>
            </a:p>
          </p:txBody>
        </p:sp>
        <p:sp>
          <p:nvSpPr>
            <p:cNvPr id="19" name="TextBox 18">
              <a:extLst>
                <a:ext uri="{FF2B5EF4-FFF2-40B4-BE49-F238E27FC236}">
                  <a16:creationId xmlns:a16="http://schemas.microsoft.com/office/drawing/2014/main" id="{E91EFEB0-1D95-4C3A-8DA1-03780B169B5D}"/>
                </a:ext>
              </a:extLst>
            </p:cNvPr>
            <p:cNvSpPr txBox="1"/>
            <p:nvPr/>
          </p:nvSpPr>
          <p:spPr>
            <a:xfrm>
              <a:off x="7036400" y="4317369"/>
              <a:ext cx="449550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Get a modern PowerPoint  Presentation that is beautifully designed. </a:t>
              </a:r>
            </a:p>
          </p:txBody>
        </p:sp>
      </p:grpSp>
      <p:graphicFrame>
        <p:nvGraphicFramePr>
          <p:cNvPr id="20" name="Chart 19">
            <a:extLst>
              <a:ext uri="{FF2B5EF4-FFF2-40B4-BE49-F238E27FC236}">
                <a16:creationId xmlns:a16="http://schemas.microsoft.com/office/drawing/2014/main" id="{2D044985-6968-4755-A59A-E7A5FC5D6EFF}"/>
              </a:ext>
            </a:extLst>
          </p:cNvPr>
          <p:cNvGraphicFramePr/>
          <p:nvPr>
            <p:extLst>
              <p:ext uri="{D42A27DB-BD31-4B8C-83A1-F6EECF244321}">
                <p14:modId xmlns:p14="http://schemas.microsoft.com/office/powerpoint/2010/main" val="322677591"/>
              </p:ext>
            </p:extLst>
          </p:nvPr>
        </p:nvGraphicFramePr>
        <p:xfrm>
          <a:off x="662532" y="4271094"/>
          <a:ext cx="2107169" cy="1971283"/>
        </p:xfrm>
        <a:graphic>
          <a:graphicData uri="http://schemas.openxmlformats.org/drawingml/2006/chart">
            <c:chart xmlns:c="http://schemas.openxmlformats.org/drawingml/2006/chart" xmlns:r="http://schemas.openxmlformats.org/officeDocument/2006/relationships" r:id="rId2"/>
          </a:graphicData>
        </a:graphic>
      </p:graphicFrame>
      <p:sp>
        <p:nvSpPr>
          <p:cNvPr id="21" name="TextBox 20">
            <a:extLst>
              <a:ext uri="{FF2B5EF4-FFF2-40B4-BE49-F238E27FC236}">
                <a16:creationId xmlns:a16="http://schemas.microsoft.com/office/drawing/2014/main" id="{058F9DC0-AD7B-4CF1-921C-F4BB2F8AD50B}"/>
              </a:ext>
            </a:extLst>
          </p:cNvPr>
          <p:cNvSpPr txBox="1"/>
          <p:nvPr/>
        </p:nvSpPr>
        <p:spPr>
          <a:xfrm>
            <a:off x="1815792" y="4947924"/>
            <a:ext cx="654424" cy="338554"/>
          </a:xfrm>
          <a:prstGeom prst="rect">
            <a:avLst/>
          </a:prstGeom>
          <a:noFill/>
        </p:spPr>
        <p:txBody>
          <a:bodyPr wrap="square" rtlCol="0" anchor="ctr">
            <a:spAutoFit/>
          </a:bodyPr>
          <a:lstStyle/>
          <a:p>
            <a:pPr algn="ctr"/>
            <a:r>
              <a:rPr lang="en-US" altLang="ko-KR" sz="1600" b="1" dirty="0">
                <a:solidFill>
                  <a:schemeClr val="bg1"/>
                </a:solidFill>
                <a:cs typeface="Arial" pitchFamily="34" charset="0"/>
              </a:rPr>
              <a:t>40%</a:t>
            </a:r>
            <a:endParaRPr lang="ko-KR" altLang="en-US" sz="1600" b="1" dirty="0">
              <a:solidFill>
                <a:schemeClr val="bg1"/>
              </a:solidFill>
              <a:cs typeface="Arial" pitchFamily="34" charset="0"/>
            </a:endParaRPr>
          </a:p>
        </p:txBody>
      </p:sp>
      <p:sp>
        <p:nvSpPr>
          <p:cNvPr id="22" name="TextBox 21">
            <a:extLst>
              <a:ext uri="{FF2B5EF4-FFF2-40B4-BE49-F238E27FC236}">
                <a16:creationId xmlns:a16="http://schemas.microsoft.com/office/drawing/2014/main" id="{25AB0883-ACB5-4CD7-A266-550DCA9860CB}"/>
              </a:ext>
            </a:extLst>
          </p:cNvPr>
          <p:cNvSpPr txBox="1"/>
          <p:nvPr/>
        </p:nvSpPr>
        <p:spPr>
          <a:xfrm>
            <a:off x="1335609" y="5661735"/>
            <a:ext cx="654424" cy="338554"/>
          </a:xfrm>
          <a:prstGeom prst="rect">
            <a:avLst/>
          </a:prstGeom>
          <a:noFill/>
        </p:spPr>
        <p:txBody>
          <a:bodyPr wrap="square" rtlCol="0" anchor="ctr">
            <a:spAutoFit/>
          </a:bodyPr>
          <a:lstStyle/>
          <a:p>
            <a:pPr algn="ctr"/>
            <a:r>
              <a:rPr lang="en-US" altLang="ko-KR" sz="1600" b="1" dirty="0">
                <a:solidFill>
                  <a:schemeClr val="bg1"/>
                </a:solidFill>
                <a:cs typeface="Arial" pitchFamily="34" charset="0"/>
              </a:rPr>
              <a:t>30%</a:t>
            </a:r>
            <a:endParaRPr lang="ko-KR" altLang="en-US" sz="1600" b="1" dirty="0">
              <a:solidFill>
                <a:schemeClr val="bg1"/>
              </a:solidFill>
              <a:cs typeface="Arial" pitchFamily="34" charset="0"/>
            </a:endParaRPr>
          </a:p>
        </p:txBody>
      </p:sp>
      <p:sp>
        <p:nvSpPr>
          <p:cNvPr id="23" name="TextBox 22">
            <a:extLst>
              <a:ext uri="{FF2B5EF4-FFF2-40B4-BE49-F238E27FC236}">
                <a16:creationId xmlns:a16="http://schemas.microsoft.com/office/drawing/2014/main" id="{652E5274-11B3-4C6E-A74F-CC534D333E44}"/>
              </a:ext>
            </a:extLst>
          </p:cNvPr>
          <p:cNvSpPr txBox="1"/>
          <p:nvPr/>
        </p:nvSpPr>
        <p:spPr>
          <a:xfrm>
            <a:off x="814317" y="5130875"/>
            <a:ext cx="654424" cy="338554"/>
          </a:xfrm>
          <a:prstGeom prst="rect">
            <a:avLst/>
          </a:prstGeom>
          <a:noFill/>
        </p:spPr>
        <p:txBody>
          <a:bodyPr wrap="square" rtlCol="0" anchor="ctr">
            <a:spAutoFit/>
          </a:bodyPr>
          <a:lstStyle/>
          <a:p>
            <a:pPr algn="ctr"/>
            <a:r>
              <a:rPr lang="en-US" altLang="ko-KR" sz="1600" b="1" dirty="0">
                <a:solidFill>
                  <a:schemeClr val="bg1"/>
                </a:solidFill>
                <a:cs typeface="Arial" pitchFamily="34" charset="0"/>
              </a:rPr>
              <a:t>20%</a:t>
            </a:r>
            <a:endParaRPr lang="ko-KR" altLang="en-US" sz="1600" b="1" dirty="0">
              <a:solidFill>
                <a:schemeClr val="bg1"/>
              </a:solidFill>
              <a:cs typeface="Arial" pitchFamily="34" charset="0"/>
            </a:endParaRPr>
          </a:p>
        </p:txBody>
      </p:sp>
      <p:sp>
        <p:nvSpPr>
          <p:cNvPr id="24" name="TextBox 23">
            <a:extLst>
              <a:ext uri="{FF2B5EF4-FFF2-40B4-BE49-F238E27FC236}">
                <a16:creationId xmlns:a16="http://schemas.microsoft.com/office/drawing/2014/main" id="{D5EC7168-E516-446B-8E62-3E595F2EC0C1}"/>
              </a:ext>
            </a:extLst>
          </p:cNvPr>
          <p:cNvSpPr txBox="1"/>
          <p:nvPr/>
        </p:nvSpPr>
        <p:spPr>
          <a:xfrm>
            <a:off x="1068253" y="4595463"/>
            <a:ext cx="654424" cy="338554"/>
          </a:xfrm>
          <a:prstGeom prst="rect">
            <a:avLst/>
          </a:prstGeom>
          <a:noFill/>
        </p:spPr>
        <p:txBody>
          <a:bodyPr wrap="square" rtlCol="0" anchor="ctr">
            <a:spAutoFit/>
          </a:bodyPr>
          <a:lstStyle/>
          <a:p>
            <a:pPr algn="ctr"/>
            <a:r>
              <a:rPr lang="en-US" altLang="ko-KR" sz="1600" b="1" dirty="0">
                <a:solidFill>
                  <a:schemeClr val="bg1"/>
                </a:solidFill>
                <a:cs typeface="Arial" pitchFamily="34" charset="0"/>
              </a:rPr>
              <a:t>10%</a:t>
            </a:r>
            <a:endParaRPr lang="ko-KR" altLang="en-US" sz="1600" b="1" dirty="0">
              <a:solidFill>
                <a:schemeClr val="bg1"/>
              </a:solidFill>
              <a:cs typeface="Arial" pitchFamily="34" charset="0"/>
            </a:endParaRPr>
          </a:p>
        </p:txBody>
      </p:sp>
      <p:sp>
        <p:nvSpPr>
          <p:cNvPr id="25" name="TextBox 24">
            <a:extLst>
              <a:ext uri="{FF2B5EF4-FFF2-40B4-BE49-F238E27FC236}">
                <a16:creationId xmlns:a16="http://schemas.microsoft.com/office/drawing/2014/main" id="{0F7BDD86-45B8-473D-BB10-A81A9EACB954}"/>
              </a:ext>
            </a:extLst>
          </p:cNvPr>
          <p:cNvSpPr txBox="1"/>
          <p:nvPr/>
        </p:nvSpPr>
        <p:spPr>
          <a:xfrm>
            <a:off x="5129416" y="1757711"/>
            <a:ext cx="920118" cy="523220"/>
          </a:xfrm>
          <a:prstGeom prst="rect">
            <a:avLst/>
          </a:prstGeom>
          <a:noFill/>
        </p:spPr>
        <p:txBody>
          <a:bodyPr wrap="square" rtlCol="0" anchor="ctr">
            <a:spAutoFit/>
          </a:bodyPr>
          <a:lstStyle/>
          <a:p>
            <a:pPr algn="ctr"/>
            <a:r>
              <a:rPr lang="en-US" altLang="ko-KR" sz="2800" b="1" dirty="0">
                <a:solidFill>
                  <a:schemeClr val="accent1"/>
                </a:solidFill>
                <a:cs typeface="Arial" pitchFamily="34" charset="0"/>
              </a:rPr>
              <a:t>40</a:t>
            </a:r>
            <a:r>
              <a:rPr lang="en-US" altLang="ko-KR" sz="1600" b="1" dirty="0">
                <a:solidFill>
                  <a:schemeClr val="accent1"/>
                </a:solidFill>
                <a:cs typeface="Arial" pitchFamily="34" charset="0"/>
              </a:rPr>
              <a:t>%</a:t>
            </a:r>
            <a:endParaRPr lang="ko-KR" altLang="en-US" sz="1600" b="1" dirty="0">
              <a:solidFill>
                <a:schemeClr val="accent1"/>
              </a:solidFill>
              <a:cs typeface="Arial" pitchFamily="34" charset="0"/>
            </a:endParaRPr>
          </a:p>
        </p:txBody>
      </p:sp>
      <p:cxnSp>
        <p:nvCxnSpPr>
          <p:cNvPr id="26" name="Elbow Connector 107">
            <a:extLst>
              <a:ext uri="{FF2B5EF4-FFF2-40B4-BE49-F238E27FC236}">
                <a16:creationId xmlns:a16="http://schemas.microsoft.com/office/drawing/2014/main" id="{158DF544-0772-44D4-A909-9AF8E0FF8BC0}"/>
              </a:ext>
            </a:extLst>
          </p:cNvPr>
          <p:cNvCxnSpPr>
            <a:cxnSpLocks/>
            <a:endCxn id="25" idx="2"/>
          </p:cNvCxnSpPr>
          <p:nvPr/>
        </p:nvCxnSpPr>
        <p:spPr>
          <a:xfrm flipV="1">
            <a:off x="4839368" y="2280931"/>
            <a:ext cx="750107" cy="520930"/>
          </a:xfrm>
          <a:prstGeom prst="bentConnector2">
            <a:avLst/>
          </a:prstGeom>
          <a:ln w="190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7" name="타원 3">
            <a:extLst>
              <a:ext uri="{FF2B5EF4-FFF2-40B4-BE49-F238E27FC236}">
                <a16:creationId xmlns:a16="http://schemas.microsoft.com/office/drawing/2014/main" id="{F0B5DB0F-EF3E-4C51-B3F6-55C5551078A1}"/>
              </a:ext>
            </a:extLst>
          </p:cNvPr>
          <p:cNvSpPr/>
          <p:nvPr/>
        </p:nvSpPr>
        <p:spPr>
          <a:xfrm>
            <a:off x="3245572" y="2034610"/>
            <a:ext cx="1613762" cy="1613762"/>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타원 110">
            <a:extLst>
              <a:ext uri="{FF2B5EF4-FFF2-40B4-BE49-F238E27FC236}">
                <a16:creationId xmlns:a16="http://schemas.microsoft.com/office/drawing/2014/main" id="{82F45216-8147-4BBD-A4EC-AFD8202B78BC}"/>
              </a:ext>
            </a:extLst>
          </p:cNvPr>
          <p:cNvSpPr/>
          <p:nvPr/>
        </p:nvSpPr>
        <p:spPr>
          <a:xfrm>
            <a:off x="2352657" y="1893803"/>
            <a:ext cx="852406" cy="852406"/>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타원 111">
            <a:extLst>
              <a:ext uri="{FF2B5EF4-FFF2-40B4-BE49-F238E27FC236}">
                <a16:creationId xmlns:a16="http://schemas.microsoft.com/office/drawing/2014/main" id="{F54FF671-DE9E-455F-BD54-3A695074C956}"/>
              </a:ext>
            </a:extLst>
          </p:cNvPr>
          <p:cNvSpPr/>
          <p:nvPr/>
        </p:nvSpPr>
        <p:spPr>
          <a:xfrm>
            <a:off x="3850910" y="4979156"/>
            <a:ext cx="1092054" cy="1092054"/>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타원 112">
            <a:extLst>
              <a:ext uri="{FF2B5EF4-FFF2-40B4-BE49-F238E27FC236}">
                <a16:creationId xmlns:a16="http://schemas.microsoft.com/office/drawing/2014/main" id="{2863A974-1F30-4409-A0AA-870927059435}"/>
              </a:ext>
            </a:extLst>
          </p:cNvPr>
          <p:cNvSpPr/>
          <p:nvPr/>
        </p:nvSpPr>
        <p:spPr>
          <a:xfrm>
            <a:off x="3245572" y="3670700"/>
            <a:ext cx="1353011" cy="1353011"/>
          </a:xfrm>
          <a:prstGeom prst="ellips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8894915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grpSp>
        <p:nvGrpSpPr>
          <p:cNvPr id="31" name="Group 30">
            <a:extLst>
              <a:ext uri="{FF2B5EF4-FFF2-40B4-BE49-F238E27FC236}">
                <a16:creationId xmlns:a16="http://schemas.microsoft.com/office/drawing/2014/main" id="{4CAFF243-3A48-4767-9F1C-FA27E7B5D41C}"/>
              </a:ext>
            </a:extLst>
          </p:cNvPr>
          <p:cNvGrpSpPr/>
          <p:nvPr/>
        </p:nvGrpSpPr>
        <p:grpSpPr>
          <a:xfrm rot="10800000" flipH="1" flipV="1">
            <a:off x="1194698" y="1751184"/>
            <a:ext cx="1378814" cy="1378814"/>
            <a:chOff x="6876256" y="3063517"/>
            <a:chExt cx="1944216" cy="1944216"/>
          </a:xfrm>
          <a:solidFill>
            <a:schemeClr val="bg1"/>
          </a:solidFill>
          <a:effectLst>
            <a:outerShdw blurRad="127000" dir="13500000" sy="23000" kx="1200000" algn="br" rotWithShape="0">
              <a:prstClr val="black">
                <a:alpha val="15000"/>
              </a:prstClr>
            </a:outerShdw>
          </a:effectLst>
          <a:scene3d>
            <a:camera prst="perspectiveLeft">
              <a:rot lat="0" lon="2400000" rev="0"/>
            </a:camera>
            <a:lightRig rig="threePt" dir="t"/>
          </a:scene3d>
        </p:grpSpPr>
        <p:sp>
          <p:nvSpPr>
            <p:cNvPr id="32" name="Oval 31">
              <a:extLst>
                <a:ext uri="{FF2B5EF4-FFF2-40B4-BE49-F238E27FC236}">
                  <a16:creationId xmlns:a16="http://schemas.microsoft.com/office/drawing/2014/main" id="{FD1FF7C0-D262-4801-A161-4D05367E0628}"/>
                </a:ext>
              </a:extLst>
            </p:cNvPr>
            <p:cNvSpPr/>
            <p:nvPr/>
          </p:nvSpPr>
          <p:spPr>
            <a:xfrm>
              <a:off x="6876256" y="3063517"/>
              <a:ext cx="1944216" cy="1944216"/>
            </a:xfrm>
            <a:prstGeom prst="ellipse">
              <a:avLst/>
            </a:prstGeom>
            <a:solidFill>
              <a:schemeClr val="bg1"/>
            </a:solidFill>
            <a:ln w="165100">
              <a:solidFill>
                <a:schemeClr val="accent5"/>
              </a:solidFill>
            </a:ln>
            <a:sp3d extrusionH="165100" contourW="12700">
              <a:extrusionClr>
                <a:schemeClr val="bg1"/>
              </a:extrusionClr>
              <a:contourClr>
                <a:schemeClr val="tx1">
                  <a:lumMod val="50000"/>
                  <a:lumOff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33" name="Oval 32">
              <a:extLst>
                <a:ext uri="{FF2B5EF4-FFF2-40B4-BE49-F238E27FC236}">
                  <a16:creationId xmlns:a16="http://schemas.microsoft.com/office/drawing/2014/main" id="{4E8C5D37-9685-4F23-870B-8614EA4681AB}"/>
                </a:ext>
              </a:extLst>
            </p:cNvPr>
            <p:cNvSpPr/>
            <p:nvPr/>
          </p:nvSpPr>
          <p:spPr>
            <a:xfrm>
              <a:off x="7165759" y="3353020"/>
              <a:ext cx="1365211" cy="1365211"/>
            </a:xfrm>
            <a:prstGeom prst="ellipse">
              <a:avLst/>
            </a:prstGeom>
            <a:solidFill>
              <a:schemeClr val="bg1"/>
            </a:solidFill>
            <a:ln w="165100">
              <a:solidFill>
                <a:schemeClr val="accent5"/>
              </a:solidFill>
            </a:ln>
            <a:sp3d extrusionH="171450" contourW="12700">
              <a:extrusionClr>
                <a:schemeClr val="bg1"/>
              </a:extrusionClr>
              <a:contourClr>
                <a:schemeClr val="tx1">
                  <a:lumMod val="50000"/>
                  <a:lumOff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34" name="Oval 33">
              <a:extLst>
                <a:ext uri="{FF2B5EF4-FFF2-40B4-BE49-F238E27FC236}">
                  <a16:creationId xmlns:a16="http://schemas.microsoft.com/office/drawing/2014/main" id="{E3E12DD2-841E-4537-9CF6-486A0C325410}"/>
                </a:ext>
              </a:extLst>
            </p:cNvPr>
            <p:cNvSpPr/>
            <p:nvPr/>
          </p:nvSpPr>
          <p:spPr>
            <a:xfrm>
              <a:off x="7487073" y="3674334"/>
              <a:ext cx="722583" cy="722583"/>
            </a:xfrm>
            <a:prstGeom prst="ellipse">
              <a:avLst/>
            </a:prstGeom>
            <a:grpFill/>
            <a:ln w="165100">
              <a:solidFill>
                <a:schemeClr val="accent5"/>
              </a:solidFill>
            </a:ln>
            <a:sp3d extrusionH="171450" contourW="12700">
              <a:extrusionClr>
                <a:schemeClr val="bg1"/>
              </a:extrusionClr>
              <a:contourClr>
                <a:schemeClr val="tx1">
                  <a:lumMod val="50000"/>
                  <a:lumOff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35" name="Oval 21">
            <a:extLst>
              <a:ext uri="{FF2B5EF4-FFF2-40B4-BE49-F238E27FC236}">
                <a16:creationId xmlns:a16="http://schemas.microsoft.com/office/drawing/2014/main" id="{34E3C28E-7910-4D1A-AEAB-4AF818BC82F7}"/>
              </a:ext>
            </a:extLst>
          </p:cNvPr>
          <p:cNvSpPr>
            <a:spLocks noChangeAspect="1"/>
          </p:cNvSpPr>
          <p:nvPr/>
        </p:nvSpPr>
        <p:spPr>
          <a:xfrm>
            <a:off x="3309854" y="2609137"/>
            <a:ext cx="382712" cy="385909"/>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6" name="Rounded Rectangle 27">
            <a:extLst>
              <a:ext uri="{FF2B5EF4-FFF2-40B4-BE49-F238E27FC236}">
                <a16:creationId xmlns:a16="http://schemas.microsoft.com/office/drawing/2014/main" id="{841133AF-E6BF-4D13-A146-B6F559CBF505}"/>
              </a:ext>
            </a:extLst>
          </p:cNvPr>
          <p:cNvSpPr/>
          <p:nvPr/>
        </p:nvSpPr>
        <p:spPr>
          <a:xfrm>
            <a:off x="3333752" y="4216793"/>
            <a:ext cx="334915" cy="293926"/>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7" name="Rounded Rectangle 7">
            <a:extLst>
              <a:ext uri="{FF2B5EF4-FFF2-40B4-BE49-F238E27FC236}">
                <a16:creationId xmlns:a16="http://schemas.microsoft.com/office/drawing/2014/main" id="{6E1E164C-B52E-413D-8AD5-B71EF4494B90}"/>
              </a:ext>
            </a:extLst>
          </p:cNvPr>
          <p:cNvSpPr/>
          <p:nvPr/>
        </p:nvSpPr>
        <p:spPr>
          <a:xfrm>
            <a:off x="7452380" y="3392329"/>
            <a:ext cx="360990" cy="311530"/>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8" name="Rectangle 9">
            <a:extLst>
              <a:ext uri="{FF2B5EF4-FFF2-40B4-BE49-F238E27FC236}">
                <a16:creationId xmlns:a16="http://schemas.microsoft.com/office/drawing/2014/main" id="{3F293A6B-53F8-42B4-A64A-57EDD05C88CB}"/>
              </a:ext>
            </a:extLst>
          </p:cNvPr>
          <p:cNvSpPr/>
          <p:nvPr/>
        </p:nvSpPr>
        <p:spPr>
          <a:xfrm>
            <a:off x="7460939" y="4944216"/>
            <a:ext cx="343878" cy="321901"/>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9" name="TextBox 38">
            <a:extLst>
              <a:ext uri="{FF2B5EF4-FFF2-40B4-BE49-F238E27FC236}">
                <a16:creationId xmlns:a16="http://schemas.microsoft.com/office/drawing/2014/main" id="{2432749A-4C7E-4F08-B8BF-065E8EFF9DFD}"/>
              </a:ext>
            </a:extLst>
          </p:cNvPr>
          <p:cNvSpPr txBox="1"/>
          <p:nvPr/>
        </p:nvSpPr>
        <p:spPr>
          <a:xfrm>
            <a:off x="3742886" y="2571336"/>
            <a:ext cx="3555226" cy="338554"/>
          </a:xfrm>
          <a:prstGeom prst="rect">
            <a:avLst/>
          </a:prstGeom>
          <a:noFill/>
        </p:spPr>
        <p:txBody>
          <a:bodyPr wrap="square" rtlCol="0">
            <a:spAutoFit/>
          </a:bodyPr>
          <a:lstStyle/>
          <a:p>
            <a:r>
              <a:rPr lang="en-US" altLang="ko-KR" sz="800" dirty="0">
                <a:solidFill>
                  <a:schemeClr val="tx1">
                    <a:lumMod val="75000"/>
                    <a:lumOff val="25000"/>
                  </a:schemeClr>
                </a:solidFill>
                <a:cs typeface="Arial" pitchFamily="34" charset="0"/>
              </a:rPr>
              <a:t>You can simply impress your audience and add a unique zing and appeal to your Presentations.</a:t>
            </a:r>
            <a:endParaRPr lang="en-US" altLang="ko-KR" sz="800" dirty="0">
              <a:solidFill>
                <a:schemeClr val="tx1">
                  <a:lumMod val="65000"/>
                  <a:lumOff val="35000"/>
                </a:schemeClr>
              </a:solidFill>
              <a:cs typeface="Arial" pitchFamily="34" charset="0"/>
            </a:endParaRPr>
          </a:p>
        </p:txBody>
      </p:sp>
      <p:grpSp>
        <p:nvGrpSpPr>
          <p:cNvPr id="40" name="그룹 69">
            <a:extLst>
              <a:ext uri="{FF2B5EF4-FFF2-40B4-BE49-F238E27FC236}">
                <a16:creationId xmlns:a16="http://schemas.microsoft.com/office/drawing/2014/main" id="{57CB5D9D-B99E-4850-978C-C142A9B98C0D}"/>
              </a:ext>
            </a:extLst>
          </p:cNvPr>
          <p:cNvGrpSpPr/>
          <p:nvPr/>
        </p:nvGrpSpPr>
        <p:grpSpPr>
          <a:xfrm flipH="1">
            <a:off x="1850175" y="2022331"/>
            <a:ext cx="6991680" cy="1291986"/>
            <a:chOff x="488003" y="4414792"/>
            <a:chExt cx="6991680" cy="1291985"/>
          </a:xfrm>
          <a:solidFill>
            <a:schemeClr val="accent4"/>
          </a:solidFill>
        </p:grpSpPr>
        <p:sp>
          <p:nvSpPr>
            <p:cNvPr id="41" name="Block Arc 15">
              <a:extLst>
                <a:ext uri="{FF2B5EF4-FFF2-40B4-BE49-F238E27FC236}">
                  <a16:creationId xmlns:a16="http://schemas.microsoft.com/office/drawing/2014/main" id="{D0A0EA16-E9BE-4A33-9622-CE6D34E44DFE}"/>
                </a:ext>
              </a:extLst>
            </p:cNvPr>
            <p:cNvSpPr/>
            <p:nvPr/>
          </p:nvSpPr>
          <p:spPr>
            <a:xfrm rot="5400000" flipV="1">
              <a:off x="488003" y="4698777"/>
              <a:ext cx="1008000" cy="1008000"/>
            </a:xfrm>
            <a:prstGeom prst="blockArc">
              <a:avLst>
                <a:gd name="adj1" fmla="val 10800000"/>
                <a:gd name="adj2" fmla="val 21546813"/>
                <a:gd name="adj3" fmla="val 2234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solidFill>
              </a:endParaRPr>
            </a:p>
          </p:txBody>
        </p:sp>
        <p:grpSp>
          <p:nvGrpSpPr>
            <p:cNvPr id="42" name="그룹 81">
              <a:extLst>
                <a:ext uri="{FF2B5EF4-FFF2-40B4-BE49-F238E27FC236}">
                  <a16:creationId xmlns:a16="http://schemas.microsoft.com/office/drawing/2014/main" id="{A99D365F-C26D-4A86-87E7-ED05EAC4F835}"/>
                </a:ext>
              </a:extLst>
            </p:cNvPr>
            <p:cNvGrpSpPr/>
            <p:nvPr/>
          </p:nvGrpSpPr>
          <p:grpSpPr>
            <a:xfrm>
              <a:off x="890894" y="4414792"/>
              <a:ext cx="6588789" cy="599644"/>
              <a:chOff x="515045" y="4471958"/>
              <a:chExt cx="7207798" cy="655980"/>
            </a:xfrm>
            <a:grpFill/>
          </p:grpSpPr>
          <p:sp>
            <p:nvSpPr>
              <p:cNvPr id="43" name="Rounded Rectangle 17">
                <a:extLst>
                  <a:ext uri="{FF2B5EF4-FFF2-40B4-BE49-F238E27FC236}">
                    <a16:creationId xmlns:a16="http://schemas.microsoft.com/office/drawing/2014/main" id="{616394BB-9ED8-4C6B-9C40-04CD236EB244}"/>
                  </a:ext>
                </a:extLst>
              </p:cNvPr>
              <p:cNvSpPr/>
              <p:nvPr/>
            </p:nvSpPr>
            <p:spPr>
              <a:xfrm rot="5400000" flipV="1">
                <a:off x="3936814" y="1360992"/>
                <a:ext cx="245250" cy="708878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nvGrpSpPr>
              <p:cNvPr id="44" name="그룹 83">
                <a:extLst>
                  <a:ext uri="{FF2B5EF4-FFF2-40B4-BE49-F238E27FC236}">
                    <a16:creationId xmlns:a16="http://schemas.microsoft.com/office/drawing/2014/main" id="{03287BA2-7CDE-460D-B5A5-3EE1D1F5A412}"/>
                  </a:ext>
                </a:extLst>
              </p:cNvPr>
              <p:cNvGrpSpPr/>
              <p:nvPr/>
            </p:nvGrpSpPr>
            <p:grpSpPr>
              <a:xfrm rot="10800000">
                <a:off x="7149450" y="4471958"/>
                <a:ext cx="573393" cy="655980"/>
                <a:chOff x="2988919" y="5712881"/>
                <a:chExt cx="573393" cy="655980"/>
              </a:xfrm>
              <a:grpFill/>
            </p:grpSpPr>
            <p:sp>
              <p:nvSpPr>
                <p:cNvPr id="45" name="Rounded Rectangle 12">
                  <a:extLst>
                    <a:ext uri="{FF2B5EF4-FFF2-40B4-BE49-F238E27FC236}">
                      <a16:creationId xmlns:a16="http://schemas.microsoft.com/office/drawing/2014/main" id="{12BE1668-93B7-4968-925B-D23B7ABF3B76}"/>
                    </a:ext>
                  </a:extLst>
                </p:cNvPr>
                <p:cNvSpPr/>
                <p:nvPr/>
              </p:nvSpPr>
              <p:spPr>
                <a:xfrm rot="2700000" flipV="1">
                  <a:off x="3188309" y="5513491"/>
                  <a:ext cx="174614" cy="57339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6" name="Rounded Rectangle 13">
                  <a:extLst>
                    <a:ext uri="{FF2B5EF4-FFF2-40B4-BE49-F238E27FC236}">
                      <a16:creationId xmlns:a16="http://schemas.microsoft.com/office/drawing/2014/main" id="{21B1967D-4288-4EB1-B479-A6C7AE138953}"/>
                    </a:ext>
                  </a:extLst>
                </p:cNvPr>
                <p:cNvSpPr/>
                <p:nvPr/>
              </p:nvSpPr>
              <p:spPr>
                <a:xfrm rot="8100000" flipV="1">
                  <a:off x="3188307" y="5795471"/>
                  <a:ext cx="174614" cy="57339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grpSp>
        </p:grpSp>
      </p:grpSp>
      <p:grpSp>
        <p:nvGrpSpPr>
          <p:cNvPr id="47" name="그룹 86">
            <a:extLst>
              <a:ext uri="{FF2B5EF4-FFF2-40B4-BE49-F238E27FC236}">
                <a16:creationId xmlns:a16="http://schemas.microsoft.com/office/drawing/2014/main" id="{83ED51AB-8C5C-4F7C-A979-AC58A8428C68}"/>
              </a:ext>
            </a:extLst>
          </p:cNvPr>
          <p:cNvGrpSpPr/>
          <p:nvPr/>
        </p:nvGrpSpPr>
        <p:grpSpPr>
          <a:xfrm>
            <a:off x="2256821" y="2797480"/>
            <a:ext cx="6256739" cy="1291986"/>
            <a:chOff x="1222944" y="4414792"/>
            <a:chExt cx="6256739" cy="1291985"/>
          </a:xfrm>
          <a:solidFill>
            <a:schemeClr val="accent3"/>
          </a:solidFill>
        </p:grpSpPr>
        <p:sp>
          <p:nvSpPr>
            <p:cNvPr id="48" name="Block Arc 15">
              <a:extLst>
                <a:ext uri="{FF2B5EF4-FFF2-40B4-BE49-F238E27FC236}">
                  <a16:creationId xmlns:a16="http://schemas.microsoft.com/office/drawing/2014/main" id="{820C2A27-8B13-4B8F-9088-AF83A0857A29}"/>
                </a:ext>
              </a:extLst>
            </p:cNvPr>
            <p:cNvSpPr/>
            <p:nvPr/>
          </p:nvSpPr>
          <p:spPr>
            <a:xfrm rot="5400000" flipV="1">
              <a:off x="1222944" y="4698777"/>
              <a:ext cx="1008000" cy="1008000"/>
            </a:xfrm>
            <a:prstGeom prst="blockArc">
              <a:avLst>
                <a:gd name="adj1" fmla="val 10800000"/>
                <a:gd name="adj2" fmla="val 21546813"/>
                <a:gd name="adj3" fmla="val 2234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solidFill>
              </a:endParaRPr>
            </a:p>
          </p:txBody>
        </p:sp>
        <p:grpSp>
          <p:nvGrpSpPr>
            <p:cNvPr id="49" name="그룹 88">
              <a:extLst>
                <a:ext uri="{FF2B5EF4-FFF2-40B4-BE49-F238E27FC236}">
                  <a16:creationId xmlns:a16="http://schemas.microsoft.com/office/drawing/2014/main" id="{140DEAB7-3494-4C71-80AF-EE05FD4C6701}"/>
                </a:ext>
              </a:extLst>
            </p:cNvPr>
            <p:cNvGrpSpPr/>
            <p:nvPr/>
          </p:nvGrpSpPr>
          <p:grpSpPr>
            <a:xfrm>
              <a:off x="1610894" y="4414792"/>
              <a:ext cx="5868789" cy="599644"/>
              <a:chOff x="1302685" y="4471958"/>
              <a:chExt cx="6420158" cy="655980"/>
            </a:xfrm>
            <a:grpFill/>
          </p:grpSpPr>
          <p:sp>
            <p:nvSpPr>
              <p:cNvPr id="50" name="Rounded Rectangle 17">
                <a:extLst>
                  <a:ext uri="{FF2B5EF4-FFF2-40B4-BE49-F238E27FC236}">
                    <a16:creationId xmlns:a16="http://schemas.microsoft.com/office/drawing/2014/main" id="{2FFB04BC-FCC7-4793-B1A1-ED433F81AFBA}"/>
                  </a:ext>
                </a:extLst>
              </p:cNvPr>
              <p:cNvSpPr/>
              <p:nvPr/>
            </p:nvSpPr>
            <p:spPr>
              <a:xfrm rot="5400000" flipV="1">
                <a:off x="4330634" y="1754812"/>
                <a:ext cx="245250" cy="630114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nvGrpSpPr>
              <p:cNvPr id="51" name="그룹 90">
                <a:extLst>
                  <a:ext uri="{FF2B5EF4-FFF2-40B4-BE49-F238E27FC236}">
                    <a16:creationId xmlns:a16="http://schemas.microsoft.com/office/drawing/2014/main" id="{F27006B7-FEC3-42EB-8FA5-56CB96D265E8}"/>
                  </a:ext>
                </a:extLst>
              </p:cNvPr>
              <p:cNvGrpSpPr/>
              <p:nvPr/>
            </p:nvGrpSpPr>
            <p:grpSpPr>
              <a:xfrm rot="10800000">
                <a:off x="7149450" y="4471958"/>
                <a:ext cx="573393" cy="655980"/>
                <a:chOff x="2988919" y="5712881"/>
                <a:chExt cx="573393" cy="655980"/>
              </a:xfrm>
              <a:grpFill/>
            </p:grpSpPr>
            <p:sp>
              <p:nvSpPr>
                <p:cNvPr id="52" name="Rounded Rectangle 12">
                  <a:extLst>
                    <a:ext uri="{FF2B5EF4-FFF2-40B4-BE49-F238E27FC236}">
                      <a16:creationId xmlns:a16="http://schemas.microsoft.com/office/drawing/2014/main" id="{5CEC4FD2-FC73-43A2-A2C5-B43C55E58F04}"/>
                    </a:ext>
                  </a:extLst>
                </p:cNvPr>
                <p:cNvSpPr/>
                <p:nvPr/>
              </p:nvSpPr>
              <p:spPr>
                <a:xfrm rot="2700000" flipV="1">
                  <a:off x="3188309" y="5513491"/>
                  <a:ext cx="174614" cy="57339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53" name="Rounded Rectangle 13">
                  <a:extLst>
                    <a:ext uri="{FF2B5EF4-FFF2-40B4-BE49-F238E27FC236}">
                      <a16:creationId xmlns:a16="http://schemas.microsoft.com/office/drawing/2014/main" id="{1E0AF897-4B02-4FDD-9843-220D7EC99109}"/>
                    </a:ext>
                  </a:extLst>
                </p:cNvPr>
                <p:cNvSpPr/>
                <p:nvPr/>
              </p:nvSpPr>
              <p:spPr>
                <a:xfrm rot="8100000" flipV="1">
                  <a:off x="3188307" y="5795471"/>
                  <a:ext cx="174614" cy="57339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grpSp>
        </p:grpSp>
      </p:grpSp>
      <p:grpSp>
        <p:nvGrpSpPr>
          <p:cNvPr id="54" name="그룹 93">
            <a:extLst>
              <a:ext uri="{FF2B5EF4-FFF2-40B4-BE49-F238E27FC236}">
                <a16:creationId xmlns:a16="http://schemas.microsoft.com/office/drawing/2014/main" id="{A8A74AE9-67CD-4B0C-9D8B-C1B4229BB459}"/>
              </a:ext>
            </a:extLst>
          </p:cNvPr>
          <p:cNvGrpSpPr/>
          <p:nvPr/>
        </p:nvGrpSpPr>
        <p:grpSpPr>
          <a:xfrm flipH="1">
            <a:off x="2573511" y="3559062"/>
            <a:ext cx="6991680" cy="1291986"/>
            <a:chOff x="488003" y="4414792"/>
            <a:chExt cx="6991680" cy="1291985"/>
          </a:xfrm>
          <a:solidFill>
            <a:schemeClr val="accent2"/>
          </a:solidFill>
        </p:grpSpPr>
        <p:sp>
          <p:nvSpPr>
            <p:cNvPr id="55" name="Block Arc 15">
              <a:extLst>
                <a:ext uri="{FF2B5EF4-FFF2-40B4-BE49-F238E27FC236}">
                  <a16:creationId xmlns:a16="http://schemas.microsoft.com/office/drawing/2014/main" id="{278605F0-3A12-4831-BC3B-DE1DF572F941}"/>
                </a:ext>
              </a:extLst>
            </p:cNvPr>
            <p:cNvSpPr/>
            <p:nvPr/>
          </p:nvSpPr>
          <p:spPr>
            <a:xfrm rot="5400000" flipV="1">
              <a:off x="488003" y="4698777"/>
              <a:ext cx="1008000" cy="1008000"/>
            </a:xfrm>
            <a:prstGeom prst="blockArc">
              <a:avLst>
                <a:gd name="adj1" fmla="val 10800000"/>
                <a:gd name="adj2" fmla="val 21546813"/>
                <a:gd name="adj3" fmla="val 2234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solidFill>
              </a:endParaRPr>
            </a:p>
          </p:txBody>
        </p:sp>
        <p:grpSp>
          <p:nvGrpSpPr>
            <p:cNvPr id="56" name="그룹 95">
              <a:extLst>
                <a:ext uri="{FF2B5EF4-FFF2-40B4-BE49-F238E27FC236}">
                  <a16:creationId xmlns:a16="http://schemas.microsoft.com/office/drawing/2014/main" id="{CB6ACFAF-C84E-47B4-9C05-A111D23CEB0B}"/>
                </a:ext>
              </a:extLst>
            </p:cNvPr>
            <p:cNvGrpSpPr/>
            <p:nvPr/>
          </p:nvGrpSpPr>
          <p:grpSpPr>
            <a:xfrm>
              <a:off x="890894" y="4414792"/>
              <a:ext cx="6588789" cy="599644"/>
              <a:chOff x="515045" y="4471958"/>
              <a:chExt cx="7207798" cy="655980"/>
            </a:xfrm>
            <a:grpFill/>
          </p:grpSpPr>
          <p:sp>
            <p:nvSpPr>
              <p:cNvPr id="57" name="Rounded Rectangle 17">
                <a:extLst>
                  <a:ext uri="{FF2B5EF4-FFF2-40B4-BE49-F238E27FC236}">
                    <a16:creationId xmlns:a16="http://schemas.microsoft.com/office/drawing/2014/main" id="{D30D634D-D910-4FE2-BB17-ED38CB4B85BE}"/>
                  </a:ext>
                </a:extLst>
              </p:cNvPr>
              <p:cNvSpPr/>
              <p:nvPr/>
            </p:nvSpPr>
            <p:spPr>
              <a:xfrm rot="5400000" flipV="1">
                <a:off x="3936814" y="1360992"/>
                <a:ext cx="245250" cy="708878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nvGrpSpPr>
              <p:cNvPr id="58" name="그룹 97">
                <a:extLst>
                  <a:ext uri="{FF2B5EF4-FFF2-40B4-BE49-F238E27FC236}">
                    <a16:creationId xmlns:a16="http://schemas.microsoft.com/office/drawing/2014/main" id="{E39BE8F4-7BA3-4759-9FEA-44067BA2C187}"/>
                  </a:ext>
                </a:extLst>
              </p:cNvPr>
              <p:cNvGrpSpPr/>
              <p:nvPr/>
            </p:nvGrpSpPr>
            <p:grpSpPr>
              <a:xfrm rot="10800000">
                <a:off x="7149450" y="4471958"/>
                <a:ext cx="573393" cy="655980"/>
                <a:chOff x="2988919" y="5712881"/>
                <a:chExt cx="573393" cy="655980"/>
              </a:xfrm>
              <a:grpFill/>
            </p:grpSpPr>
            <p:sp>
              <p:nvSpPr>
                <p:cNvPr id="59" name="Rounded Rectangle 12">
                  <a:extLst>
                    <a:ext uri="{FF2B5EF4-FFF2-40B4-BE49-F238E27FC236}">
                      <a16:creationId xmlns:a16="http://schemas.microsoft.com/office/drawing/2014/main" id="{A79157CD-4A89-4403-99A0-00F92B67C32F}"/>
                    </a:ext>
                  </a:extLst>
                </p:cNvPr>
                <p:cNvSpPr/>
                <p:nvPr/>
              </p:nvSpPr>
              <p:spPr>
                <a:xfrm rot="2700000" flipV="1">
                  <a:off x="3188309" y="5513491"/>
                  <a:ext cx="174614" cy="57339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60" name="Rounded Rectangle 13">
                  <a:extLst>
                    <a:ext uri="{FF2B5EF4-FFF2-40B4-BE49-F238E27FC236}">
                      <a16:creationId xmlns:a16="http://schemas.microsoft.com/office/drawing/2014/main" id="{B3A07706-10EA-4989-BF48-3F605593EFF1}"/>
                    </a:ext>
                  </a:extLst>
                </p:cNvPr>
                <p:cNvSpPr/>
                <p:nvPr/>
              </p:nvSpPr>
              <p:spPr>
                <a:xfrm rot="8100000" flipV="1">
                  <a:off x="3188307" y="5795471"/>
                  <a:ext cx="174614" cy="57339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grpSp>
        </p:grpSp>
      </p:grpSp>
      <p:grpSp>
        <p:nvGrpSpPr>
          <p:cNvPr id="61" name="그룹 100">
            <a:extLst>
              <a:ext uri="{FF2B5EF4-FFF2-40B4-BE49-F238E27FC236}">
                <a16:creationId xmlns:a16="http://schemas.microsoft.com/office/drawing/2014/main" id="{89A769BF-B1A1-4ABA-8BC5-06E243DB6BBB}"/>
              </a:ext>
            </a:extLst>
          </p:cNvPr>
          <p:cNvGrpSpPr/>
          <p:nvPr/>
        </p:nvGrpSpPr>
        <p:grpSpPr>
          <a:xfrm>
            <a:off x="2905972" y="4360465"/>
            <a:ext cx="6299469" cy="1291986"/>
            <a:chOff x="1180215" y="4414792"/>
            <a:chExt cx="6299468" cy="1291985"/>
          </a:xfrm>
          <a:solidFill>
            <a:schemeClr val="accent1"/>
          </a:solidFill>
        </p:grpSpPr>
        <p:sp>
          <p:nvSpPr>
            <p:cNvPr id="62" name="Block Arc 15">
              <a:extLst>
                <a:ext uri="{FF2B5EF4-FFF2-40B4-BE49-F238E27FC236}">
                  <a16:creationId xmlns:a16="http://schemas.microsoft.com/office/drawing/2014/main" id="{D0117D7B-BCD4-4C93-876D-FBFB18EF004C}"/>
                </a:ext>
              </a:extLst>
            </p:cNvPr>
            <p:cNvSpPr/>
            <p:nvPr/>
          </p:nvSpPr>
          <p:spPr>
            <a:xfrm rot="5400000" flipV="1">
              <a:off x="1180215" y="4698777"/>
              <a:ext cx="1008000" cy="1008000"/>
            </a:xfrm>
            <a:prstGeom prst="blockArc">
              <a:avLst>
                <a:gd name="adj1" fmla="val 10800000"/>
                <a:gd name="adj2" fmla="val 21546813"/>
                <a:gd name="adj3" fmla="val 2234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solidFill>
              </a:endParaRPr>
            </a:p>
          </p:txBody>
        </p:sp>
        <p:grpSp>
          <p:nvGrpSpPr>
            <p:cNvPr id="63" name="그룹 102">
              <a:extLst>
                <a:ext uri="{FF2B5EF4-FFF2-40B4-BE49-F238E27FC236}">
                  <a16:creationId xmlns:a16="http://schemas.microsoft.com/office/drawing/2014/main" id="{2D3716D0-0A4C-454E-AFE3-048A625636A5}"/>
                </a:ext>
              </a:extLst>
            </p:cNvPr>
            <p:cNvGrpSpPr/>
            <p:nvPr/>
          </p:nvGrpSpPr>
          <p:grpSpPr>
            <a:xfrm>
              <a:off x="1610895" y="4414792"/>
              <a:ext cx="5868788" cy="599644"/>
              <a:chOff x="1302686" y="4471958"/>
              <a:chExt cx="6420157" cy="655980"/>
            </a:xfrm>
            <a:grpFill/>
          </p:grpSpPr>
          <p:sp>
            <p:nvSpPr>
              <p:cNvPr id="64" name="Rounded Rectangle 17">
                <a:extLst>
                  <a:ext uri="{FF2B5EF4-FFF2-40B4-BE49-F238E27FC236}">
                    <a16:creationId xmlns:a16="http://schemas.microsoft.com/office/drawing/2014/main" id="{2AEA68AA-5FE0-4C60-A34E-AE8E46C5F73F}"/>
                  </a:ext>
                </a:extLst>
              </p:cNvPr>
              <p:cNvSpPr/>
              <p:nvPr/>
            </p:nvSpPr>
            <p:spPr>
              <a:xfrm rot="5400000" flipV="1">
                <a:off x="4330635" y="1754810"/>
                <a:ext cx="245250" cy="630114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nvGrpSpPr>
              <p:cNvPr id="65" name="그룹 104">
                <a:extLst>
                  <a:ext uri="{FF2B5EF4-FFF2-40B4-BE49-F238E27FC236}">
                    <a16:creationId xmlns:a16="http://schemas.microsoft.com/office/drawing/2014/main" id="{3937F58F-593A-4C51-AA6A-55262EA5ADE6}"/>
                  </a:ext>
                </a:extLst>
              </p:cNvPr>
              <p:cNvGrpSpPr/>
              <p:nvPr/>
            </p:nvGrpSpPr>
            <p:grpSpPr>
              <a:xfrm rot="10800000">
                <a:off x="7149450" y="4471958"/>
                <a:ext cx="573393" cy="655980"/>
                <a:chOff x="2988919" y="5712881"/>
                <a:chExt cx="573393" cy="655980"/>
              </a:xfrm>
              <a:grpFill/>
            </p:grpSpPr>
            <p:sp>
              <p:nvSpPr>
                <p:cNvPr id="66" name="Rounded Rectangle 12">
                  <a:extLst>
                    <a:ext uri="{FF2B5EF4-FFF2-40B4-BE49-F238E27FC236}">
                      <a16:creationId xmlns:a16="http://schemas.microsoft.com/office/drawing/2014/main" id="{7950F7EF-71B5-401E-AE05-16D2869E0FED}"/>
                    </a:ext>
                  </a:extLst>
                </p:cNvPr>
                <p:cNvSpPr/>
                <p:nvPr/>
              </p:nvSpPr>
              <p:spPr>
                <a:xfrm rot="2700000" flipV="1">
                  <a:off x="3188309" y="5513491"/>
                  <a:ext cx="174614" cy="57339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67" name="Rounded Rectangle 13">
                  <a:extLst>
                    <a:ext uri="{FF2B5EF4-FFF2-40B4-BE49-F238E27FC236}">
                      <a16:creationId xmlns:a16="http://schemas.microsoft.com/office/drawing/2014/main" id="{0FEACCC1-822C-4E4E-BA62-8097A0380667}"/>
                    </a:ext>
                  </a:extLst>
                </p:cNvPr>
                <p:cNvSpPr/>
                <p:nvPr/>
              </p:nvSpPr>
              <p:spPr>
                <a:xfrm rot="8100000" flipV="1">
                  <a:off x="3188307" y="5795471"/>
                  <a:ext cx="174614" cy="57339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grpSp>
        </p:grpSp>
      </p:grpSp>
      <p:grpSp>
        <p:nvGrpSpPr>
          <p:cNvPr id="68" name="그룹 21">
            <a:extLst>
              <a:ext uri="{FF2B5EF4-FFF2-40B4-BE49-F238E27FC236}">
                <a16:creationId xmlns:a16="http://schemas.microsoft.com/office/drawing/2014/main" id="{F7591401-B0F9-4CD0-BF2A-73CE0D1096FD}"/>
              </a:ext>
            </a:extLst>
          </p:cNvPr>
          <p:cNvGrpSpPr/>
          <p:nvPr/>
        </p:nvGrpSpPr>
        <p:grpSpPr>
          <a:xfrm>
            <a:off x="3386222" y="5262475"/>
            <a:ext cx="5107013" cy="524147"/>
            <a:chOff x="2977507" y="5502081"/>
            <a:chExt cx="5586808" cy="573390"/>
          </a:xfrm>
        </p:grpSpPr>
        <p:sp>
          <p:nvSpPr>
            <p:cNvPr id="69" name="Rounded Rectangle 10">
              <a:extLst>
                <a:ext uri="{FF2B5EF4-FFF2-40B4-BE49-F238E27FC236}">
                  <a16:creationId xmlns:a16="http://schemas.microsoft.com/office/drawing/2014/main" id="{42B67950-E372-41C4-B201-DA33373E618E}"/>
                </a:ext>
              </a:extLst>
            </p:cNvPr>
            <p:cNvSpPr/>
            <p:nvPr/>
          </p:nvSpPr>
          <p:spPr>
            <a:xfrm rot="16200000" flipV="1">
              <a:off x="5694466" y="3041553"/>
              <a:ext cx="245250" cy="5494448"/>
            </a:xfrm>
            <a:prstGeom prst="roundRect">
              <a:avLst>
                <a:gd name="adj"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grpSp>
          <p:nvGrpSpPr>
            <p:cNvPr id="70" name="그룹 16">
              <a:extLst>
                <a:ext uri="{FF2B5EF4-FFF2-40B4-BE49-F238E27FC236}">
                  <a16:creationId xmlns:a16="http://schemas.microsoft.com/office/drawing/2014/main" id="{3B236F7A-627A-4C7C-9F2E-313695D92DF3}"/>
                </a:ext>
              </a:extLst>
            </p:cNvPr>
            <p:cNvGrpSpPr/>
            <p:nvPr/>
          </p:nvGrpSpPr>
          <p:grpSpPr>
            <a:xfrm rot="18900000">
              <a:off x="2977507" y="5502081"/>
              <a:ext cx="573393" cy="573390"/>
              <a:chOff x="1855653" y="5956494"/>
              <a:chExt cx="573393" cy="573390"/>
            </a:xfrm>
          </p:grpSpPr>
          <p:sp>
            <p:nvSpPr>
              <p:cNvPr id="71" name="Rounded Rectangle 12">
                <a:extLst>
                  <a:ext uri="{FF2B5EF4-FFF2-40B4-BE49-F238E27FC236}">
                    <a16:creationId xmlns:a16="http://schemas.microsoft.com/office/drawing/2014/main" id="{37545020-E33C-4296-97E5-8D6CBFCB96C5}"/>
                  </a:ext>
                </a:extLst>
              </p:cNvPr>
              <p:cNvSpPr/>
              <p:nvPr/>
            </p:nvSpPr>
            <p:spPr>
              <a:xfrm rot="5400000" flipV="1">
                <a:off x="2055043" y="5757105"/>
                <a:ext cx="174614" cy="573393"/>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2" name="Rounded Rectangle 13">
                <a:extLst>
                  <a:ext uri="{FF2B5EF4-FFF2-40B4-BE49-F238E27FC236}">
                    <a16:creationId xmlns:a16="http://schemas.microsoft.com/office/drawing/2014/main" id="{59D9C48E-CCD9-4140-ADB1-F8D4789B406A}"/>
                  </a:ext>
                </a:extLst>
              </p:cNvPr>
              <p:cNvSpPr/>
              <p:nvPr/>
            </p:nvSpPr>
            <p:spPr>
              <a:xfrm rot="10800000" flipV="1">
                <a:off x="1855653" y="5956494"/>
                <a:ext cx="174614" cy="57339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grpSp>
      </p:grpSp>
      <p:grpSp>
        <p:nvGrpSpPr>
          <p:cNvPr id="73" name="그룹 14">
            <a:extLst>
              <a:ext uri="{FF2B5EF4-FFF2-40B4-BE49-F238E27FC236}">
                <a16:creationId xmlns:a16="http://schemas.microsoft.com/office/drawing/2014/main" id="{E5DAD1DD-7DDD-47BE-919E-D57B868EDBF5}"/>
              </a:ext>
            </a:extLst>
          </p:cNvPr>
          <p:cNvGrpSpPr/>
          <p:nvPr/>
        </p:nvGrpSpPr>
        <p:grpSpPr>
          <a:xfrm>
            <a:off x="7471126" y="4976765"/>
            <a:ext cx="3880982" cy="1112309"/>
            <a:chOff x="4592236" y="5223977"/>
            <a:chExt cx="4061372" cy="1164009"/>
          </a:xfrm>
        </p:grpSpPr>
        <p:sp>
          <p:nvSpPr>
            <p:cNvPr id="74" name="Parallelogram 73">
              <a:extLst>
                <a:ext uri="{FF2B5EF4-FFF2-40B4-BE49-F238E27FC236}">
                  <a16:creationId xmlns:a16="http://schemas.microsoft.com/office/drawing/2014/main" id="{47E9C0E5-7B77-4B00-92BE-7360CAB22B34}"/>
                </a:ext>
              </a:extLst>
            </p:cNvPr>
            <p:cNvSpPr/>
            <p:nvPr/>
          </p:nvSpPr>
          <p:spPr>
            <a:xfrm rot="10800000">
              <a:off x="7243669" y="5562867"/>
              <a:ext cx="1349259" cy="239345"/>
            </a:xfrm>
            <a:prstGeom prst="parallelogram">
              <a:avLst>
                <a:gd name="adj" fmla="val 192227"/>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5" name="자유형: 도형 71">
              <a:extLst>
                <a:ext uri="{FF2B5EF4-FFF2-40B4-BE49-F238E27FC236}">
                  <a16:creationId xmlns:a16="http://schemas.microsoft.com/office/drawing/2014/main" id="{10E95BC1-8B3E-42CD-996A-445D1A93DF6E}"/>
                </a:ext>
              </a:extLst>
            </p:cNvPr>
            <p:cNvSpPr/>
            <p:nvPr/>
          </p:nvSpPr>
          <p:spPr>
            <a:xfrm>
              <a:off x="4592236" y="5770733"/>
              <a:ext cx="964161" cy="39601"/>
            </a:xfrm>
            <a:custGeom>
              <a:avLst/>
              <a:gdLst>
                <a:gd name="connsiteX0" fmla="*/ 108000 w 964161"/>
                <a:gd name="connsiteY0" fmla="*/ 1 h 39601"/>
                <a:gd name="connsiteX1" fmla="*/ 108000 w 964161"/>
                <a:gd name="connsiteY1" fmla="*/ 39601 h 39601"/>
                <a:gd name="connsiteX2" fmla="*/ 0 w 964161"/>
                <a:gd name="connsiteY2" fmla="*/ 19801 h 39601"/>
                <a:gd name="connsiteX3" fmla="*/ 108001 w 964161"/>
                <a:gd name="connsiteY3" fmla="*/ 0 h 39601"/>
                <a:gd name="connsiteX4" fmla="*/ 964161 w 964161"/>
                <a:gd name="connsiteY4" fmla="*/ 0 h 39601"/>
                <a:gd name="connsiteX5" fmla="*/ 964161 w 964161"/>
                <a:gd name="connsiteY5" fmla="*/ 39270 h 39601"/>
                <a:gd name="connsiteX6" fmla="*/ 108001 w 964161"/>
                <a:gd name="connsiteY6" fmla="*/ 39270 h 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4161" h="39601">
                  <a:moveTo>
                    <a:pt x="108000" y="1"/>
                  </a:moveTo>
                  <a:lnTo>
                    <a:pt x="108000" y="39601"/>
                  </a:lnTo>
                  <a:lnTo>
                    <a:pt x="0" y="19801"/>
                  </a:lnTo>
                  <a:close/>
                  <a:moveTo>
                    <a:pt x="108001" y="0"/>
                  </a:moveTo>
                  <a:lnTo>
                    <a:pt x="964161" y="0"/>
                  </a:lnTo>
                  <a:lnTo>
                    <a:pt x="964161" y="39270"/>
                  </a:lnTo>
                  <a:lnTo>
                    <a:pt x="108001" y="3927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1"/>
            </a:p>
          </p:txBody>
        </p:sp>
        <p:grpSp>
          <p:nvGrpSpPr>
            <p:cNvPr id="76" name="Group 75">
              <a:extLst>
                <a:ext uri="{FF2B5EF4-FFF2-40B4-BE49-F238E27FC236}">
                  <a16:creationId xmlns:a16="http://schemas.microsoft.com/office/drawing/2014/main" id="{9293A2F0-6B41-4E2A-A838-97C7EF3D7D7F}"/>
                </a:ext>
              </a:extLst>
            </p:cNvPr>
            <p:cNvGrpSpPr/>
            <p:nvPr/>
          </p:nvGrpSpPr>
          <p:grpSpPr>
            <a:xfrm>
              <a:off x="5511627" y="5656147"/>
              <a:ext cx="2616689" cy="268441"/>
              <a:chOff x="1688158" y="3440846"/>
              <a:chExt cx="1659706" cy="379529"/>
            </a:xfrm>
          </p:grpSpPr>
          <p:sp>
            <p:nvSpPr>
              <p:cNvPr id="80" name="Trapezoid 33">
                <a:extLst>
                  <a:ext uri="{FF2B5EF4-FFF2-40B4-BE49-F238E27FC236}">
                    <a16:creationId xmlns:a16="http://schemas.microsoft.com/office/drawing/2014/main" id="{548DE5B4-8FCA-47F1-B85A-785E0D7D1B90}"/>
                  </a:ext>
                </a:extLst>
              </p:cNvPr>
              <p:cNvSpPr/>
              <p:nvPr/>
            </p:nvSpPr>
            <p:spPr>
              <a:xfrm rot="5400000" flipH="1">
                <a:off x="2653493" y="3090551"/>
                <a:ext cx="308621" cy="1080120"/>
              </a:xfrm>
              <a:custGeom>
                <a:avLst/>
                <a:gdLst/>
                <a:ahLst/>
                <a:cxnLst/>
                <a:rect l="l" t="t" r="r" b="b"/>
                <a:pathLst>
                  <a:path w="308621" h="1080120">
                    <a:moveTo>
                      <a:pt x="308621" y="1080120"/>
                    </a:moveTo>
                    <a:lnTo>
                      <a:pt x="232649" y="0"/>
                    </a:lnTo>
                    <a:lnTo>
                      <a:pt x="75972" y="0"/>
                    </a:lnTo>
                    <a:lnTo>
                      <a:pt x="0" y="108012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81" name="Chord 80">
                <a:extLst>
                  <a:ext uri="{FF2B5EF4-FFF2-40B4-BE49-F238E27FC236}">
                    <a16:creationId xmlns:a16="http://schemas.microsoft.com/office/drawing/2014/main" id="{F488695E-5BBE-4D6D-AAF4-00849AC86730}"/>
                  </a:ext>
                </a:extLst>
              </p:cNvPr>
              <p:cNvSpPr/>
              <p:nvPr/>
            </p:nvSpPr>
            <p:spPr>
              <a:xfrm>
                <a:off x="1688158" y="3454556"/>
                <a:ext cx="155575" cy="352111"/>
              </a:xfrm>
              <a:prstGeom prst="chord">
                <a:avLst>
                  <a:gd name="adj1" fmla="val 5391179"/>
                  <a:gd name="adj2" fmla="val 1620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82" name="Trapezoid 37">
                <a:extLst>
                  <a:ext uri="{FF2B5EF4-FFF2-40B4-BE49-F238E27FC236}">
                    <a16:creationId xmlns:a16="http://schemas.microsoft.com/office/drawing/2014/main" id="{F3CB89C5-E61E-4A39-86E2-A0E1B1815A3B}"/>
                  </a:ext>
                </a:extLst>
              </p:cNvPr>
              <p:cNvSpPr/>
              <p:nvPr/>
            </p:nvSpPr>
            <p:spPr>
              <a:xfrm rot="5400000" flipH="1">
                <a:off x="1825951" y="3378583"/>
                <a:ext cx="379529" cy="504056"/>
              </a:xfrm>
              <a:custGeom>
                <a:avLst/>
                <a:gdLst/>
                <a:ahLst/>
                <a:cxnLst/>
                <a:rect l="l" t="t" r="r" b="b"/>
                <a:pathLst>
                  <a:path w="379529" h="504056">
                    <a:moveTo>
                      <a:pt x="379529" y="504056"/>
                    </a:moveTo>
                    <a:lnTo>
                      <a:pt x="344075" y="0"/>
                    </a:lnTo>
                    <a:lnTo>
                      <a:pt x="35454" y="0"/>
                    </a:lnTo>
                    <a:lnTo>
                      <a:pt x="0" y="5040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77" name="Parallelogram 76">
              <a:extLst>
                <a:ext uri="{FF2B5EF4-FFF2-40B4-BE49-F238E27FC236}">
                  <a16:creationId xmlns:a16="http://schemas.microsoft.com/office/drawing/2014/main" id="{7C1AED8D-0ACA-49D5-9D0A-08FC6BE0752B}"/>
                </a:ext>
              </a:extLst>
            </p:cNvPr>
            <p:cNvSpPr/>
            <p:nvPr/>
          </p:nvSpPr>
          <p:spPr>
            <a:xfrm rot="10680000" flipH="1">
              <a:off x="7253673" y="5854960"/>
              <a:ext cx="1195661" cy="533026"/>
            </a:xfrm>
            <a:prstGeom prst="parallelogram">
              <a:avLst>
                <a:gd name="adj" fmla="val 62269"/>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8" name="Parallelogram 77">
              <a:extLst>
                <a:ext uri="{FF2B5EF4-FFF2-40B4-BE49-F238E27FC236}">
                  <a16:creationId xmlns:a16="http://schemas.microsoft.com/office/drawing/2014/main" id="{DDC7E950-7603-4E62-97A3-F594E5BEA24C}"/>
                </a:ext>
              </a:extLst>
            </p:cNvPr>
            <p:cNvSpPr/>
            <p:nvPr/>
          </p:nvSpPr>
          <p:spPr>
            <a:xfrm rot="10920000">
              <a:off x="7253673" y="5223977"/>
              <a:ext cx="1195661" cy="533026"/>
            </a:xfrm>
            <a:prstGeom prst="parallelogram">
              <a:avLst>
                <a:gd name="adj" fmla="val 62269"/>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9" name="Parallelogram 78">
              <a:extLst>
                <a:ext uri="{FF2B5EF4-FFF2-40B4-BE49-F238E27FC236}">
                  <a16:creationId xmlns:a16="http://schemas.microsoft.com/office/drawing/2014/main" id="{030A22C1-08B8-4B27-B4DA-5A7BFCCA4A48}"/>
                </a:ext>
              </a:extLst>
            </p:cNvPr>
            <p:cNvSpPr/>
            <p:nvPr/>
          </p:nvSpPr>
          <p:spPr>
            <a:xfrm rot="10800000" flipH="1">
              <a:off x="7248499" y="5802213"/>
              <a:ext cx="1405109" cy="239345"/>
            </a:xfrm>
            <a:prstGeom prst="parallelogram">
              <a:avLst>
                <a:gd name="adj" fmla="val 20586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83" name="TextBox 82">
            <a:extLst>
              <a:ext uri="{FF2B5EF4-FFF2-40B4-BE49-F238E27FC236}">
                <a16:creationId xmlns:a16="http://schemas.microsoft.com/office/drawing/2014/main" id="{FB110502-CBEF-4289-B039-9C3E63229FB9}"/>
              </a:ext>
            </a:extLst>
          </p:cNvPr>
          <p:cNvSpPr txBox="1"/>
          <p:nvPr/>
        </p:nvSpPr>
        <p:spPr>
          <a:xfrm>
            <a:off x="3742886" y="3349504"/>
            <a:ext cx="3555226" cy="338554"/>
          </a:xfrm>
          <a:prstGeom prst="rect">
            <a:avLst/>
          </a:prstGeom>
          <a:noFill/>
        </p:spPr>
        <p:txBody>
          <a:bodyPr wrap="square" rtlCol="0">
            <a:spAutoFit/>
          </a:bodyPr>
          <a:lstStyle/>
          <a:p>
            <a:r>
              <a:rPr lang="en-US" altLang="ko-KR" sz="800" dirty="0">
                <a:solidFill>
                  <a:schemeClr val="tx1">
                    <a:lumMod val="75000"/>
                    <a:lumOff val="25000"/>
                  </a:schemeClr>
                </a:solidFill>
                <a:cs typeface="Arial" pitchFamily="34" charset="0"/>
              </a:rPr>
              <a:t>You can simply impress your audience and add a unique zing and appeal to your Presentations.</a:t>
            </a:r>
            <a:endParaRPr lang="en-US" altLang="ko-KR" sz="800" dirty="0">
              <a:solidFill>
                <a:schemeClr val="tx1">
                  <a:lumMod val="65000"/>
                  <a:lumOff val="35000"/>
                </a:schemeClr>
              </a:solidFill>
              <a:cs typeface="Arial" pitchFamily="34" charset="0"/>
            </a:endParaRPr>
          </a:p>
        </p:txBody>
      </p:sp>
      <p:sp>
        <p:nvSpPr>
          <p:cNvPr id="84" name="TextBox 83">
            <a:extLst>
              <a:ext uri="{FF2B5EF4-FFF2-40B4-BE49-F238E27FC236}">
                <a16:creationId xmlns:a16="http://schemas.microsoft.com/office/drawing/2014/main" id="{548C8BEB-AF64-4887-BA3D-9A56D68DA5A1}"/>
              </a:ext>
            </a:extLst>
          </p:cNvPr>
          <p:cNvSpPr txBox="1"/>
          <p:nvPr/>
        </p:nvSpPr>
        <p:spPr>
          <a:xfrm>
            <a:off x="3742886" y="4127670"/>
            <a:ext cx="3555226" cy="338554"/>
          </a:xfrm>
          <a:prstGeom prst="rect">
            <a:avLst/>
          </a:prstGeom>
          <a:noFill/>
        </p:spPr>
        <p:txBody>
          <a:bodyPr wrap="square" rtlCol="0">
            <a:spAutoFit/>
          </a:bodyPr>
          <a:lstStyle/>
          <a:p>
            <a:r>
              <a:rPr lang="en-US" altLang="ko-KR" sz="800" dirty="0">
                <a:solidFill>
                  <a:schemeClr val="tx1">
                    <a:lumMod val="75000"/>
                    <a:lumOff val="25000"/>
                  </a:schemeClr>
                </a:solidFill>
                <a:cs typeface="Arial" pitchFamily="34" charset="0"/>
              </a:rPr>
              <a:t>You can simply impress your audience and add a unique zing and appeal to your Presentations.</a:t>
            </a:r>
            <a:endParaRPr lang="en-US" altLang="ko-KR" sz="800" dirty="0">
              <a:solidFill>
                <a:schemeClr val="tx1">
                  <a:lumMod val="65000"/>
                  <a:lumOff val="35000"/>
                </a:schemeClr>
              </a:solidFill>
              <a:cs typeface="Arial" pitchFamily="34" charset="0"/>
            </a:endParaRPr>
          </a:p>
        </p:txBody>
      </p:sp>
      <p:sp>
        <p:nvSpPr>
          <p:cNvPr id="85" name="TextBox 84">
            <a:extLst>
              <a:ext uri="{FF2B5EF4-FFF2-40B4-BE49-F238E27FC236}">
                <a16:creationId xmlns:a16="http://schemas.microsoft.com/office/drawing/2014/main" id="{E67EBA42-78D9-4C33-84F5-1DBC58B273B7}"/>
              </a:ext>
            </a:extLst>
          </p:cNvPr>
          <p:cNvSpPr txBox="1"/>
          <p:nvPr/>
        </p:nvSpPr>
        <p:spPr>
          <a:xfrm>
            <a:off x="3742886" y="4905838"/>
            <a:ext cx="3555226" cy="338554"/>
          </a:xfrm>
          <a:prstGeom prst="rect">
            <a:avLst/>
          </a:prstGeom>
          <a:noFill/>
        </p:spPr>
        <p:txBody>
          <a:bodyPr wrap="square" rtlCol="0">
            <a:spAutoFit/>
          </a:bodyPr>
          <a:lstStyle/>
          <a:p>
            <a:r>
              <a:rPr lang="en-US" altLang="ko-KR" sz="800" dirty="0">
                <a:solidFill>
                  <a:schemeClr val="tx1">
                    <a:lumMod val="75000"/>
                    <a:lumOff val="25000"/>
                  </a:schemeClr>
                </a:solidFill>
                <a:cs typeface="Arial" pitchFamily="34" charset="0"/>
              </a:rPr>
              <a:t>You can simply impress your audience and add a unique zing and appeal to your Presentations.</a:t>
            </a:r>
            <a:endParaRPr lang="en-US" altLang="ko-KR" sz="800" dirty="0">
              <a:solidFill>
                <a:schemeClr val="tx1">
                  <a:lumMod val="65000"/>
                  <a:lumOff val="35000"/>
                </a:schemeClr>
              </a:solidFill>
              <a:cs typeface="Arial" pitchFamily="34" charset="0"/>
            </a:endParaRPr>
          </a:p>
        </p:txBody>
      </p:sp>
    </p:spTree>
    <p:extLst>
      <p:ext uri="{BB962C8B-B14F-4D97-AF65-F5344CB8AC3E}">
        <p14:creationId xmlns:p14="http://schemas.microsoft.com/office/powerpoint/2010/main" val="39218083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E31AD7E-CFC1-418F-98A2-18CC1568DE7A}"/>
              </a:ext>
            </a:extLst>
          </p:cNvPr>
          <p:cNvGrpSpPr/>
          <p:nvPr/>
        </p:nvGrpSpPr>
        <p:grpSpPr>
          <a:xfrm>
            <a:off x="0" y="1918544"/>
            <a:ext cx="11431630" cy="1405526"/>
            <a:chOff x="0" y="2023474"/>
            <a:chExt cx="11431630" cy="1405526"/>
          </a:xfrm>
          <a:solidFill>
            <a:schemeClr val="accent1"/>
          </a:solidFill>
        </p:grpSpPr>
        <p:sp>
          <p:nvSpPr>
            <p:cNvPr id="4" name="Rectangle 3">
              <a:extLst>
                <a:ext uri="{FF2B5EF4-FFF2-40B4-BE49-F238E27FC236}">
                  <a16:creationId xmlns:a16="http://schemas.microsoft.com/office/drawing/2014/main" id="{4C0A3FD7-9EFF-42EC-8BCC-8DC54EFB8BBE}"/>
                </a:ext>
              </a:extLst>
            </p:cNvPr>
            <p:cNvSpPr/>
            <p:nvPr userDrawn="1"/>
          </p:nvSpPr>
          <p:spPr>
            <a:xfrm>
              <a:off x="0" y="3200400"/>
              <a:ext cx="6135482"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413F97A-86EF-43CD-8CB7-E32D10AD6927}"/>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5">
              <a:extLst>
                <a:ext uri="{FF2B5EF4-FFF2-40B4-BE49-F238E27FC236}">
                  <a16:creationId xmlns:a16="http://schemas.microsoft.com/office/drawing/2014/main" id="{7203772E-A1FB-4E49-8AF7-B31C59999691}"/>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A31E7180-931A-4C17-9E5B-1625B2C7DEC1}"/>
              </a:ext>
            </a:extLst>
          </p:cNvPr>
          <p:cNvGrpSpPr/>
          <p:nvPr/>
        </p:nvGrpSpPr>
        <p:grpSpPr>
          <a:xfrm rot="10800000">
            <a:off x="5518929" y="3559557"/>
            <a:ext cx="6673071" cy="1405526"/>
            <a:chOff x="4758559" y="2023474"/>
            <a:chExt cx="6673071" cy="1405526"/>
          </a:xfrm>
          <a:solidFill>
            <a:schemeClr val="accent1"/>
          </a:solidFill>
        </p:grpSpPr>
        <p:sp>
          <p:nvSpPr>
            <p:cNvPr id="8" name="Rectangle 7">
              <a:extLst>
                <a:ext uri="{FF2B5EF4-FFF2-40B4-BE49-F238E27FC236}">
                  <a16:creationId xmlns:a16="http://schemas.microsoft.com/office/drawing/2014/main" id="{AE8DF00D-8E76-4614-88B8-767E8BE23F4E}"/>
                </a:ext>
              </a:extLst>
            </p:cNvPr>
            <p:cNvSpPr/>
            <p:nvPr userDrawn="1"/>
          </p:nvSpPr>
          <p:spPr>
            <a:xfrm>
              <a:off x="4758559" y="3200400"/>
              <a:ext cx="1376923"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531C40D-47AF-4709-89BF-A81A115A5003}"/>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BF08A5D7-6365-49D1-8A3E-659608ED742D}"/>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9EF65F7B-20DC-4E66-83EC-E453C8AD16DE}"/>
              </a:ext>
            </a:extLst>
          </p:cNvPr>
          <p:cNvGrpSpPr/>
          <p:nvPr/>
        </p:nvGrpSpPr>
        <p:grpSpPr>
          <a:xfrm>
            <a:off x="737391" y="3535757"/>
            <a:ext cx="5122909" cy="881675"/>
            <a:chOff x="4889913" y="1200946"/>
            <a:chExt cx="4051728" cy="881675"/>
          </a:xfrm>
        </p:grpSpPr>
        <p:sp>
          <p:nvSpPr>
            <p:cNvPr id="22" name="Text Placeholder 22">
              <a:extLst>
                <a:ext uri="{FF2B5EF4-FFF2-40B4-BE49-F238E27FC236}">
                  <a16:creationId xmlns:a16="http://schemas.microsoft.com/office/drawing/2014/main" id="{0DB0ED16-09AE-4582-838F-58270E448DE2}"/>
                </a:ext>
              </a:extLst>
            </p:cNvPr>
            <p:cNvSpPr txBox="1">
              <a:spLocks/>
            </p:cNvSpPr>
            <p:nvPr/>
          </p:nvSpPr>
          <p:spPr>
            <a:xfrm>
              <a:off x="4905691" y="1200946"/>
              <a:ext cx="4035950" cy="432048"/>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b="1" dirty="0">
                  <a:solidFill>
                    <a:schemeClr val="accent3"/>
                  </a:solidFill>
                  <a:cs typeface="Arial" pitchFamily="34" charset="0"/>
                </a:rPr>
                <a:t>Success Business</a:t>
              </a:r>
              <a:endParaRPr lang="ko-KR" altLang="en-US" b="1" dirty="0">
                <a:solidFill>
                  <a:schemeClr val="accent3"/>
                </a:solidFill>
                <a:cs typeface="Arial" pitchFamily="34" charset="0"/>
              </a:endParaRPr>
            </a:p>
          </p:txBody>
        </p:sp>
        <p:sp>
          <p:nvSpPr>
            <p:cNvPr id="23" name="Text Placeholder 20">
              <a:extLst>
                <a:ext uri="{FF2B5EF4-FFF2-40B4-BE49-F238E27FC236}">
                  <a16:creationId xmlns:a16="http://schemas.microsoft.com/office/drawing/2014/main" id="{EF5396CC-43A7-4689-A75C-B0B19CF5FD86}"/>
                </a:ext>
              </a:extLst>
            </p:cNvPr>
            <p:cNvSpPr txBox="1">
              <a:spLocks/>
            </p:cNvSpPr>
            <p:nvPr/>
          </p:nvSpPr>
          <p:spPr>
            <a:xfrm>
              <a:off x="4889913" y="1628801"/>
              <a:ext cx="4051728" cy="453820"/>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rgbClr val="262626"/>
                </a:solidFill>
                <a:cs typeface="Arial" pitchFamily="34" charset="0"/>
              </a:endParaRPr>
            </a:p>
          </p:txBody>
        </p:sp>
      </p:grpSp>
      <p:sp>
        <p:nvSpPr>
          <p:cNvPr id="24" name="Rectangle: Rounded Corners 23">
            <a:extLst>
              <a:ext uri="{FF2B5EF4-FFF2-40B4-BE49-F238E27FC236}">
                <a16:creationId xmlns:a16="http://schemas.microsoft.com/office/drawing/2014/main" id="{64B2456C-8044-43D5-BA19-40AE76B50E16}"/>
              </a:ext>
            </a:extLst>
          </p:cNvPr>
          <p:cNvSpPr/>
          <p:nvPr/>
        </p:nvSpPr>
        <p:spPr>
          <a:xfrm>
            <a:off x="811961" y="4511174"/>
            <a:ext cx="720000" cy="720080"/>
          </a:xfrm>
          <a:prstGeom prst="roundRect">
            <a:avLst/>
          </a:prstGeom>
          <a:solidFill>
            <a:schemeClr val="accent1"/>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25" name="Rectangle: Rounded Corners 24">
            <a:extLst>
              <a:ext uri="{FF2B5EF4-FFF2-40B4-BE49-F238E27FC236}">
                <a16:creationId xmlns:a16="http://schemas.microsoft.com/office/drawing/2014/main" id="{CBA42E2D-D1AE-4B48-BDB5-154E56B7EE2D}"/>
              </a:ext>
            </a:extLst>
          </p:cNvPr>
          <p:cNvSpPr/>
          <p:nvPr/>
        </p:nvSpPr>
        <p:spPr>
          <a:xfrm>
            <a:off x="811961" y="5393736"/>
            <a:ext cx="720000" cy="720080"/>
          </a:xfrm>
          <a:prstGeom prst="roundRect">
            <a:avLst/>
          </a:prstGeom>
          <a:solidFill>
            <a:schemeClr val="accent4"/>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26" name="Rectangle: Rounded Corners 25">
            <a:extLst>
              <a:ext uri="{FF2B5EF4-FFF2-40B4-BE49-F238E27FC236}">
                <a16:creationId xmlns:a16="http://schemas.microsoft.com/office/drawing/2014/main" id="{CC3D0770-5E9E-4F37-BF6E-DA12586A42E9}"/>
              </a:ext>
            </a:extLst>
          </p:cNvPr>
          <p:cNvSpPr/>
          <p:nvPr/>
        </p:nvSpPr>
        <p:spPr>
          <a:xfrm>
            <a:off x="3402210" y="4511174"/>
            <a:ext cx="720000" cy="720080"/>
          </a:xfrm>
          <a:prstGeom prst="roundRect">
            <a:avLst/>
          </a:prstGeom>
          <a:solidFill>
            <a:schemeClr val="accent2"/>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27" name="Rectangle: Rounded Corners 26">
            <a:extLst>
              <a:ext uri="{FF2B5EF4-FFF2-40B4-BE49-F238E27FC236}">
                <a16:creationId xmlns:a16="http://schemas.microsoft.com/office/drawing/2014/main" id="{07A47922-17CA-4EC7-947D-FE0563308562}"/>
              </a:ext>
            </a:extLst>
          </p:cNvPr>
          <p:cNvSpPr/>
          <p:nvPr/>
        </p:nvSpPr>
        <p:spPr>
          <a:xfrm>
            <a:off x="3402210" y="5393736"/>
            <a:ext cx="720000" cy="720080"/>
          </a:xfrm>
          <a:prstGeom prst="roundRect">
            <a:avLst/>
          </a:prstGeom>
          <a:solidFill>
            <a:schemeClr val="accent3"/>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28" name="TextBox 27">
            <a:extLst>
              <a:ext uri="{FF2B5EF4-FFF2-40B4-BE49-F238E27FC236}">
                <a16:creationId xmlns:a16="http://schemas.microsoft.com/office/drawing/2014/main" id="{BF81BF03-D0C6-4216-AEDA-0C535146585E}"/>
              </a:ext>
            </a:extLst>
          </p:cNvPr>
          <p:cNvSpPr txBox="1"/>
          <p:nvPr/>
        </p:nvSpPr>
        <p:spPr>
          <a:xfrm>
            <a:off x="1598370" y="4717327"/>
            <a:ext cx="1561834" cy="307777"/>
          </a:xfrm>
          <a:prstGeom prst="rect">
            <a:avLst/>
          </a:prstGeom>
          <a:noFill/>
        </p:spPr>
        <p:txBody>
          <a:bodyPr wrap="square" rtlCol="0" anchor="ctr">
            <a:spAutoFit/>
          </a:bodyPr>
          <a:lstStyle/>
          <a:p>
            <a:pPr algn="ctr"/>
            <a:r>
              <a:rPr lang="en-US" altLang="ko-KR" sz="1400" b="1" dirty="0">
                <a:solidFill>
                  <a:srgbClr val="262626"/>
                </a:solidFill>
                <a:cs typeface="Arial" pitchFamily="34" charset="0"/>
              </a:rPr>
              <a:t>Content Here</a:t>
            </a:r>
            <a:endParaRPr lang="ko-KR" altLang="en-US" sz="1400" b="1" dirty="0">
              <a:solidFill>
                <a:srgbClr val="262626"/>
              </a:solidFill>
              <a:cs typeface="Arial" pitchFamily="34" charset="0"/>
            </a:endParaRPr>
          </a:p>
        </p:txBody>
      </p:sp>
      <p:sp>
        <p:nvSpPr>
          <p:cNvPr id="29" name="TextBox 28">
            <a:extLst>
              <a:ext uri="{FF2B5EF4-FFF2-40B4-BE49-F238E27FC236}">
                <a16:creationId xmlns:a16="http://schemas.microsoft.com/office/drawing/2014/main" id="{8C2B9857-06BE-47BB-96B1-6DDF857D6E8F}"/>
              </a:ext>
            </a:extLst>
          </p:cNvPr>
          <p:cNvSpPr txBox="1"/>
          <p:nvPr/>
        </p:nvSpPr>
        <p:spPr>
          <a:xfrm>
            <a:off x="4268256" y="4746679"/>
            <a:ext cx="1561834" cy="307777"/>
          </a:xfrm>
          <a:prstGeom prst="rect">
            <a:avLst/>
          </a:prstGeom>
          <a:noFill/>
        </p:spPr>
        <p:txBody>
          <a:bodyPr wrap="square" rtlCol="0" anchor="ctr">
            <a:spAutoFit/>
          </a:bodyPr>
          <a:lstStyle/>
          <a:p>
            <a:pPr algn="ctr"/>
            <a:r>
              <a:rPr lang="en-US" altLang="ko-KR" sz="1400" b="1" dirty="0">
                <a:solidFill>
                  <a:srgbClr val="262626"/>
                </a:solidFill>
                <a:cs typeface="Arial" pitchFamily="34" charset="0"/>
              </a:rPr>
              <a:t>Content Here</a:t>
            </a:r>
            <a:endParaRPr lang="ko-KR" altLang="en-US" sz="1400" b="1" dirty="0">
              <a:solidFill>
                <a:srgbClr val="262626"/>
              </a:solidFill>
              <a:cs typeface="Arial" pitchFamily="34" charset="0"/>
            </a:endParaRPr>
          </a:p>
        </p:txBody>
      </p:sp>
      <p:sp>
        <p:nvSpPr>
          <p:cNvPr id="30" name="TextBox 29">
            <a:extLst>
              <a:ext uri="{FF2B5EF4-FFF2-40B4-BE49-F238E27FC236}">
                <a16:creationId xmlns:a16="http://schemas.microsoft.com/office/drawing/2014/main" id="{2BAB3151-336A-4EB9-9B69-6754B14FEB63}"/>
              </a:ext>
            </a:extLst>
          </p:cNvPr>
          <p:cNvSpPr txBox="1"/>
          <p:nvPr/>
        </p:nvSpPr>
        <p:spPr>
          <a:xfrm>
            <a:off x="1598370" y="5596488"/>
            <a:ext cx="1561834" cy="307777"/>
          </a:xfrm>
          <a:prstGeom prst="rect">
            <a:avLst/>
          </a:prstGeom>
          <a:noFill/>
        </p:spPr>
        <p:txBody>
          <a:bodyPr wrap="square" rtlCol="0" anchor="ctr">
            <a:spAutoFit/>
          </a:bodyPr>
          <a:lstStyle/>
          <a:p>
            <a:pPr algn="ctr"/>
            <a:r>
              <a:rPr lang="en-US" altLang="ko-KR" sz="1400" b="1" dirty="0">
                <a:solidFill>
                  <a:srgbClr val="262626"/>
                </a:solidFill>
                <a:cs typeface="Arial" pitchFamily="34" charset="0"/>
              </a:rPr>
              <a:t>Content Here</a:t>
            </a:r>
            <a:endParaRPr lang="ko-KR" altLang="en-US" sz="1400" b="1" dirty="0">
              <a:solidFill>
                <a:srgbClr val="262626"/>
              </a:solidFill>
              <a:cs typeface="Arial" pitchFamily="34" charset="0"/>
            </a:endParaRPr>
          </a:p>
        </p:txBody>
      </p:sp>
      <p:sp>
        <p:nvSpPr>
          <p:cNvPr id="31" name="TextBox 30">
            <a:extLst>
              <a:ext uri="{FF2B5EF4-FFF2-40B4-BE49-F238E27FC236}">
                <a16:creationId xmlns:a16="http://schemas.microsoft.com/office/drawing/2014/main" id="{6BE1B940-85D9-4031-8F81-AF78C32628F3}"/>
              </a:ext>
            </a:extLst>
          </p:cNvPr>
          <p:cNvSpPr txBox="1"/>
          <p:nvPr/>
        </p:nvSpPr>
        <p:spPr>
          <a:xfrm>
            <a:off x="4268256" y="5610940"/>
            <a:ext cx="1561834" cy="307777"/>
          </a:xfrm>
          <a:prstGeom prst="rect">
            <a:avLst/>
          </a:prstGeom>
          <a:noFill/>
        </p:spPr>
        <p:txBody>
          <a:bodyPr wrap="square" rtlCol="0" anchor="ctr">
            <a:spAutoFit/>
          </a:bodyPr>
          <a:lstStyle/>
          <a:p>
            <a:pPr algn="ctr"/>
            <a:r>
              <a:rPr lang="en-US" altLang="ko-KR" sz="1400" b="1" dirty="0">
                <a:solidFill>
                  <a:srgbClr val="262626"/>
                </a:solidFill>
                <a:cs typeface="Arial" pitchFamily="34" charset="0"/>
              </a:rPr>
              <a:t>Content Here</a:t>
            </a:r>
            <a:endParaRPr lang="ko-KR" altLang="en-US" sz="1400" b="1" dirty="0">
              <a:solidFill>
                <a:srgbClr val="262626"/>
              </a:solidFill>
              <a:cs typeface="Arial" pitchFamily="34" charset="0"/>
            </a:endParaRPr>
          </a:p>
        </p:txBody>
      </p:sp>
      <p:sp>
        <p:nvSpPr>
          <p:cNvPr id="32" name="Rounded Rectangle 27">
            <a:extLst>
              <a:ext uri="{FF2B5EF4-FFF2-40B4-BE49-F238E27FC236}">
                <a16:creationId xmlns:a16="http://schemas.microsoft.com/office/drawing/2014/main" id="{6ADE0966-DC7A-41FC-8F33-A00E4D78D639}"/>
              </a:ext>
            </a:extLst>
          </p:cNvPr>
          <p:cNvSpPr/>
          <p:nvPr/>
        </p:nvSpPr>
        <p:spPr>
          <a:xfrm>
            <a:off x="1005738" y="5640299"/>
            <a:ext cx="350627" cy="269329"/>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3" name="Rounded Rectangle 7">
            <a:extLst>
              <a:ext uri="{FF2B5EF4-FFF2-40B4-BE49-F238E27FC236}">
                <a16:creationId xmlns:a16="http://schemas.microsoft.com/office/drawing/2014/main" id="{5542084B-AAC5-47D2-B4BB-FE4BA888B5D2}"/>
              </a:ext>
            </a:extLst>
          </p:cNvPr>
          <p:cNvSpPr/>
          <p:nvPr/>
        </p:nvSpPr>
        <p:spPr>
          <a:xfrm>
            <a:off x="986688" y="4698484"/>
            <a:ext cx="356478" cy="307637"/>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4" name="Rectangle 16">
            <a:extLst>
              <a:ext uri="{FF2B5EF4-FFF2-40B4-BE49-F238E27FC236}">
                <a16:creationId xmlns:a16="http://schemas.microsoft.com/office/drawing/2014/main" id="{61314CFC-4540-48EA-A26F-32AAD9EEBE26}"/>
              </a:ext>
            </a:extLst>
          </p:cNvPr>
          <p:cNvSpPr/>
          <p:nvPr/>
        </p:nvSpPr>
        <p:spPr>
          <a:xfrm rot="2700000">
            <a:off x="3658998" y="5531718"/>
            <a:ext cx="250429" cy="44897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5" name="Rectangle 9">
            <a:extLst>
              <a:ext uri="{FF2B5EF4-FFF2-40B4-BE49-F238E27FC236}">
                <a16:creationId xmlns:a16="http://schemas.microsoft.com/office/drawing/2014/main" id="{5EE167A2-96B5-4022-8471-190EFC9708B9}"/>
              </a:ext>
            </a:extLst>
          </p:cNvPr>
          <p:cNvSpPr/>
          <p:nvPr/>
        </p:nvSpPr>
        <p:spPr>
          <a:xfrm>
            <a:off x="3592172" y="4711446"/>
            <a:ext cx="339147" cy="317472"/>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TextBox 35">
            <a:extLst>
              <a:ext uri="{FF2B5EF4-FFF2-40B4-BE49-F238E27FC236}">
                <a16:creationId xmlns:a16="http://schemas.microsoft.com/office/drawing/2014/main" id="{55D379AF-5D01-414D-97B8-5A8C1EB8BF11}"/>
              </a:ext>
            </a:extLst>
          </p:cNvPr>
          <p:cNvSpPr txBox="1"/>
          <p:nvPr/>
        </p:nvSpPr>
        <p:spPr>
          <a:xfrm>
            <a:off x="557149" y="997440"/>
            <a:ext cx="6730159" cy="1754326"/>
          </a:xfrm>
          <a:prstGeom prst="rect">
            <a:avLst/>
          </a:prstGeom>
          <a:noFill/>
        </p:spPr>
        <p:txBody>
          <a:bodyPr wrap="square" rtlCol="0" anchor="ctr">
            <a:spAutoFit/>
          </a:bodyPr>
          <a:lstStyle/>
          <a:p>
            <a:r>
              <a:rPr lang="en-US" altLang="ko-KR" sz="5400" b="1" dirty="0">
                <a:cs typeface="Arial" pitchFamily="34" charset="0"/>
              </a:rPr>
              <a:t>AWESOME</a:t>
            </a:r>
          </a:p>
          <a:p>
            <a:r>
              <a:rPr lang="en-GB" altLang="ko-KR" sz="5400" b="1" dirty="0">
                <a:cs typeface="Arial" pitchFamily="34" charset="0"/>
              </a:rPr>
              <a:t>PRESENTATION</a:t>
            </a:r>
            <a:endParaRPr lang="ko-KR" altLang="en-US" sz="5400" b="1" dirty="0">
              <a:cs typeface="Arial" pitchFamily="34" charset="0"/>
            </a:endParaRPr>
          </a:p>
        </p:txBody>
      </p:sp>
      <p:sp>
        <p:nvSpPr>
          <p:cNvPr id="38" name="TextBox 37">
            <a:extLst>
              <a:ext uri="{FF2B5EF4-FFF2-40B4-BE49-F238E27FC236}">
                <a16:creationId xmlns:a16="http://schemas.microsoft.com/office/drawing/2014/main" id="{DAFE5A8E-8411-4815-A630-2DF4D9611EC5}"/>
              </a:ext>
            </a:extLst>
          </p:cNvPr>
          <p:cNvSpPr txBox="1"/>
          <p:nvPr/>
        </p:nvSpPr>
        <p:spPr>
          <a:xfrm>
            <a:off x="624694" y="729299"/>
            <a:ext cx="3100540" cy="338554"/>
          </a:xfrm>
          <a:prstGeom prst="rect">
            <a:avLst/>
          </a:prstGeom>
          <a:noFill/>
        </p:spPr>
        <p:txBody>
          <a:bodyPr wrap="square" rtlCol="0">
            <a:spAutoFit/>
          </a:bodyPr>
          <a:lstStyle/>
          <a:p>
            <a:r>
              <a:rPr lang="en-US" altLang="ko-KR" sz="1600" b="1" dirty="0"/>
              <a:t>Modern Portfolio Designed</a:t>
            </a:r>
          </a:p>
        </p:txBody>
      </p:sp>
      <p:sp>
        <p:nvSpPr>
          <p:cNvPr id="11" name="Picture Placeholder 10">
            <a:extLst>
              <a:ext uri="{FF2B5EF4-FFF2-40B4-BE49-F238E27FC236}">
                <a16:creationId xmlns:a16="http://schemas.microsoft.com/office/drawing/2014/main" id="{6DBEDE1C-5492-49CF-B187-642B58C256A1}"/>
              </a:ext>
            </a:extLst>
          </p:cNvPr>
          <p:cNvSpPr>
            <a:spLocks noGrp="1"/>
          </p:cNvSpPr>
          <p:nvPr>
            <p:ph type="pic" idx="12"/>
          </p:nvPr>
        </p:nvSpPr>
        <p:spPr/>
      </p:sp>
    </p:spTree>
    <p:extLst>
      <p:ext uri="{BB962C8B-B14F-4D97-AF65-F5344CB8AC3E}">
        <p14:creationId xmlns:p14="http://schemas.microsoft.com/office/powerpoint/2010/main" val="8108130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graphicFrame>
        <p:nvGraphicFramePr>
          <p:cNvPr id="3" name="Table 2">
            <a:extLst>
              <a:ext uri="{FF2B5EF4-FFF2-40B4-BE49-F238E27FC236}">
                <a16:creationId xmlns:a16="http://schemas.microsoft.com/office/drawing/2014/main" id="{862E1C05-696A-4654-8EEF-DCC8E8B3912B}"/>
              </a:ext>
            </a:extLst>
          </p:cNvPr>
          <p:cNvGraphicFramePr>
            <a:graphicFrameLocks noGrp="1"/>
          </p:cNvGraphicFramePr>
          <p:nvPr>
            <p:extLst>
              <p:ext uri="{D42A27DB-BD31-4B8C-83A1-F6EECF244321}">
                <p14:modId xmlns:p14="http://schemas.microsoft.com/office/powerpoint/2010/main" val="1064907416"/>
              </p:ext>
            </p:extLst>
          </p:nvPr>
        </p:nvGraphicFramePr>
        <p:xfrm>
          <a:off x="949584" y="1762454"/>
          <a:ext cx="2241213" cy="4296078"/>
        </p:xfrm>
        <a:graphic>
          <a:graphicData uri="http://schemas.openxmlformats.org/drawingml/2006/table">
            <a:tbl>
              <a:tblPr firstRow="1" bandRow="1">
                <a:tableStyleId>{5940675A-B579-460E-94D1-54222C63F5DA}</a:tableStyleId>
              </a:tblPr>
              <a:tblGrid>
                <a:gridCol w="283771">
                  <a:extLst>
                    <a:ext uri="{9D8B030D-6E8A-4147-A177-3AD203B41FA5}">
                      <a16:colId xmlns:a16="http://schemas.microsoft.com/office/drawing/2014/main" val="20000"/>
                    </a:ext>
                  </a:extLst>
                </a:gridCol>
                <a:gridCol w="1656000">
                  <a:extLst>
                    <a:ext uri="{9D8B030D-6E8A-4147-A177-3AD203B41FA5}">
                      <a16:colId xmlns:a16="http://schemas.microsoft.com/office/drawing/2014/main" val="20001"/>
                    </a:ext>
                  </a:extLst>
                </a:gridCol>
                <a:gridCol w="301442">
                  <a:extLst>
                    <a:ext uri="{9D8B030D-6E8A-4147-A177-3AD203B41FA5}">
                      <a16:colId xmlns:a16="http://schemas.microsoft.com/office/drawing/2014/main" val="20002"/>
                    </a:ext>
                  </a:extLst>
                </a:gridCol>
              </a:tblGrid>
              <a:tr h="324000">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28575" cap="flat" cmpd="sng" algn="ctr">
                      <a:solidFill>
                        <a:schemeClr val="accent3"/>
                      </a:solidFill>
                      <a:prstDash val="solid"/>
                      <a:round/>
                      <a:headEnd type="none" w="med" len="med"/>
                      <a:tailEnd type="none" w="med" len="med"/>
                    </a:lnL>
                    <a:lnR w="12700" cmpd="sng">
                      <a:noFill/>
                    </a:lnR>
                    <a:lnT w="28575" cap="flat" cmpd="sng" algn="ctr">
                      <a:solidFill>
                        <a:schemeClr val="accent3"/>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3"/>
                          </a:solidFill>
                          <a:latin typeface="+mn-lt"/>
                          <a:cs typeface="Arial" pitchFamily="34" charset="0"/>
                        </a:rPr>
                        <a:t>Your Text  Here</a:t>
                      </a:r>
                      <a:endParaRPr lang="ko-KR" altLang="en-US" sz="1200" b="1" dirty="0">
                        <a:solidFill>
                          <a:schemeClr val="accent3"/>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3"/>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12700" cmpd="sng">
                      <a:noFill/>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864000">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28575" cap="flat" cmpd="sng" algn="ctr">
                      <a:solidFill>
                        <a:schemeClr val="accent3"/>
                      </a:solidFill>
                      <a:prstDash val="solid"/>
                      <a:round/>
                      <a:headEnd type="none" w="med" len="med"/>
                      <a:tailEnd type="none" w="med" len="med"/>
                    </a:lnL>
                    <a:lnR w="12700" cmpd="sng">
                      <a:noFill/>
                    </a:lnR>
                    <a:lnT w="28575" cap="flat" cmpd="sng" algn="ctr">
                      <a:solidFill>
                        <a:schemeClr val="accent3"/>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accent3">
                        <a:alpha val="70000"/>
                      </a:schemeClr>
                    </a:solidFill>
                  </a:tcPr>
                </a:tc>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3"/>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accent3">
                        <a:alpha val="70000"/>
                      </a:schemeClr>
                    </a:solidFill>
                  </a:tcPr>
                </a:tc>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12700" cmpd="sng">
                      <a:noFill/>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accent3">
                        <a:alpha val="70000"/>
                      </a:schemeClr>
                    </a:solidFill>
                  </a:tcPr>
                </a:tc>
                <a:extLst>
                  <a:ext uri="{0D108BD9-81ED-4DB2-BD59-A6C34878D82A}">
                    <a16:rowId xmlns:a16="http://schemas.microsoft.com/office/drawing/2014/main" val="10001"/>
                  </a:ext>
                </a:extLst>
              </a:tr>
              <a:tr h="864000">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28575" cap="flat" cmpd="sng" algn="ctr">
                      <a:solidFill>
                        <a:schemeClr val="accent3"/>
                      </a:solidFill>
                      <a:prstDash val="solid"/>
                      <a:round/>
                      <a:headEnd type="none" w="med" len="med"/>
                      <a:tailEnd type="none" w="med" len="med"/>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3"/>
                          </a:solidFill>
                          <a:latin typeface="+mn-lt"/>
                          <a:cs typeface="Arial" pitchFamily="34" charset="0"/>
                        </a:rPr>
                        <a:t>Simple </a:t>
                      </a: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3"/>
                          </a:solidFill>
                          <a:latin typeface="+mn-lt"/>
                          <a:cs typeface="Arial" pitchFamily="34" charset="0"/>
                        </a:rPr>
                        <a:t> PowerPoint Presentation</a:t>
                      </a:r>
                      <a:endParaRPr lang="ko-KR" altLang="en-US" sz="1200" dirty="0">
                        <a:solidFill>
                          <a:schemeClr val="accent3"/>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12700" cmpd="sng">
                      <a:noFill/>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1440000">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200" dirty="0">
                          <a:solidFill>
                            <a:schemeClr val="accent3"/>
                          </a:solidFill>
                          <a:latin typeface="+mn-lt"/>
                          <a:cs typeface="Arial" pitchFamily="34" charset="0"/>
                        </a:rPr>
                        <a:t>You can simply impress your audience and add a unique zing and appeal to your Presentations</a:t>
                      </a:r>
                      <a:endParaRPr lang="ko-KR" altLang="en-US" sz="1200" dirty="0">
                        <a:solidFill>
                          <a:schemeClr val="accent3"/>
                        </a:solidFill>
                        <a:latin typeface="+mn-lt"/>
                        <a:cs typeface="Arial" pitchFamily="34" charset="0"/>
                      </a:endParaRPr>
                    </a:p>
                  </a:txBody>
                  <a:tcPr marL="76666" marR="76666" marT="38333" marB="38333"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229998">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12700" cmpd="sng">
                      <a:noFill/>
                    </a:lnL>
                    <a:lnR w="12700" cmpd="sng">
                      <a:noFill/>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344082">
                <a:tc>
                  <a:txBody>
                    <a:bodyPr/>
                    <a:lstStyle/>
                    <a:p>
                      <a:pPr algn="ctr" latinLnBrk="1"/>
                      <a:endParaRPr lang="ko-KR" altLang="en-US" sz="1300" b="1" dirty="0">
                        <a:solidFill>
                          <a:schemeClr val="accent3"/>
                        </a:solidFill>
                        <a:latin typeface="+mn-lt"/>
                        <a:cs typeface="Arial" pitchFamily="34" charset="0"/>
                      </a:endParaRPr>
                    </a:p>
                  </a:txBody>
                  <a:tcPr marL="76666" marR="76666" marT="38333" marB="38333"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300" b="1" dirty="0">
                          <a:solidFill>
                            <a:schemeClr val="accent3"/>
                          </a:solidFill>
                          <a:latin typeface="+mn-lt"/>
                          <a:cs typeface="Arial" pitchFamily="34" charset="0"/>
                        </a:rPr>
                        <a:t>$7,000</a:t>
                      </a:r>
                      <a:endParaRPr lang="ko-KR" altLang="en-US" sz="1300" b="1" dirty="0">
                        <a:solidFill>
                          <a:schemeClr val="accent3"/>
                        </a:solidFill>
                        <a:latin typeface="+mn-lt"/>
                        <a:cs typeface="Arial" pitchFamily="34" charset="0"/>
                      </a:endParaRPr>
                    </a:p>
                  </a:txBody>
                  <a:tcPr marL="76666" marR="76666" marT="38333" marB="38333"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300" b="1" dirty="0">
                        <a:solidFill>
                          <a:schemeClr val="accent3"/>
                        </a:solidFill>
                        <a:latin typeface="+mn-lt"/>
                        <a:cs typeface="Arial" pitchFamily="34" charset="0"/>
                      </a:endParaRPr>
                    </a:p>
                  </a:txBody>
                  <a:tcPr marL="76666" marR="76666" marT="38333" marB="38333"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229998">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28575" cap="flat" cmpd="sng" algn="ctr">
                      <a:solidFill>
                        <a:schemeClr val="accent3"/>
                      </a:solidFill>
                      <a:prstDash val="solid"/>
                      <a:round/>
                      <a:headEnd type="none" w="med" len="med"/>
                      <a:tailEnd type="none" w="med" len="med"/>
                    </a:lnL>
                    <a:lnR w="12700" cmpd="sng">
                      <a:noFill/>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3"/>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3"/>
                        </a:solidFill>
                        <a:latin typeface="+mn-lt"/>
                        <a:cs typeface="Arial" pitchFamily="34" charset="0"/>
                      </a:endParaRPr>
                    </a:p>
                  </a:txBody>
                  <a:tcPr marL="76666" marR="76666" marT="38333" marB="38333" anchor="ctr">
                    <a:lnL w="12700" cmpd="sng">
                      <a:noFill/>
                    </a:lnL>
                    <a:lnR w="28575" cap="flat" cmpd="sng" algn="ctr">
                      <a:solidFill>
                        <a:schemeClr val="accent3"/>
                      </a:solidFill>
                      <a:prstDash val="solid"/>
                      <a:round/>
                      <a:headEnd type="none" w="med" len="med"/>
                      <a:tailEnd type="none" w="med" len="med"/>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bl>
          </a:graphicData>
        </a:graphic>
      </p:graphicFrame>
      <p:graphicFrame>
        <p:nvGraphicFramePr>
          <p:cNvPr id="4" name="Table 3">
            <a:extLst>
              <a:ext uri="{FF2B5EF4-FFF2-40B4-BE49-F238E27FC236}">
                <a16:creationId xmlns:a16="http://schemas.microsoft.com/office/drawing/2014/main" id="{DCB09C8B-6E78-4F00-8647-83829D99834A}"/>
              </a:ext>
            </a:extLst>
          </p:cNvPr>
          <p:cNvGraphicFramePr>
            <a:graphicFrameLocks noGrp="1"/>
          </p:cNvGraphicFramePr>
          <p:nvPr>
            <p:extLst>
              <p:ext uri="{D42A27DB-BD31-4B8C-83A1-F6EECF244321}">
                <p14:modId xmlns:p14="http://schemas.microsoft.com/office/powerpoint/2010/main" val="625304038"/>
              </p:ext>
            </p:extLst>
          </p:nvPr>
        </p:nvGraphicFramePr>
        <p:xfrm>
          <a:off x="3637140" y="1762454"/>
          <a:ext cx="2241213" cy="4296078"/>
        </p:xfrm>
        <a:graphic>
          <a:graphicData uri="http://schemas.openxmlformats.org/drawingml/2006/table">
            <a:tbl>
              <a:tblPr firstRow="1" bandRow="1">
                <a:tableStyleId>{5940675A-B579-460E-94D1-54222C63F5DA}</a:tableStyleId>
              </a:tblPr>
              <a:tblGrid>
                <a:gridCol w="283771">
                  <a:extLst>
                    <a:ext uri="{9D8B030D-6E8A-4147-A177-3AD203B41FA5}">
                      <a16:colId xmlns:a16="http://schemas.microsoft.com/office/drawing/2014/main" val="20000"/>
                    </a:ext>
                  </a:extLst>
                </a:gridCol>
                <a:gridCol w="1656000">
                  <a:extLst>
                    <a:ext uri="{9D8B030D-6E8A-4147-A177-3AD203B41FA5}">
                      <a16:colId xmlns:a16="http://schemas.microsoft.com/office/drawing/2014/main" val="20001"/>
                    </a:ext>
                  </a:extLst>
                </a:gridCol>
                <a:gridCol w="301442">
                  <a:extLst>
                    <a:ext uri="{9D8B030D-6E8A-4147-A177-3AD203B41FA5}">
                      <a16:colId xmlns:a16="http://schemas.microsoft.com/office/drawing/2014/main" val="20002"/>
                    </a:ext>
                  </a:extLst>
                </a:gridCol>
              </a:tblGrid>
              <a:tr h="324000">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28575" cap="flat" cmpd="sng" algn="ctr">
                      <a:solidFill>
                        <a:schemeClr val="accent4"/>
                      </a:solidFill>
                      <a:prstDash val="solid"/>
                      <a:round/>
                      <a:headEnd type="none" w="med" len="med"/>
                      <a:tailEnd type="none" w="med" len="med"/>
                    </a:lnL>
                    <a:lnR w="12700" cmpd="sng">
                      <a:noFill/>
                    </a:lnR>
                    <a:lnT w="28575" cap="flat" cmpd="sng" algn="ctr">
                      <a:solidFill>
                        <a:schemeClr val="accent4"/>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4"/>
                          </a:solidFill>
                          <a:latin typeface="+mn-lt"/>
                          <a:cs typeface="Arial" pitchFamily="34" charset="0"/>
                        </a:rPr>
                        <a:t>Your Text  Here</a:t>
                      </a:r>
                      <a:endParaRPr lang="ko-KR" altLang="en-US" sz="1200" b="1" dirty="0">
                        <a:solidFill>
                          <a:schemeClr val="accent4"/>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4"/>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12700" cmpd="sng">
                      <a:noFill/>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864000">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28575" cap="flat" cmpd="sng" algn="ctr">
                      <a:solidFill>
                        <a:schemeClr val="accent4"/>
                      </a:solidFill>
                      <a:prstDash val="solid"/>
                      <a:round/>
                      <a:headEnd type="none" w="med" len="med"/>
                      <a:tailEnd type="none" w="med" len="med"/>
                    </a:lnL>
                    <a:lnR w="12700" cmpd="sng">
                      <a:noFill/>
                    </a:lnR>
                    <a:lnT w="28575" cap="flat" cmpd="sng" algn="ctr">
                      <a:solidFill>
                        <a:schemeClr val="accent4"/>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accent4">
                        <a:alpha val="70000"/>
                      </a:schemeClr>
                    </a:solidFill>
                  </a:tcPr>
                </a:tc>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4"/>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accent4">
                        <a:alpha val="70000"/>
                      </a:schemeClr>
                    </a:solidFill>
                  </a:tcPr>
                </a:tc>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12700" cmpd="sng">
                      <a:noFill/>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accent4">
                        <a:alpha val="70000"/>
                      </a:schemeClr>
                    </a:solidFill>
                  </a:tcPr>
                </a:tc>
                <a:extLst>
                  <a:ext uri="{0D108BD9-81ED-4DB2-BD59-A6C34878D82A}">
                    <a16:rowId xmlns:a16="http://schemas.microsoft.com/office/drawing/2014/main" val="10001"/>
                  </a:ext>
                </a:extLst>
              </a:tr>
              <a:tr h="864000">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28575" cap="flat" cmpd="sng" algn="ctr">
                      <a:solidFill>
                        <a:schemeClr val="accent4"/>
                      </a:solidFill>
                      <a:prstDash val="solid"/>
                      <a:round/>
                      <a:headEnd type="none" w="med" len="med"/>
                      <a:tailEnd type="none" w="med" len="med"/>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4"/>
                          </a:solidFill>
                          <a:latin typeface="+mn-lt"/>
                          <a:cs typeface="Arial" pitchFamily="34" charset="0"/>
                        </a:rPr>
                        <a:t>Simple  </a:t>
                      </a: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4"/>
                          </a:solidFill>
                          <a:latin typeface="+mn-lt"/>
                          <a:cs typeface="Arial" pitchFamily="34" charset="0"/>
                        </a:rPr>
                        <a:t>PowerPoint Presentation</a:t>
                      </a:r>
                      <a:endParaRPr lang="ko-KR" altLang="en-US" sz="1200" dirty="0">
                        <a:solidFill>
                          <a:schemeClr val="accent4"/>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12700" cmpd="sng">
                      <a:noFill/>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1440000">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200" dirty="0">
                          <a:solidFill>
                            <a:schemeClr val="accent4"/>
                          </a:solidFill>
                          <a:latin typeface="+mn-lt"/>
                          <a:cs typeface="Arial" pitchFamily="34" charset="0"/>
                        </a:rPr>
                        <a:t>You can simply impress your audience and add a unique zing and appeal to your Presentations</a:t>
                      </a:r>
                      <a:endParaRPr lang="ko-KR" altLang="en-US" sz="1200" dirty="0">
                        <a:solidFill>
                          <a:schemeClr val="accent4"/>
                        </a:solidFill>
                        <a:latin typeface="+mn-lt"/>
                        <a:cs typeface="Arial" pitchFamily="34" charset="0"/>
                      </a:endParaRPr>
                    </a:p>
                  </a:txBody>
                  <a:tcPr marL="76666" marR="76666" marT="38333" marB="38333"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229998">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12700" cmpd="sng">
                      <a:noFill/>
                    </a:lnL>
                    <a:lnR w="12700" cmpd="sng">
                      <a:noFill/>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344082">
                <a:tc>
                  <a:txBody>
                    <a:bodyPr/>
                    <a:lstStyle/>
                    <a:p>
                      <a:pPr algn="ctr" latinLnBrk="1"/>
                      <a:endParaRPr lang="ko-KR" altLang="en-US" sz="1300" b="1" dirty="0">
                        <a:solidFill>
                          <a:schemeClr val="accent4"/>
                        </a:solidFill>
                        <a:latin typeface="+mn-lt"/>
                        <a:cs typeface="Arial" pitchFamily="34" charset="0"/>
                      </a:endParaRPr>
                    </a:p>
                  </a:txBody>
                  <a:tcPr marL="76666" marR="76666" marT="38333" marB="38333"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300" b="1" dirty="0">
                          <a:solidFill>
                            <a:schemeClr val="accent4"/>
                          </a:solidFill>
                          <a:latin typeface="+mn-lt"/>
                          <a:cs typeface="Arial" pitchFamily="34" charset="0"/>
                        </a:rPr>
                        <a:t>$5,000</a:t>
                      </a:r>
                      <a:endParaRPr lang="ko-KR" altLang="en-US" sz="1300" b="1" dirty="0">
                        <a:solidFill>
                          <a:schemeClr val="accent4"/>
                        </a:solidFill>
                        <a:latin typeface="+mn-lt"/>
                        <a:cs typeface="Arial" pitchFamily="34" charset="0"/>
                      </a:endParaRPr>
                    </a:p>
                  </a:txBody>
                  <a:tcPr marL="76666" marR="76666" marT="38333" marB="38333"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300" b="1" dirty="0">
                        <a:solidFill>
                          <a:schemeClr val="accent4"/>
                        </a:solidFill>
                        <a:latin typeface="+mn-lt"/>
                        <a:cs typeface="Arial" pitchFamily="34" charset="0"/>
                      </a:endParaRPr>
                    </a:p>
                  </a:txBody>
                  <a:tcPr marL="76666" marR="76666" marT="38333" marB="38333"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229998">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28575" cap="flat" cmpd="sng" algn="ctr">
                      <a:solidFill>
                        <a:schemeClr val="accent4"/>
                      </a:solidFill>
                      <a:prstDash val="solid"/>
                      <a:round/>
                      <a:headEnd type="none" w="med" len="med"/>
                      <a:tailEnd type="none" w="med" len="med"/>
                    </a:lnL>
                    <a:lnR w="12700" cmpd="sng">
                      <a:noFill/>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4"/>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4"/>
                        </a:solidFill>
                        <a:latin typeface="+mn-lt"/>
                        <a:cs typeface="Arial" pitchFamily="34" charset="0"/>
                      </a:endParaRPr>
                    </a:p>
                  </a:txBody>
                  <a:tcPr marL="76666" marR="76666" marT="38333" marB="38333" anchor="ctr">
                    <a:lnL w="12700" cmpd="sng">
                      <a:noFill/>
                    </a:lnL>
                    <a:lnR w="28575" cap="flat" cmpd="sng" algn="ctr">
                      <a:solidFill>
                        <a:schemeClr val="accent4"/>
                      </a:solidFill>
                      <a:prstDash val="solid"/>
                      <a:round/>
                      <a:headEnd type="none" w="med" len="med"/>
                      <a:tailEnd type="none" w="med" len="med"/>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bl>
          </a:graphicData>
        </a:graphic>
      </p:graphicFrame>
      <p:graphicFrame>
        <p:nvGraphicFramePr>
          <p:cNvPr id="5" name="Table 4">
            <a:extLst>
              <a:ext uri="{FF2B5EF4-FFF2-40B4-BE49-F238E27FC236}">
                <a16:creationId xmlns:a16="http://schemas.microsoft.com/office/drawing/2014/main" id="{8F42572E-C32D-4F72-9773-145252CEB204}"/>
              </a:ext>
            </a:extLst>
          </p:cNvPr>
          <p:cNvGraphicFramePr>
            <a:graphicFrameLocks noGrp="1"/>
          </p:cNvGraphicFramePr>
          <p:nvPr>
            <p:extLst>
              <p:ext uri="{D42A27DB-BD31-4B8C-83A1-F6EECF244321}">
                <p14:modId xmlns:p14="http://schemas.microsoft.com/office/powerpoint/2010/main" val="501110187"/>
              </p:ext>
            </p:extLst>
          </p:nvPr>
        </p:nvGraphicFramePr>
        <p:xfrm>
          <a:off x="6324696" y="1762454"/>
          <a:ext cx="2241213" cy="4296078"/>
        </p:xfrm>
        <a:graphic>
          <a:graphicData uri="http://schemas.openxmlformats.org/drawingml/2006/table">
            <a:tbl>
              <a:tblPr firstRow="1" bandRow="1">
                <a:tableStyleId>{5940675A-B579-460E-94D1-54222C63F5DA}</a:tableStyleId>
              </a:tblPr>
              <a:tblGrid>
                <a:gridCol w="283771">
                  <a:extLst>
                    <a:ext uri="{9D8B030D-6E8A-4147-A177-3AD203B41FA5}">
                      <a16:colId xmlns:a16="http://schemas.microsoft.com/office/drawing/2014/main" val="20000"/>
                    </a:ext>
                  </a:extLst>
                </a:gridCol>
                <a:gridCol w="1656000">
                  <a:extLst>
                    <a:ext uri="{9D8B030D-6E8A-4147-A177-3AD203B41FA5}">
                      <a16:colId xmlns:a16="http://schemas.microsoft.com/office/drawing/2014/main" val="20001"/>
                    </a:ext>
                  </a:extLst>
                </a:gridCol>
                <a:gridCol w="301442">
                  <a:extLst>
                    <a:ext uri="{9D8B030D-6E8A-4147-A177-3AD203B41FA5}">
                      <a16:colId xmlns:a16="http://schemas.microsoft.com/office/drawing/2014/main" val="20002"/>
                    </a:ext>
                  </a:extLst>
                </a:gridCol>
              </a:tblGrid>
              <a:tr h="324000">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28575" cap="flat" cmpd="sng" algn="ctr">
                      <a:solidFill>
                        <a:schemeClr val="accent1"/>
                      </a:solidFill>
                      <a:prstDash val="solid"/>
                      <a:round/>
                      <a:headEnd type="none" w="med" len="med"/>
                      <a:tailEnd type="none" w="med" len="med"/>
                    </a:lnL>
                    <a:lnR w="12700" cmpd="sng">
                      <a:noFill/>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1"/>
                          </a:solidFill>
                          <a:latin typeface="+mn-lt"/>
                          <a:cs typeface="Arial" pitchFamily="34" charset="0"/>
                        </a:rPr>
                        <a:t>Your Text  Here</a:t>
                      </a:r>
                      <a:endParaRPr lang="ko-KR" altLang="en-US" sz="1200" b="1" dirty="0">
                        <a:solidFill>
                          <a:schemeClr val="accent1"/>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12700" cmpd="sng">
                      <a:noFill/>
                    </a:lnL>
                    <a:lnR w="28575" cap="flat" cmpd="sng" algn="ctr">
                      <a:solidFill>
                        <a:schemeClr val="accent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864000">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28575" cap="flat" cmpd="sng" algn="ctr">
                      <a:solidFill>
                        <a:schemeClr val="accent1"/>
                      </a:solidFill>
                      <a:prstDash val="solid"/>
                      <a:round/>
                      <a:headEnd type="none" w="med" len="med"/>
                      <a:tailEnd type="none" w="med" len="med"/>
                    </a:lnL>
                    <a:lnR w="12700" cmpd="sng">
                      <a:noFill/>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alpha val="70000"/>
                      </a:schemeClr>
                    </a:solidFill>
                  </a:tcPr>
                </a:tc>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alpha val="70000"/>
                      </a:schemeClr>
                    </a:solidFill>
                  </a:tcPr>
                </a:tc>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12700" cmpd="sng">
                      <a:noFill/>
                    </a:lnL>
                    <a:lnR w="28575" cap="flat" cmpd="sng" algn="ctr">
                      <a:solidFill>
                        <a:schemeClr val="accent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alpha val="70000"/>
                      </a:schemeClr>
                    </a:solidFill>
                  </a:tcPr>
                </a:tc>
                <a:extLst>
                  <a:ext uri="{0D108BD9-81ED-4DB2-BD59-A6C34878D82A}">
                    <a16:rowId xmlns:a16="http://schemas.microsoft.com/office/drawing/2014/main" val="10001"/>
                  </a:ext>
                </a:extLst>
              </a:tr>
              <a:tr h="864000">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28575" cap="flat" cmpd="sng" algn="ctr">
                      <a:solidFill>
                        <a:schemeClr val="accent1"/>
                      </a:solidFill>
                      <a:prstDash val="solid"/>
                      <a:round/>
                      <a:headEnd type="none" w="med" len="med"/>
                      <a:tailEnd type="none" w="med" len="med"/>
                    </a:lnL>
                    <a:lnR w="12700" cmpd="sng">
                      <a:noFill/>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1"/>
                          </a:solidFill>
                          <a:latin typeface="+mn-lt"/>
                          <a:cs typeface="Arial" pitchFamily="34" charset="0"/>
                        </a:rPr>
                        <a:t>Simple  </a:t>
                      </a: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1"/>
                          </a:solidFill>
                          <a:latin typeface="+mn-lt"/>
                          <a:cs typeface="Arial" pitchFamily="34" charset="0"/>
                        </a:rPr>
                        <a:t>PowerPoint Presentation</a:t>
                      </a:r>
                      <a:endParaRPr lang="ko-KR" altLang="en-US" sz="1200" dirty="0">
                        <a:solidFill>
                          <a:schemeClr val="accent1"/>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12700" cmpd="sng">
                      <a:noFill/>
                    </a:lnL>
                    <a:lnR w="28575" cap="flat" cmpd="sng" algn="ctr">
                      <a:solidFill>
                        <a:schemeClr val="accent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1440000">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28575" cap="flat" cmpd="sng" algn="ctr">
                      <a:solidFill>
                        <a:schemeClr val="accent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200" dirty="0">
                          <a:solidFill>
                            <a:schemeClr val="accent1"/>
                          </a:solidFill>
                          <a:latin typeface="+mn-lt"/>
                          <a:cs typeface="Arial" pitchFamily="34" charset="0"/>
                        </a:rPr>
                        <a:t>You can simply impress your audience and add a unique zing and appeal to your Presentations</a:t>
                      </a:r>
                      <a:endParaRPr lang="ko-KR" altLang="en-US" sz="1200" dirty="0">
                        <a:solidFill>
                          <a:schemeClr val="accent1"/>
                        </a:solidFill>
                        <a:latin typeface="+mn-lt"/>
                        <a:cs typeface="Arial" pitchFamily="34" charset="0"/>
                      </a:endParaRPr>
                    </a:p>
                  </a:txBody>
                  <a:tcPr marL="76666" marR="76666" marT="38333" marB="38333"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12700" cmpd="sng">
                      <a:noFill/>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229998">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28575" cap="flat" cmpd="sng" algn="ctr">
                      <a:solidFill>
                        <a:schemeClr val="accent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12700" cmpd="sng">
                      <a:noFill/>
                    </a:lnL>
                    <a:lnR w="12700" cmpd="sng">
                      <a:noFill/>
                    </a:lnR>
                    <a:lnT w="12700" cmpd="sng">
                      <a:noFill/>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12700" cmpd="sng">
                      <a:noFill/>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344082">
                <a:tc>
                  <a:txBody>
                    <a:bodyPr/>
                    <a:lstStyle/>
                    <a:p>
                      <a:pPr algn="ctr" latinLnBrk="1"/>
                      <a:endParaRPr lang="ko-KR" altLang="en-US" sz="1300" b="1" dirty="0">
                        <a:solidFill>
                          <a:schemeClr val="accent1"/>
                        </a:solidFill>
                        <a:latin typeface="+mn-lt"/>
                        <a:cs typeface="Arial" pitchFamily="34" charset="0"/>
                      </a:endParaRPr>
                    </a:p>
                  </a:txBody>
                  <a:tcPr marL="76666" marR="76666" marT="38333" marB="38333"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300" b="1" dirty="0">
                          <a:solidFill>
                            <a:schemeClr val="accent1"/>
                          </a:solidFill>
                          <a:latin typeface="+mn-lt"/>
                          <a:cs typeface="Arial" pitchFamily="34" charset="0"/>
                        </a:rPr>
                        <a:t>$3,000</a:t>
                      </a:r>
                      <a:endParaRPr lang="ko-KR" altLang="en-US" sz="1300" b="1" dirty="0">
                        <a:solidFill>
                          <a:schemeClr val="accent1"/>
                        </a:solidFill>
                        <a:latin typeface="+mn-lt"/>
                        <a:cs typeface="Arial" pitchFamily="34" charset="0"/>
                      </a:endParaRPr>
                    </a:p>
                  </a:txBody>
                  <a:tcPr marL="76666" marR="76666" marT="38333" marB="38333"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300" b="1" dirty="0">
                        <a:solidFill>
                          <a:schemeClr val="accent1"/>
                        </a:solidFill>
                        <a:latin typeface="+mn-lt"/>
                        <a:cs typeface="Arial" pitchFamily="34" charset="0"/>
                      </a:endParaRPr>
                    </a:p>
                  </a:txBody>
                  <a:tcPr marL="76666" marR="76666" marT="38333" marB="38333"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229998">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28575" cap="flat" cmpd="sng" algn="ctr">
                      <a:solidFill>
                        <a:schemeClr val="accent1"/>
                      </a:solidFill>
                      <a:prstDash val="solid"/>
                      <a:round/>
                      <a:headEnd type="none" w="med" len="med"/>
                      <a:tailEnd type="none" w="med" len="med"/>
                    </a:lnL>
                    <a:lnR w="12700" cmpd="sng">
                      <a:noFill/>
                    </a:lnR>
                    <a:lnT w="12700" cmpd="sng">
                      <a:noFill/>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1"/>
                      </a:solid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1"/>
                        </a:solidFill>
                        <a:latin typeface="+mn-lt"/>
                        <a:cs typeface="Arial" pitchFamily="34" charset="0"/>
                      </a:endParaRPr>
                    </a:p>
                  </a:txBody>
                  <a:tcPr marL="76666" marR="76666" marT="38333" marB="38333" anchor="ctr">
                    <a:lnL w="12700" cmpd="sng">
                      <a:noFill/>
                    </a:lnL>
                    <a:lnR w="28575" cap="flat" cmpd="sng" algn="ctr">
                      <a:solidFill>
                        <a:schemeClr val="accent1"/>
                      </a:solidFill>
                      <a:prstDash val="solid"/>
                      <a:round/>
                      <a:headEnd type="none" w="med" len="med"/>
                      <a:tailEnd type="none" w="med" len="med"/>
                    </a:lnR>
                    <a:lnT w="12700" cmpd="sng">
                      <a:noFill/>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bl>
          </a:graphicData>
        </a:graphic>
      </p:graphicFrame>
      <p:graphicFrame>
        <p:nvGraphicFramePr>
          <p:cNvPr id="6" name="Table 5">
            <a:extLst>
              <a:ext uri="{FF2B5EF4-FFF2-40B4-BE49-F238E27FC236}">
                <a16:creationId xmlns:a16="http://schemas.microsoft.com/office/drawing/2014/main" id="{7E7DBB86-F2DC-4DF7-BA28-B0114306BA3A}"/>
              </a:ext>
            </a:extLst>
          </p:cNvPr>
          <p:cNvGraphicFramePr>
            <a:graphicFrameLocks noGrp="1"/>
          </p:cNvGraphicFramePr>
          <p:nvPr>
            <p:extLst>
              <p:ext uri="{D42A27DB-BD31-4B8C-83A1-F6EECF244321}">
                <p14:modId xmlns:p14="http://schemas.microsoft.com/office/powerpoint/2010/main" val="1268037548"/>
              </p:ext>
            </p:extLst>
          </p:nvPr>
        </p:nvGraphicFramePr>
        <p:xfrm>
          <a:off x="9012251" y="1762454"/>
          <a:ext cx="2241213" cy="4296078"/>
        </p:xfrm>
        <a:graphic>
          <a:graphicData uri="http://schemas.openxmlformats.org/drawingml/2006/table">
            <a:tbl>
              <a:tblPr firstRow="1" bandRow="1">
                <a:tableStyleId>{5940675A-B579-460E-94D1-54222C63F5DA}</a:tableStyleId>
              </a:tblPr>
              <a:tblGrid>
                <a:gridCol w="283771">
                  <a:extLst>
                    <a:ext uri="{9D8B030D-6E8A-4147-A177-3AD203B41FA5}">
                      <a16:colId xmlns:a16="http://schemas.microsoft.com/office/drawing/2014/main" val="20000"/>
                    </a:ext>
                  </a:extLst>
                </a:gridCol>
                <a:gridCol w="1656000">
                  <a:extLst>
                    <a:ext uri="{9D8B030D-6E8A-4147-A177-3AD203B41FA5}">
                      <a16:colId xmlns:a16="http://schemas.microsoft.com/office/drawing/2014/main" val="20001"/>
                    </a:ext>
                  </a:extLst>
                </a:gridCol>
                <a:gridCol w="301442">
                  <a:extLst>
                    <a:ext uri="{9D8B030D-6E8A-4147-A177-3AD203B41FA5}">
                      <a16:colId xmlns:a16="http://schemas.microsoft.com/office/drawing/2014/main" val="20002"/>
                    </a:ext>
                  </a:extLst>
                </a:gridCol>
              </a:tblGrid>
              <a:tr h="324000">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28575" cap="flat" cmpd="sng" algn="ctr">
                      <a:solidFill>
                        <a:schemeClr val="accent2"/>
                      </a:solidFill>
                      <a:prstDash val="solid"/>
                      <a:round/>
                      <a:headEnd type="none" w="med" len="med"/>
                      <a:tailEnd type="none" w="med" len="med"/>
                    </a:lnL>
                    <a:lnR w="12700" cmpd="sng">
                      <a:noFill/>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2"/>
                          </a:solidFill>
                          <a:latin typeface="+mn-lt"/>
                          <a:cs typeface="Arial" pitchFamily="34" charset="0"/>
                        </a:rPr>
                        <a:t>Your Text  Here</a:t>
                      </a:r>
                      <a:endParaRPr lang="ko-KR" altLang="en-US" sz="1200" b="1" dirty="0">
                        <a:solidFill>
                          <a:schemeClr val="accent2"/>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12700" cmpd="sng">
                      <a:noFill/>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864000">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28575" cap="flat" cmpd="sng" algn="ctr">
                      <a:solidFill>
                        <a:schemeClr val="accent2"/>
                      </a:solidFill>
                      <a:prstDash val="solid"/>
                      <a:round/>
                      <a:headEnd type="none" w="med" len="med"/>
                      <a:tailEnd type="none" w="med" len="med"/>
                    </a:lnL>
                    <a:lnR w="12700" cmpd="sng">
                      <a:noFill/>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70000"/>
                      </a:schemeClr>
                    </a:solidFill>
                  </a:tcPr>
                </a:tc>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70000"/>
                      </a:schemeClr>
                    </a:solidFill>
                  </a:tcPr>
                </a:tc>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12700" cmpd="sng">
                      <a:noFill/>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70000"/>
                      </a:schemeClr>
                    </a:solidFill>
                  </a:tcPr>
                </a:tc>
                <a:extLst>
                  <a:ext uri="{0D108BD9-81ED-4DB2-BD59-A6C34878D82A}">
                    <a16:rowId xmlns:a16="http://schemas.microsoft.com/office/drawing/2014/main" val="10001"/>
                  </a:ext>
                </a:extLst>
              </a:tr>
              <a:tr h="864000">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28575" cap="flat" cmpd="sng" algn="ctr">
                      <a:solidFill>
                        <a:schemeClr val="accent2"/>
                      </a:solidFill>
                      <a:prstDash val="solid"/>
                      <a:round/>
                      <a:headEnd type="none" w="med" len="med"/>
                      <a:tailEnd type="none" w="med" len="med"/>
                    </a:lnL>
                    <a:lnR w="12700" cmpd="sng">
                      <a:noFill/>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2"/>
                          </a:solidFill>
                          <a:latin typeface="+mn-lt"/>
                          <a:cs typeface="Arial" pitchFamily="34" charset="0"/>
                        </a:rPr>
                        <a:t>Simple  </a:t>
                      </a: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accent2"/>
                          </a:solidFill>
                          <a:latin typeface="+mn-lt"/>
                          <a:cs typeface="Arial" pitchFamily="34" charset="0"/>
                        </a:rPr>
                        <a:t>PowerPoint Presentation</a:t>
                      </a:r>
                      <a:endParaRPr lang="ko-KR" altLang="en-US" sz="1200" dirty="0">
                        <a:solidFill>
                          <a:schemeClr val="accent2"/>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12700" cmpd="sng">
                      <a:noFill/>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1440000">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200" dirty="0">
                          <a:solidFill>
                            <a:schemeClr val="accent2"/>
                          </a:solidFill>
                          <a:latin typeface="+mn-lt"/>
                          <a:cs typeface="Arial" pitchFamily="34" charset="0"/>
                        </a:rPr>
                        <a:t>You can simply impress your audience and add a unique zing and appeal to your Presentations</a:t>
                      </a:r>
                      <a:endParaRPr lang="ko-KR" altLang="en-US" sz="1200" dirty="0">
                        <a:solidFill>
                          <a:schemeClr val="accent2"/>
                        </a:solidFill>
                        <a:latin typeface="+mn-lt"/>
                        <a:cs typeface="Arial" pitchFamily="34" charset="0"/>
                      </a:endParaRPr>
                    </a:p>
                  </a:txBody>
                  <a:tcPr marL="76666" marR="76666" marT="38333" marB="38333"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229998">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12700" cmpd="sng">
                      <a:noFill/>
                    </a:lnL>
                    <a:lnR w="12700" cmpd="sng">
                      <a:noFill/>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344082">
                <a:tc>
                  <a:txBody>
                    <a:bodyPr/>
                    <a:lstStyle/>
                    <a:p>
                      <a:pPr algn="ctr" latinLnBrk="1"/>
                      <a:endParaRPr lang="ko-KR" altLang="en-US" sz="1300" b="1" dirty="0">
                        <a:solidFill>
                          <a:schemeClr val="accent2"/>
                        </a:solidFill>
                        <a:latin typeface="+mn-lt"/>
                        <a:cs typeface="Arial" pitchFamily="34" charset="0"/>
                      </a:endParaRPr>
                    </a:p>
                  </a:txBody>
                  <a:tcPr marL="76666" marR="76666" marT="38333" marB="38333"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300" b="1" dirty="0">
                          <a:solidFill>
                            <a:schemeClr val="accent2"/>
                          </a:solidFill>
                          <a:latin typeface="+mn-lt"/>
                          <a:cs typeface="Arial" pitchFamily="34" charset="0"/>
                        </a:rPr>
                        <a:t>$6,000</a:t>
                      </a:r>
                      <a:endParaRPr lang="ko-KR" altLang="en-US" sz="1300" b="1" dirty="0">
                        <a:solidFill>
                          <a:schemeClr val="accent2"/>
                        </a:solidFill>
                        <a:latin typeface="+mn-lt"/>
                        <a:cs typeface="Arial" pitchFamily="34" charset="0"/>
                      </a:endParaRPr>
                    </a:p>
                  </a:txBody>
                  <a:tcPr marL="76666" marR="76666" marT="38333" marB="38333"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300" b="1" dirty="0">
                        <a:solidFill>
                          <a:schemeClr val="accent2"/>
                        </a:solidFill>
                        <a:latin typeface="+mn-lt"/>
                        <a:cs typeface="Arial" pitchFamily="34" charset="0"/>
                      </a:endParaRPr>
                    </a:p>
                  </a:txBody>
                  <a:tcPr marL="76666" marR="76666" marT="38333" marB="38333"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229998">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28575" cap="flat" cmpd="sng" algn="ctr">
                      <a:solidFill>
                        <a:schemeClr val="accent2"/>
                      </a:solidFill>
                      <a:prstDash val="solid"/>
                      <a:round/>
                      <a:headEnd type="none" w="med" len="med"/>
                      <a:tailEnd type="none" w="med" len="med"/>
                    </a:lnL>
                    <a:lnR w="12700" cmpd="sng">
                      <a:noFill/>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12700" cmpd="sng">
                      <a:noFill/>
                    </a:lnL>
                    <a:lnR w="12700" cmpd="sng">
                      <a:noFill/>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000" dirty="0">
                        <a:solidFill>
                          <a:schemeClr val="accent2"/>
                        </a:solidFill>
                        <a:latin typeface="+mn-lt"/>
                        <a:cs typeface="Arial" pitchFamily="34" charset="0"/>
                      </a:endParaRPr>
                    </a:p>
                  </a:txBody>
                  <a:tcPr marL="76666" marR="76666" marT="38333" marB="38333" anchor="ctr">
                    <a:lnL w="12700" cmpd="sng">
                      <a:noFill/>
                    </a:lnL>
                    <a:lnR w="28575" cap="flat" cmpd="sng" algn="ctr">
                      <a:solidFill>
                        <a:schemeClr val="accent2"/>
                      </a:solidFill>
                      <a:prstDash val="solid"/>
                      <a:round/>
                      <a:headEnd type="none" w="med" len="med"/>
                      <a:tailEnd type="none" w="med" len="med"/>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bl>
          </a:graphicData>
        </a:graphic>
      </p:graphicFrame>
      <p:sp>
        <p:nvSpPr>
          <p:cNvPr id="7" name="Rectangle 30">
            <a:extLst>
              <a:ext uri="{FF2B5EF4-FFF2-40B4-BE49-F238E27FC236}">
                <a16:creationId xmlns:a16="http://schemas.microsoft.com/office/drawing/2014/main" id="{6B1A60D4-3839-43B9-8DCF-966FCCD19A88}"/>
              </a:ext>
            </a:extLst>
          </p:cNvPr>
          <p:cNvSpPr/>
          <p:nvPr/>
        </p:nvSpPr>
        <p:spPr>
          <a:xfrm>
            <a:off x="4524365" y="2323902"/>
            <a:ext cx="400067" cy="398898"/>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8" name="Frame 17">
            <a:extLst>
              <a:ext uri="{FF2B5EF4-FFF2-40B4-BE49-F238E27FC236}">
                <a16:creationId xmlns:a16="http://schemas.microsoft.com/office/drawing/2014/main" id="{971BBD8E-7C6E-4CD4-8317-2D32B3A23144}"/>
              </a:ext>
            </a:extLst>
          </p:cNvPr>
          <p:cNvSpPr/>
          <p:nvPr/>
        </p:nvSpPr>
        <p:spPr>
          <a:xfrm>
            <a:off x="1858010" y="2323902"/>
            <a:ext cx="401612" cy="401612"/>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9" name="Isosceles Triangle 8">
            <a:extLst>
              <a:ext uri="{FF2B5EF4-FFF2-40B4-BE49-F238E27FC236}">
                <a16:creationId xmlns:a16="http://schemas.microsoft.com/office/drawing/2014/main" id="{01796BAA-553D-4713-A425-B440A9062BF9}"/>
              </a:ext>
            </a:extLst>
          </p:cNvPr>
          <p:cNvSpPr/>
          <p:nvPr/>
        </p:nvSpPr>
        <p:spPr>
          <a:xfrm rot="16200000">
            <a:off x="9933943" y="2272708"/>
            <a:ext cx="397827" cy="474315"/>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0" name="Donut 39">
            <a:extLst>
              <a:ext uri="{FF2B5EF4-FFF2-40B4-BE49-F238E27FC236}">
                <a16:creationId xmlns:a16="http://schemas.microsoft.com/office/drawing/2014/main" id="{D6C73283-396A-4850-8F23-D614527527A9}"/>
              </a:ext>
            </a:extLst>
          </p:cNvPr>
          <p:cNvSpPr/>
          <p:nvPr/>
        </p:nvSpPr>
        <p:spPr>
          <a:xfrm>
            <a:off x="7229540" y="2273882"/>
            <a:ext cx="471969" cy="471969"/>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Tree>
    <p:extLst>
      <p:ext uri="{BB962C8B-B14F-4D97-AF65-F5344CB8AC3E}">
        <p14:creationId xmlns:p14="http://schemas.microsoft.com/office/powerpoint/2010/main" val="35841799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9B26708-E181-4DC0-88BD-E0F5A3C8887D}"/>
              </a:ext>
            </a:extLst>
          </p:cNvPr>
          <p:cNvGrpSpPr/>
          <p:nvPr/>
        </p:nvGrpSpPr>
        <p:grpSpPr>
          <a:xfrm>
            <a:off x="0" y="3866606"/>
            <a:ext cx="12193012" cy="2967436"/>
            <a:chOff x="0" y="3866606"/>
            <a:chExt cx="12193012" cy="2967436"/>
          </a:xfrm>
        </p:grpSpPr>
        <p:sp>
          <p:nvSpPr>
            <p:cNvPr id="4" name="Oval 3">
              <a:extLst>
                <a:ext uri="{FF2B5EF4-FFF2-40B4-BE49-F238E27FC236}">
                  <a16:creationId xmlns:a16="http://schemas.microsoft.com/office/drawing/2014/main" id="{6A83C7DA-2792-4320-8FE4-2D62F880F9A1}"/>
                </a:ext>
              </a:extLst>
            </p:cNvPr>
            <p:cNvSpPr/>
            <p:nvPr userDrawn="1"/>
          </p:nvSpPr>
          <p:spPr>
            <a:xfrm>
              <a:off x="700415" y="5374160"/>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Oval 4">
              <a:extLst>
                <a:ext uri="{FF2B5EF4-FFF2-40B4-BE49-F238E27FC236}">
                  <a16:creationId xmlns:a16="http://schemas.microsoft.com/office/drawing/2014/main" id="{DED520B4-14D3-4FA8-B402-776499687A39}"/>
                </a:ext>
              </a:extLst>
            </p:cNvPr>
            <p:cNvSpPr/>
            <p:nvPr userDrawn="1"/>
          </p:nvSpPr>
          <p:spPr>
            <a:xfrm>
              <a:off x="8733" y="5374160"/>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6" name="Oval 5">
              <a:extLst>
                <a:ext uri="{FF2B5EF4-FFF2-40B4-BE49-F238E27FC236}">
                  <a16:creationId xmlns:a16="http://schemas.microsoft.com/office/drawing/2014/main" id="{0CA78361-0FA0-4279-AB3B-C686A02B3428}"/>
                </a:ext>
              </a:extLst>
            </p:cNvPr>
            <p:cNvSpPr/>
            <p:nvPr userDrawn="1"/>
          </p:nvSpPr>
          <p:spPr>
            <a:xfrm>
              <a:off x="593041" y="4989357"/>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7" name="Oval 6">
              <a:extLst>
                <a:ext uri="{FF2B5EF4-FFF2-40B4-BE49-F238E27FC236}">
                  <a16:creationId xmlns:a16="http://schemas.microsoft.com/office/drawing/2014/main" id="{D354C330-1189-4763-B7F3-52B2E3379156}"/>
                </a:ext>
              </a:extLst>
            </p:cNvPr>
            <p:cNvSpPr/>
            <p:nvPr userDrawn="1"/>
          </p:nvSpPr>
          <p:spPr>
            <a:xfrm>
              <a:off x="432027" y="6005520"/>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8" name="Oval 7">
              <a:extLst>
                <a:ext uri="{FF2B5EF4-FFF2-40B4-BE49-F238E27FC236}">
                  <a16:creationId xmlns:a16="http://schemas.microsoft.com/office/drawing/2014/main" id="{1B4A3086-0555-4A59-8760-D80DA424D668}"/>
                </a:ext>
              </a:extLst>
            </p:cNvPr>
            <p:cNvSpPr/>
            <p:nvPr userDrawn="1"/>
          </p:nvSpPr>
          <p:spPr>
            <a:xfrm>
              <a:off x="1362504" y="5687764"/>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9" name="Oval 8">
              <a:extLst>
                <a:ext uri="{FF2B5EF4-FFF2-40B4-BE49-F238E27FC236}">
                  <a16:creationId xmlns:a16="http://schemas.microsoft.com/office/drawing/2014/main" id="{E5F52B1C-57F9-452C-A100-6D7D9EA073DE}"/>
                </a:ext>
              </a:extLst>
            </p:cNvPr>
            <p:cNvSpPr/>
            <p:nvPr userDrawn="1"/>
          </p:nvSpPr>
          <p:spPr>
            <a:xfrm>
              <a:off x="1207317" y="5284307"/>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0" name="Oval 9">
              <a:extLst>
                <a:ext uri="{FF2B5EF4-FFF2-40B4-BE49-F238E27FC236}">
                  <a16:creationId xmlns:a16="http://schemas.microsoft.com/office/drawing/2014/main" id="{98D3C1E3-44C8-4010-B81D-16185D3C80C4}"/>
                </a:ext>
              </a:extLst>
            </p:cNvPr>
            <p:cNvSpPr/>
            <p:nvPr userDrawn="1"/>
          </p:nvSpPr>
          <p:spPr>
            <a:xfrm>
              <a:off x="1159881" y="4962380"/>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1" name="Oval 10">
              <a:extLst>
                <a:ext uri="{FF2B5EF4-FFF2-40B4-BE49-F238E27FC236}">
                  <a16:creationId xmlns:a16="http://schemas.microsoft.com/office/drawing/2014/main" id="{A5DFFC69-FE09-453A-A2FF-F508F4687566}"/>
                </a:ext>
              </a:extLst>
            </p:cNvPr>
            <p:cNvSpPr/>
            <p:nvPr userDrawn="1"/>
          </p:nvSpPr>
          <p:spPr>
            <a:xfrm>
              <a:off x="0" y="5046213"/>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2" name="Oval 11">
              <a:extLst>
                <a:ext uri="{FF2B5EF4-FFF2-40B4-BE49-F238E27FC236}">
                  <a16:creationId xmlns:a16="http://schemas.microsoft.com/office/drawing/2014/main" id="{766B9579-467A-4C0E-BBD2-9B3B17F79CB0}"/>
                </a:ext>
              </a:extLst>
            </p:cNvPr>
            <p:cNvSpPr/>
            <p:nvPr userDrawn="1"/>
          </p:nvSpPr>
          <p:spPr>
            <a:xfrm>
              <a:off x="324800" y="5089964"/>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3" name="Oval 12">
              <a:extLst>
                <a:ext uri="{FF2B5EF4-FFF2-40B4-BE49-F238E27FC236}">
                  <a16:creationId xmlns:a16="http://schemas.microsoft.com/office/drawing/2014/main" id="{D497A6BC-508D-4330-887B-A1DB3A786C12}"/>
                </a:ext>
              </a:extLst>
            </p:cNvPr>
            <p:cNvSpPr/>
            <p:nvPr userDrawn="1"/>
          </p:nvSpPr>
          <p:spPr>
            <a:xfrm>
              <a:off x="962600" y="4241168"/>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4" name="Oval 13">
              <a:extLst>
                <a:ext uri="{FF2B5EF4-FFF2-40B4-BE49-F238E27FC236}">
                  <a16:creationId xmlns:a16="http://schemas.microsoft.com/office/drawing/2014/main" id="{7E212BBD-D0B8-4A1A-8187-E6F9FBB5C379}"/>
                </a:ext>
              </a:extLst>
            </p:cNvPr>
            <p:cNvSpPr/>
            <p:nvPr userDrawn="1"/>
          </p:nvSpPr>
          <p:spPr>
            <a:xfrm>
              <a:off x="340613" y="4569165"/>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5" name="Oval 14">
              <a:extLst>
                <a:ext uri="{FF2B5EF4-FFF2-40B4-BE49-F238E27FC236}">
                  <a16:creationId xmlns:a16="http://schemas.microsoft.com/office/drawing/2014/main" id="{E1E5696A-F945-4714-9074-0C5B8748B611}"/>
                </a:ext>
              </a:extLst>
            </p:cNvPr>
            <p:cNvSpPr/>
            <p:nvPr userDrawn="1"/>
          </p:nvSpPr>
          <p:spPr>
            <a:xfrm>
              <a:off x="557785" y="4026550"/>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6" name="Oval 15">
              <a:extLst>
                <a:ext uri="{FF2B5EF4-FFF2-40B4-BE49-F238E27FC236}">
                  <a16:creationId xmlns:a16="http://schemas.microsoft.com/office/drawing/2014/main" id="{CEDC9346-A0E3-4E6D-82CE-854999975F5F}"/>
                </a:ext>
              </a:extLst>
            </p:cNvPr>
            <p:cNvSpPr/>
            <p:nvPr userDrawn="1"/>
          </p:nvSpPr>
          <p:spPr>
            <a:xfrm>
              <a:off x="2317703" y="5674484"/>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7" name="Oval 16">
              <a:extLst>
                <a:ext uri="{FF2B5EF4-FFF2-40B4-BE49-F238E27FC236}">
                  <a16:creationId xmlns:a16="http://schemas.microsoft.com/office/drawing/2014/main" id="{26DB56C8-873B-4753-8968-92007B3EB7B2}"/>
                </a:ext>
              </a:extLst>
            </p:cNvPr>
            <p:cNvSpPr/>
            <p:nvPr userDrawn="1"/>
          </p:nvSpPr>
          <p:spPr>
            <a:xfrm>
              <a:off x="1482004" y="5558827"/>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8" name="Oval 17">
              <a:extLst>
                <a:ext uri="{FF2B5EF4-FFF2-40B4-BE49-F238E27FC236}">
                  <a16:creationId xmlns:a16="http://schemas.microsoft.com/office/drawing/2014/main" id="{4F3F3C00-6A04-46A9-B26C-DFCF9839F776}"/>
                </a:ext>
              </a:extLst>
            </p:cNvPr>
            <p:cNvSpPr/>
            <p:nvPr userDrawn="1"/>
          </p:nvSpPr>
          <p:spPr>
            <a:xfrm>
              <a:off x="1860673" y="4969625"/>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9" name="Oval 18">
              <a:extLst>
                <a:ext uri="{FF2B5EF4-FFF2-40B4-BE49-F238E27FC236}">
                  <a16:creationId xmlns:a16="http://schemas.microsoft.com/office/drawing/2014/main" id="{E95DAB9C-7092-4A6C-A8C9-4F203AF98713}"/>
                </a:ext>
              </a:extLst>
            </p:cNvPr>
            <p:cNvSpPr/>
            <p:nvPr userDrawn="1"/>
          </p:nvSpPr>
          <p:spPr>
            <a:xfrm>
              <a:off x="2060484" y="5845576"/>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20" name="Oval 19">
              <a:extLst>
                <a:ext uri="{FF2B5EF4-FFF2-40B4-BE49-F238E27FC236}">
                  <a16:creationId xmlns:a16="http://schemas.microsoft.com/office/drawing/2014/main" id="{65F44273-5510-4A1F-B6A7-C8918EC60375}"/>
                </a:ext>
              </a:extLst>
            </p:cNvPr>
            <p:cNvSpPr/>
            <p:nvPr userDrawn="1"/>
          </p:nvSpPr>
          <p:spPr>
            <a:xfrm>
              <a:off x="2376308" y="5263421"/>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21" name="Oval 20">
              <a:extLst>
                <a:ext uri="{FF2B5EF4-FFF2-40B4-BE49-F238E27FC236}">
                  <a16:creationId xmlns:a16="http://schemas.microsoft.com/office/drawing/2014/main" id="{960DEE8F-C60A-4903-870A-C9E5C309F880}"/>
                </a:ext>
              </a:extLst>
            </p:cNvPr>
            <p:cNvSpPr/>
            <p:nvPr userDrawn="1"/>
          </p:nvSpPr>
          <p:spPr>
            <a:xfrm>
              <a:off x="2835775" y="5124363"/>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22" name="Oval 21">
              <a:extLst>
                <a:ext uri="{FF2B5EF4-FFF2-40B4-BE49-F238E27FC236}">
                  <a16:creationId xmlns:a16="http://schemas.microsoft.com/office/drawing/2014/main" id="{4AE6BBAB-DFF8-4C04-849E-1D41D2914F19}"/>
                </a:ext>
              </a:extLst>
            </p:cNvPr>
            <p:cNvSpPr/>
            <p:nvPr userDrawn="1"/>
          </p:nvSpPr>
          <p:spPr>
            <a:xfrm>
              <a:off x="2788339" y="4802436"/>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23" name="Oval 22">
              <a:extLst>
                <a:ext uri="{FF2B5EF4-FFF2-40B4-BE49-F238E27FC236}">
                  <a16:creationId xmlns:a16="http://schemas.microsoft.com/office/drawing/2014/main" id="{2C3D4D89-005F-43C7-82A4-1C5A501AFCF4}"/>
                </a:ext>
              </a:extLst>
            </p:cNvPr>
            <p:cNvSpPr/>
            <p:nvPr userDrawn="1"/>
          </p:nvSpPr>
          <p:spPr>
            <a:xfrm>
              <a:off x="1628457" y="4886269"/>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24" name="Oval 23">
              <a:extLst>
                <a:ext uri="{FF2B5EF4-FFF2-40B4-BE49-F238E27FC236}">
                  <a16:creationId xmlns:a16="http://schemas.microsoft.com/office/drawing/2014/main" id="{1581398D-B48E-4095-8F85-6DACF614FE03}"/>
                </a:ext>
              </a:extLst>
            </p:cNvPr>
            <p:cNvSpPr/>
            <p:nvPr userDrawn="1"/>
          </p:nvSpPr>
          <p:spPr>
            <a:xfrm>
              <a:off x="2117572" y="4403151"/>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25" name="Oval 24">
              <a:extLst>
                <a:ext uri="{FF2B5EF4-FFF2-40B4-BE49-F238E27FC236}">
                  <a16:creationId xmlns:a16="http://schemas.microsoft.com/office/drawing/2014/main" id="{C27C3A1C-914E-4A0C-B883-C10DA9D44B87}"/>
                </a:ext>
              </a:extLst>
            </p:cNvPr>
            <p:cNvSpPr/>
            <p:nvPr userDrawn="1"/>
          </p:nvSpPr>
          <p:spPr>
            <a:xfrm>
              <a:off x="2591057" y="4081224"/>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26" name="Oval 25">
              <a:extLst>
                <a:ext uri="{FF2B5EF4-FFF2-40B4-BE49-F238E27FC236}">
                  <a16:creationId xmlns:a16="http://schemas.microsoft.com/office/drawing/2014/main" id="{AF2DD092-9044-4E03-BA2E-30DE0959C14E}"/>
                </a:ext>
              </a:extLst>
            </p:cNvPr>
            <p:cNvSpPr/>
            <p:nvPr userDrawn="1"/>
          </p:nvSpPr>
          <p:spPr>
            <a:xfrm>
              <a:off x="2382607" y="4662696"/>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27" name="Oval 26">
              <a:extLst>
                <a:ext uri="{FF2B5EF4-FFF2-40B4-BE49-F238E27FC236}">
                  <a16:creationId xmlns:a16="http://schemas.microsoft.com/office/drawing/2014/main" id="{E392A133-6A39-4BD0-A483-441065766A57}"/>
                </a:ext>
              </a:extLst>
            </p:cNvPr>
            <p:cNvSpPr/>
            <p:nvPr userDrawn="1"/>
          </p:nvSpPr>
          <p:spPr>
            <a:xfrm>
              <a:off x="2186243" y="3866606"/>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28" name="Oval 27">
              <a:extLst>
                <a:ext uri="{FF2B5EF4-FFF2-40B4-BE49-F238E27FC236}">
                  <a16:creationId xmlns:a16="http://schemas.microsoft.com/office/drawing/2014/main" id="{BC4B76E9-F45A-4C69-8CA9-2EBDDB4E76E1}"/>
                </a:ext>
              </a:extLst>
            </p:cNvPr>
            <p:cNvSpPr/>
            <p:nvPr userDrawn="1"/>
          </p:nvSpPr>
          <p:spPr>
            <a:xfrm>
              <a:off x="4062601" y="5725421"/>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9" name="Oval 28">
              <a:extLst>
                <a:ext uri="{FF2B5EF4-FFF2-40B4-BE49-F238E27FC236}">
                  <a16:creationId xmlns:a16="http://schemas.microsoft.com/office/drawing/2014/main" id="{C3A05D51-983F-4ACF-A4E7-1C0B0B6A9986}"/>
                </a:ext>
              </a:extLst>
            </p:cNvPr>
            <p:cNvSpPr/>
            <p:nvPr userDrawn="1"/>
          </p:nvSpPr>
          <p:spPr>
            <a:xfrm>
              <a:off x="3031955" y="5338960"/>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30" name="Oval 29">
              <a:extLst>
                <a:ext uri="{FF2B5EF4-FFF2-40B4-BE49-F238E27FC236}">
                  <a16:creationId xmlns:a16="http://schemas.microsoft.com/office/drawing/2014/main" id="{2682ADFF-BFE5-41FD-8FBF-FE12E74B2897}"/>
                </a:ext>
              </a:extLst>
            </p:cNvPr>
            <p:cNvSpPr/>
            <p:nvPr userDrawn="1"/>
          </p:nvSpPr>
          <p:spPr>
            <a:xfrm>
              <a:off x="3794584" y="5464714"/>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31" name="Oval 30">
              <a:extLst>
                <a:ext uri="{FF2B5EF4-FFF2-40B4-BE49-F238E27FC236}">
                  <a16:creationId xmlns:a16="http://schemas.microsoft.com/office/drawing/2014/main" id="{F8AAC54A-0DF3-4133-9CA3-369B28B229D5}"/>
                </a:ext>
              </a:extLst>
            </p:cNvPr>
            <p:cNvSpPr/>
            <p:nvPr userDrawn="1"/>
          </p:nvSpPr>
          <p:spPr>
            <a:xfrm>
              <a:off x="3766347" y="6190188"/>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32" name="Oval 31">
              <a:extLst>
                <a:ext uri="{FF2B5EF4-FFF2-40B4-BE49-F238E27FC236}">
                  <a16:creationId xmlns:a16="http://schemas.microsoft.com/office/drawing/2014/main" id="{69D41C9F-0B4B-4AC9-9308-74C1F3B8654B}"/>
                </a:ext>
              </a:extLst>
            </p:cNvPr>
            <p:cNvSpPr/>
            <p:nvPr userDrawn="1"/>
          </p:nvSpPr>
          <p:spPr>
            <a:xfrm>
              <a:off x="4404293" y="5986627"/>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33" name="Oval 32">
              <a:extLst>
                <a:ext uri="{FF2B5EF4-FFF2-40B4-BE49-F238E27FC236}">
                  <a16:creationId xmlns:a16="http://schemas.microsoft.com/office/drawing/2014/main" id="{F12B0D79-C60E-4F07-9E6D-4B1558F23F58}"/>
                </a:ext>
              </a:extLst>
            </p:cNvPr>
            <p:cNvSpPr/>
            <p:nvPr userDrawn="1"/>
          </p:nvSpPr>
          <p:spPr>
            <a:xfrm>
              <a:off x="4541637" y="5468975"/>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34" name="Oval 33">
              <a:extLst>
                <a:ext uri="{FF2B5EF4-FFF2-40B4-BE49-F238E27FC236}">
                  <a16:creationId xmlns:a16="http://schemas.microsoft.com/office/drawing/2014/main" id="{69361E7F-A41E-4B0C-90F9-5FAB1B2BD056}"/>
                </a:ext>
              </a:extLst>
            </p:cNvPr>
            <p:cNvSpPr/>
            <p:nvPr userDrawn="1"/>
          </p:nvSpPr>
          <p:spPr>
            <a:xfrm>
              <a:off x="4494201" y="5147048"/>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35" name="Oval 34">
              <a:extLst>
                <a:ext uri="{FF2B5EF4-FFF2-40B4-BE49-F238E27FC236}">
                  <a16:creationId xmlns:a16="http://schemas.microsoft.com/office/drawing/2014/main" id="{63D33315-A58C-45E2-9CEF-CE9C7644E039}"/>
                </a:ext>
              </a:extLst>
            </p:cNvPr>
            <p:cNvSpPr/>
            <p:nvPr userDrawn="1"/>
          </p:nvSpPr>
          <p:spPr>
            <a:xfrm>
              <a:off x="3392780" y="5023397"/>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36" name="Oval 35">
              <a:extLst>
                <a:ext uri="{FF2B5EF4-FFF2-40B4-BE49-F238E27FC236}">
                  <a16:creationId xmlns:a16="http://schemas.microsoft.com/office/drawing/2014/main" id="{9568A1E0-BFE4-432F-8176-47EBDE9E7C8A}"/>
                </a:ext>
              </a:extLst>
            </p:cNvPr>
            <p:cNvSpPr/>
            <p:nvPr userDrawn="1"/>
          </p:nvSpPr>
          <p:spPr>
            <a:xfrm>
              <a:off x="3823435" y="4747763"/>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37" name="Oval 36">
              <a:extLst>
                <a:ext uri="{FF2B5EF4-FFF2-40B4-BE49-F238E27FC236}">
                  <a16:creationId xmlns:a16="http://schemas.microsoft.com/office/drawing/2014/main" id="{14805AAC-245B-41AF-98D6-36D42CB608A5}"/>
                </a:ext>
              </a:extLst>
            </p:cNvPr>
            <p:cNvSpPr/>
            <p:nvPr userDrawn="1"/>
          </p:nvSpPr>
          <p:spPr>
            <a:xfrm>
              <a:off x="4296920" y="4425836"/>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38" name="Oval 37">
              <a:extLst>
                <a:ext uri="{FF2B5EF4-FFF2-40B4-BE49-F238E27FC236}">
                  <a16:creationId xmlns:a16="http://schemas.microsoft.com/office/drawing/2014/main" id="{8F108654-514D-4278-82B6-9138068C35D8}"/>
                </a:ext>
              </a:extLst>
            </p:cNvPr>
            <p:cNvSpPr/>
            <p:nvPr userDrawn="1"/>
          </p:nvSpPr>
          <p:spPr>
            <a:xfrm>
              <a:off x="4088469" y="5007308"/>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39" name="Oval 38">
              <a:extLst>
                <a:ext uri="{FF2B5EF4-FFF2-40B4-BE49-F238E27FC236}">
                  <a16:creationId xmlns:a16="http://schemas.microsoft.com/office/drawing/2014/main" id="{FE093897-8F12-48D2-82A1-97ADE01AA870}"/>
                </a:ext>
              </a:extLst>
            </p:cNvPr>
            <p:cNvSpPr/>
            <p:nvPr userDrawn="1"/>
          </p:nvSpPr>
          <p:spPr>
            <a:xfrm>
              <a:off x="3892105" y="4211218"/>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40" name="Oval 39">
              <a:extLst>
                <a:ext uri="{FF2B5EF4-FFF2-40B4-BE49-F238E27FC236}">
                  <a16:creationId xmlns:a16="http://schemas.microsoft.com/office/drawing/2014/main" id="{49D1408D-0CE4-4DCD-B8E4-4CAC917FC4C9}"/>
                </a:ext>
              </a:extLst>
            </p:cNvPr>
            <p:cNvSpPr/>
            <p:nvPr userDrawn="1"/>
          </p:nvSpPr>
          <p:spPr>
            <a:xfrm>
              <a:off x="4548531" y="5201370"/>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41" name="Oval 40">
              <a:extLst>
                <a:ext uri="{FF2B5EF4-FFF2-40B4-BE49-F238E27FC236}">
                  <a16:creationId xmlns:a16="http://schemas.microsoft.com/office/drawing/2014/main" id="{C5C3DD74-EACD-4598-B2A0-20491E1F4209}"/>
                </a:ext>
              </a:extLst>
            </p:cNvPr>
            <p:cNvSpPr/>
            <p:nvPr userDrawn="1"/>
          </p:nvSpPr>
          <p:spPr>
            <a:xfrm>
              <a:off x="5062767" y="4961589"/>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42" name="Oval 41">
              <a:extLst>
                <a:ext uri="{FF2B5EF4-FFF2-40B4-BE49-F238E27FC236}">
                  <a16:creationId xmlns:a16="http://schemas.microsoft.com/office/drawing/2014/main" id="{85BAC4C0-FDD0-491F-945C-A448FEA429F1}"/>
                </a:ext>
              </a:extLst>
            </p:cNvPr>
            <p:cNvSpPr/>
            <p:nvPr userDrawn="1"/>
          </p:nvSpPr>
          <p:spPr>
            <a:xfrm>
              <a:off x="5103999" y="5962284"/>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43" name="Oval 42">
              <a:extLst>
                <a:ext uri="{FF2B5EF4-FFF2-40B4-BE49-F238E27FC236}">
                  <a16:creationId xmlns:a16="http://schemas.microsoft.com/office/drawing/2014/main" id="{7AB54317-E15B-42B1-B04E-6A1221906F6D}"/>
                </a:ext>
              </a:extLst>
            </p:cNvPr>
            <p:cNvSpPr/>
            <p:nvPr userDrawn="1"/>
          </p:nvSpPr>
          <p:spPr>
            <a:xfrm>
              <a:off x="5546627" y="5641148"/>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44" name="Oval 43">
              <a:extLst>
                <a:ext uri="{FF2B5EF4-FFF2-40B4-BE49-F238E27FC236}">
                  <a16:creationId xmlns:a16="http://schemas.microsoft.com/office/drawing/2014/main" id="{5E39ABF4-EAC9-41E6-BB5C-BA963813BA6E}"/>
                </a:ext>
              </a:extLst>
            </p:cNvPr>
            <p:cNvSpPr/>
            <p:nvPr userDrawn="1"/>
          </p:nvSpPr>
          <p:spPr>
            <a:xfrm>
              <a:off x="5879289" y="5241071"/>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45" name="Oval 44">
              <a:extLst>
                <a:ext uri="{FF2B5EF4-FFF2-40B4-BE49-F238E27FC236}">
                  <a16:creationId xmlns:a16="http://schemas.microsoft.com/office/drawing/2014/main" id="{A4B240A3-0256-4CE4-B3B7-A683EAA9FEBA}"/>
                </a:ext>
              </a:extLst>
            </p:cNvPr>
            <p:cNvSpPr/>
            <p:nvPr userDrawn="1"/>
          </p:nvSpPr>
          <p:spPr>
            <a:xfrm>
              <a:off x="5831853" y="4919144"/>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46" name="Oval 45">
              <a:extLst>
                <a:ext uri="{FF2B5EF4-FFF2-40B4-BE49-F238E27FC236}">
                  <a16:creationId xmlns:a16="http://schemas.microsoft.com/office/drawing/2014/main" id="{F6CF61E7-6769-4D54-A98E-A53A037DBD2D}"/>
                </a:ext>
              </a:extLst>
            </p:cNvPr>
            <p:cNvSpPr/>
            <p:nvPr userDrawn="1"/>
          </p:nvSpPr>
          <p:spPr>
            <a:xfrm>
              <a:off x="4671972" y="5002977"/>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47" name="Oval 46">
              <a:extLst>
                <a:ext uri="{FF2B5EF4-FFF2-40B4-BE49-F238E27FC236}">
                  <a16:creationId xmlns:a16="http://schemas.microsoft.com/office/drawing/2014/main" id="{F6D8213C-8A50-438B-A406-A192DBB732CF}"/>
                </a:ext>
              </a:extLst>
            </p:cNvPr>
            <p:cNvSpPr/>
            <p:nvPr userDrawn="1"/>
          </p:nvSpPr>
          <p:spPr>
            <a:xfrm>
              <a:off x="5161087" y="4519858"/>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48" name="Oval 47">
              <a:extLst>
                <a:ext uri="{FF2B5EF4-FFF2-40B4-BE49-F238E27FC236}">
                  <a16:creationId xmlns:a16="http://schemas.microsoft.com/office/drawing/2014/main" id="{2F3D526D-83B8-4DD7-AA3C-494CFD634D0F}"/>
                </a:ext>
              </a:extLst>
            </p:cNvPr>
            <p:cNvSpPr/>
            <p:nvPr userDrawn="1"/>
          </p:nvSpPr>
          <p:spPr>
            <a:xfrm>
              <a:off x="5634572" y="4197931"/>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49" name="Oval 48">
              <a:extLst>
                <a:ext uri="{FF2B5EF4-FFF2-40B4-BE49-F238E27FC236}">
                  <a16:creationId xmlns:a16="http://schemas.microsoft.com/office/drawing/2014/main" id="{9BE58FDD-EE1E-4921-B11E-7F6848193CF0}"/>
                </a:ext>
              </a:extLst>
            </p:cNvPr>
            <p:cNvSpPr/>
            <p:nvPr userDrawn="1"/>
          </p:nvSpPr>
          <p:spPr>
            <a:xfrm>
              <a:off x="5426121" y="4779403"/>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50" name="Oval 49">
              <a:extLst>
                <a:ext uri="{FF2B5EF4-FFF2-40B4-BE49-F238E27FC236}">
                  <a16:creationId xmlns:a16="http://schemas.microsoft.com/office/drawing/2014/main" id="{3B4F0BBE-15C2-4CB7-BED2-D137B3FA6CAC}"/>
                </a:ext>
              </a:extLst>
            </p:cNvPr>
            <p:cNvSpPr/>
            <p:nvPr userDrawn="1"/>
          </p:nvSpPr>
          <p:spPr>
            <a:xfrm>
              <a:off x="5229757" y="3983314"/>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51" name="Oval 50">
              <a:extLst>
                <a:ext uri="{FF2B5EF4-FFF2-40B4-BE49-F238E27FC236}">
                  <a16:creationId xmlns:a16="http://schemas.microsoft.com/office/drawing/2014/main" id="{8F5E9356-5718-4E5F-B16C-302808E7925C}"/>
                </a:ext>
              </a:extLst>
            </p:cNvPr>
            <p:cNvSpPr/>
            <p:nvPr userDrawn="1"/>
          </p:nvSpPr>
          <p:spPr>
            <a:xfrm>
              <a:off x="6144136" y="5477453"/>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2" name="Oval 51">
              <a:extLst>
                <a:ext uri="{FF2B5EF4-FFF2-40B4-BE49-F238E27FC236}">
                  <a16:creationId xmlns:a16="http://schemas.microsoft.com/office/drawing/2014/main" id="{8A076A7C-E639-47B5-8579-845059E72B03}"/>
                </a:ext>
              </a:extLst>
            </p:cNvPr>
            <p:cNvSpPr/>
            <p:nvPr userDrawn="1"/>
          </p:nvSpPr>
          <p:spPr>
            <a:xfrm>
              <a:off x="6613891" y="5147048"/>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53" name="Oval 52">
              <a:extLst>
                <a:ext uri="{FF2B5EF4-FFF2-40B4-BE49-F238E27FC236}">
                  <a16:creationId xmlns:a16="http://schemas.microsoft.com/office/drawing/2014/main" id="{6D9A2872-B310-4B67-AD67-A14D6BA8CF4E}"/>
                </a:ext>
              </a:extLst>
            </p:cNvPr>
            <p:cNvSpPr/>
            <p:nvPr userDrawn="1"/>
          </p:nvSpPr>
          <p:spPr>
            <a:xfrm>
              <a:off x="5866268" y="5975528"/>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54" name="Oval 53">
              <a:extLst>
                <a:ext uri="{FF2B5EF4-FFF2-40B4-BE49-F238E27FC236}">
                  <a16:creationId xmlns:a16="http://schemas.microsoft.com/office/drawing/2014/main" id="{4D47626E-A506-4743-B7D6-F55DB4D7EFF2}"/>
                </a:ext>
              </a:extLst>
            </p:cNvPr>
            <p:cNvSpPr/>
            <p:nvPr userDrawn="1"/>
          </p:nvSpPr>
          <p:spPr>
            <a:xfrm>
              <a:off x="7293069" y="5944183"/>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55" name="Oval 54">
              <a:extLst>
                <a:ext uri="{FF2B5EF4-FFF2-40B4-BE49-F238E27FC236}">
                  <a16:creationId xmlns:a16="http://schemas.microsoft.com/office/drawing/2014/main" id="{9426D4EB-7253-4B23-A83E-6A75BC7259D6}"/>
                </a:ext>
              </a:extLst>
            </p:cNvPr>
            <p:cNvSpPr/>
            <p:nvPr userDrawn="1"/>
          </p:nvSpPr>
          <p:spPr>
            <a:xfrm>
              <a:off x="7430413" y="5426530"/>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56" name="Oval 55">
              <a:extLst>
                <a:ext uri="{FF2B5EF4-FFF2-40B4-BE49-F238E27FC236}">
                  <a16:creationId xmlns:a16="http://schemas.microsoft.com/office/drawing/2014/main" id="{19E5716A-5B73-49DA-915A-F5E69D284684}"/>
                </a:ext>
              </a:extLst>
            </p:cNvPr>
            <p:cNvSpPr/>
            <p:nvPr userDrawn="1"/>
          </p:nvSpPr>
          <p:spPr>
            <a:xfrm>
              <a:off x="7382977" y="5104603"/>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57" name="Oval 56">
              <a:extLst>
                <a:ext uri="{FF2B5EF4-FFF2-40B4-BE49-F238E27FC236}">
                  <a16:creationId xmlns:a16="http://schemas.microsoft.com/office/drawing/2014/main" id="{67879505-28BA-4209-82DB-C44B28007CE7}"/>
                </a:ext>
              </a:extLst>
            </p:cNvPr>
            <p:cNvSpPr/>
            <p:nvPr userDrawn="1"/>
          </p:nvSpPr>
          <p:spPr>
            <a:xfrm>
              <a:off x="6223096" y="5188436"/>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58" name="Oval 57">
              <a:extLst>
                <a:ext uri="{FF2B5EF4-FFF2-40B4-BE49-F238E27FC236}">
                  <a16:creationId xmlns:a16="http://schemas.microsoft.com/office/drawing/2014/main" id="{69FBBFCD-E744-42E7-9CC8-DC49C57167BA}"/>
                </a:ext>
              </a:extLst>
            </p:cNvPr>
            <p:cNvSpPr/>
            <p:nvPr userDrawn="1"/>
          </p:nvSpPr>
          <p:spPr>
            <a:xfrm>
              <a:off x="6712211" y="4705318"/>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59" name="Oval 58">
              <a:extLst>
                <a:ext uri="{FF2B5EF4-FFF2-40B4-BE49-F238E27FC236}">
                  <a16:creationId xmlns:a16="http://schemas.microsoft.com/office/drawing/2014/main" id="{7E390097-D6C9-4CCE-8193-A1CD723E39B6}"/>
                </a:ext>
              </a:extLst>
            </p:cNvPr>
            <p:cNvSpPr/>
            <p:nvPr userDrawn="1"/>
          </p:nvSpPr>
          <p:spPr>
            <a:xfrm>
              <a:off x="7185696" y="4383391"/>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60" name="Oval 59">
              <a:extLst>
                <a:ext uri="{FF2B5EF4-FFF2-40B4-BE49-F238E27FC236}">
                  <a16:creationId xmlns:a16="http://schemas.microsoft.com/office/drawing/2014/main" id="{498EE70D-9B27-4E36-AD40-8ED96D8535D2}"/>
                </a:ext>
              </a:extLst>
            </p:cNvPr>
            <p:cNvSpPr/>
            <p:nvPr userDrawn="1"/>
          </p:nvSpPr>
          <p:spPr>
            <a:xfrm>
              <a:off x="6977245" y="4964863"/>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61" name="Oval 60">
              <a:extLst>
                <a:ext uri="{FF2B5EF4-FFF2-40B4-BE49-F238E27FC236}">
                  <a16:creationId xmlns:a16="http://schemas.microsoft.com/office/drawing/2014/main" id="{F1EF005E-0DEE-41D6-9B59-08BF9872EF25}"/>
                </a:ext>
              </a:extLst>
            </p:cNvPr>
            <p:cNvSpPr/>
            <p:nvPr userDrawn="1"/>
          </p:nvSpPr>
          <p:spPr>
            <a:xfrm>
              <a:off x="6780881" y="4168773"/>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62" name="Oval 61">
              <a:extLst>
                <a:ext uri="{FF2B5EF4-FFF2-40B4-BE49-F238E27FC236}">
                  <a16:creationId xmlns:a16="http://schemas.microsoft.com/office/drawing/2014/main" id="{07FF95A4-90B3-4724-AA8A-CBC44FA53587}"/>
                </a:ext>
              </a:extLst>
            </p:cNvPr>
            <p:cNvSpPr/>
            <p:nvPr userDrawn="1"/>
          </p:nvSpPr>
          <p:spPr>
            <a:xfrm>
              <a:off x="7907288" y="5670931"/>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3" name="Oval 62">
              <a:extLst>
                <a:ext uri="{FF2B5EF4-FFF2-40B4-BE49-F238E27FC236}">
                  <a16:creationId xmlns:a16="http://schemas.microsoft.com/office/drawing/2014/main" id="{34AE1C7D-F4B0-432A-A793-C08679DC5026}"/>
                </a:ext>
              </a:extLst>
            </p:cNvPr>
            <p:cNvSpPr/>
            <p:nvPr userDrawn="1"/>
          </p:nvSpPr>
          <p:spPr>
            <a:xfrm>
              <a:off x="7043387" y="5597946"/>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64" name="Oval 63">
              <a:extLst>
                <a:ext uri="{FF2B5EF4-FFF2-40B4-BE49-F238E27FC236}">
                  <a16:creationId xmlns:a16="http://schemas.microsoft.com/office/drawing/2014/main" id="{7EB71315-1B0B-4C01-AF87-4F5FEDBAC6B2}"/>
                </a:ext>
              </a:extLst>
            </p:cNvPr>
            <p:cNvSpPr/>
            <p:nvPr userDrawn="1"/>
          </p:nvSpPr>
          <p:spPr>
            <a:xfrm>
              <a:off x="7890328" y="5390748"/>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65" name="Oval 64">
              <a:extLst>
                <a:ext uri="{FF2B5EF4-FFF2-40B4-BE49-F238E27FC236}">
                  <a16:creationId xmlns:a16="http://schemas.microsoft.com/office/drawing/2014/main" id="{9F57BBC9-4F58-4DC4-8BA6-C6B25A054CB5}"/>
                </a:ext>
              </a:extLst>
            </p:cNvPr>
            <p:cNvSpPr/>
            <p:nvPr userDrawn="1"/>
          </p:nvSpPr>
          <p:spPr>
            <a:xfrm>
              <a:off x="8632865" y="5608043"/>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66" name="Oval 65">
              <a:extLst>
                <a:ext uri="{FF2B5EF4-FFF2-40B4-BE49-F238E27FC236}">
                  <a16:creationId xmlns:a16="http://schemas.microsoft.com/office/drawing/2014/main" id="{A9751DBC-53BD-432B-BFF3-F5269D36FA64}"/>
                </a:ext>
              </a:extLst>
            </p:cNvPr>
            <p:cNvSpPr/>
            <p:nvPr userDrawn="1"/>
          </p:nvSpPr>
          <p:spPr>
            <a:xfrm>
              <a:off x="8844193" y="6129642"/>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67" name="Oval 66">
              <a:extLst>
                <a:ext uri="{FF2B5EF4-FFF2-40B4-BE49-F238E27FC236}">
                  <a16:creationId xmlns:a16="http://schemas.microsoft.com/office/drawing/2014/main" id="{807B288D-DBBC-47CF-A856-54663E09F8AE}"/>
                </a:ext>
              </a:extLst>
            </p:cNvPr>
            <p:cNvSpPr/>
            <p:nvPr userDrawn="1"/>
          </p:nvSpPr>
          <p:spPr>
            <a:xfrm>
              <a:off x="9139768" y="5427322"/>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68" name="Oval 67">
              <a:extLst>
                <a:ext uri="{FF2B5EF4-FFF2-40B4-BE49-F238E27FC236}">
                  <a16:creationId xmlns:a16="http://schemas.microsoft.com/office/drawing/2014/main" id="{AB1FA931-3E76-4DE3-8DE8-1549D65FBB08}"/>
                </a:ext>
              </a:extLst>
            </p:cNvPr>
            <p:cNvSpPr/>
            <p:nvPr userDrawn="1"/>
          </p:nvSpPr>
          <p:spPr>
            <a:xfrm>
              <a:off x="8934101" y="5290063"/>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69" name="Oval 68">
              <a:extLst>
                <a:ext uri="{FF2B5EF4-FFF2-40B4-BE49-F238E27FC236}">
                  <a16:creationId xmlns:a16="http://schemas.microsoft.com/office/drawing/2014/main" id="{751FFFB1-47A0-4C50-BECD-1D23D17E811D}"/>
                </a:ext>
              </a:extLst>
            </p:cNvPr>
            <p:cNvSpPr/>
            <p:nvPr userDrawn="1"/>
          </p:nvSpPr>
          <p:spPr>
            <a:xfrm>
              <a:off x="7774220" y="5373896"/>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70" name="Oval 69">
              <a:extLst>
                <a:ext uri="{FF2B5EF4-FFF2-40B4-BE49-F238E27FC236}">
                  <a16:creationId xmlns:a16="http://schemas.microsoft.com/office/drawing/2014/main" id="{26AECF17-77E1-43ED-8840-C62B6A88F5D4}"/>
                </a:ext>
              </a:extLst>
            </p:cNvPr>
            <p:cNvSpPr/>
            <p:nvPr userDrawn="1"/>
          </p:nvSpPr>
          <p:spPr>
            <a:xfrm>
              <a:off x="8263335" y="4890777"/>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71" name="Oval 70">
              <a:extLst>
                <a:ext uri="{FF2B5EF4-FFF2-40B4-BE49-F238E27FC236}">
                  <a16:creationId xmlns:a16="http://schemas.microsoft.com/office/drawing/2014/main" id="{F876E484-B037-4F75-9556-971B92DC48BE}"/>
                </a:ext>
              </a:extLst>
            </p:cNvPr>
            <p:cNvSpPr/>
            <p:nvPr userDrawn="1"/>
          </p:nvSpPr>
          <p:spPr>
            <a:xfrm>
              <a:off x="8736820" y="4568850"/>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72" name="Oval 71">
              <a:extLst>
                <a:ext uri="{FF2B5EF4-FFF2-40B4-BE49-F238E27FC236}">
                  <a16:creationId xmlns:a16="http://schemas.microsoft.com/office/drawing/2014/main" id="{8225F7F8-2ABA-4551-8C71-2D21376891A6}"/>
                </a:ext>
              </a:extLst>
            </p:cNvPr>
            <p:cNvSpPr/>
            <p:nvPr userDrawn="1"/>
          </p:nvSpPr>
          <p:spPr>
            <a:xfrm>
              <a:off x="8528369" y="5150322"/>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73" name="Oval 72">
              <a:extLst>
                <a:ext uri="{FF2B5EF4-FFF2-40B4-BE49-F238E27FC236}">
                  <a16:creationId xmlns:a16="http://schemas.microsoft.com/office/drawing/2014/main" id="{62DB6C0E-2520-4218-BA5A-7172D202F2EC}"/>
                </a:ext>
              </a:extLst>
            </p:cNvPr>
            <p:cNvSpPr/>
            <p:nvPr userDrawn="1"/>
          </p:nvSpPr>
          <p:spPr>
            <a:xfrm>
              <a:off x="8332005" y="4354232"/>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74" name="Oval 73">
              <a:extLst>
                <a:ext uri="{FF2B5EF4-FFF2-40B4-BE49-F238E27FC236}">
                  <a16:creationId xmlns:a16="http://schemas.microsoft.com/office/drawing/2014/main" id="{952770F6-E26A-4860-9E65-9673B8C9ECE9}"/>
                </a:ext>
              </a:extLst>
            </p:cNvPr>
            <p:cNvSpPr/>
            <p:nvPr userDrawn="1"/>
          </p:nvSpPr>
          <p:spPr>
            <a:xfrm>
              <a:off x="9840980" y="5460687"/>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5" name="Oval 74">
              <a:extLst>
                <a:ext uri="{FF2B5EF4-FFF2-40B4-BE49-F238E27FC236}">
                  <a16:creationId xmlns:a16="http://schemas.microsoft.com/office/drawing/2014/main" id="{E4607021-E25E-4BDD-AB6C-756887A27726}"/>
                </a:ext>
              </a:extLst>
            </p:cNvPr>
            <p:cNvSpPr/>
            <p:nvPr userDrawn="1"/>
          </p:nvSpPr>
          <p:spPr>
            <a:xfrm>
              <a:off x="9364047" y="5413278"/>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76" name="Oval 75">
              <a:extLst>
                <a:ext uri="{FF2B5EF4-FFF2-40B4-BE49-F238E27FC236}">
                  <a16:creationId xmlns:a16="http://schemas.microsoft.com/office/drawing/2014/main" id="{4F455D67-07C2-490E-A309-365E96F52755}"/>
                </a:ext>
              </a:extLst>
            </p:cNvPr>
            <p:cNvSpPr/>
            <p:nvPr userDrawn="1"/>
          </p:nvSpPr>
          <p:spPr>
            <a:xfrm>
              <a:off x="9746108" y="5043944"/>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77" name="Oval 76">
              <a:extLst>
                <a:ext uri="{FF2B5EF4-FFF2-40B4-BE49-F238E27FC236}">
                  <a16:creationId xmlns:a16="http://schemas.microsoft.com/office/drawing/2014/main" id="{FF93BA23-3346-48B4-B2A8-54BC61D2FA98}"/>
                </a:ext>
              </a:extLst>
            </p:cNvPr>
            <p:cNvSpPr/>
            <p:nvPr userDrawn="1"/>
          </p:nvSpPr>
          <p:spPr>
            <a:xfrm>
              <a:off x="6738732" y="5957059"/>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78" name="Oval 77">
              <a:extLst>
                <a:ext uri="{FF2B5EF4-FFF2-40B4-BE49-F238E27FC236}">
                  <a16:creationId xmlns:a16="http://schemas.microsoft.com/office/drawing/2014/main" id="{80E9FD8F-5EC9-4F46-B8F7-8199791E1422}"/>
                </a:ext>
              </a:extLst>
            </p:cNvPr>
            <p:cNvSpPr/>
            <p:nvPr userDrawn="1"/>
          </p:nvSpPr>
          <p:spPr>
            <a:xfrm>
              <a:off x="10425287" y="5841079"/>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79" name="Oval 78">
              <a:extLst>
                <a:ext uri="{FF2B5EF4-FFF2-40B4-BE49-F238E27FC236}">
                  <a16:creationId xmlns:a16="http://schemas.microsoft.com/office/drawing/2014/main" id="{29E1889B-5C38-4F48-8797-C5B6154F9D23}"/>
                </a:ext>
              </a:extLst>
            </p:cNvPr>
            <p:cNvSpPr/>
            <p:nvPr userDrawn="1"/>
          </p:nvSpPr>
          <p:spPr>
            <a:xfrm>
              <a:off x="10562631" y="5323426"/>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80" name="Oval 79">
              <a:extLst>
                <a:ext uri="{FF2B5EF4-FFF2-40B4-BE49-F238E27FC236}">
                  <a16:creationId xmlns:a16="http://schemas.microsoft.com/office/drawing/2014/main" id="{A333226C-B3A5-4BDC-B318-FFF9F0EB91C1}"/>
                </a:ext>
              </a:extLst>
            </p:cNvPr>
            <p:cNvSpPr/>
            <p:nvPr userDrawn="1"/>
          </p:nvSpPr>
          <p:spPr>
            <a:xfrm>
              <a:off x="10515195" y="5001499"/>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81" name="Oval 80">
              <a:extLst>
                <a:ext uri="{FF2B5EF4-FFF2-40B4-BE49-F238E27FC236}">
                  <a16:creationId xmlns:a16="http://schemas.microsoft.com/office/drawing/2014/main" id="{9D58340A-8F19-4A37-86B4-30F8486F1465}"/>
                </a:ext>
              </a:extLst>
            </p:cNvPr>
            <p:cNvSpPr/>
            <p:nvPr userDrawn="1"/>
          </p:nvSpPr>
          <p:spPr>
            <a:xfrm>
              <a:off x="9355313" y="5085332"/>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82" name="Oval 81">
              <a:extLst>
                <a:ext uri="{FF2B5EF4-FFF2-40B4-BE49-F238E27FC236}">
                  <a16:creationId xmlns:a16="http://schemas.microsoft.com/office/drawing/2014/main" id="{F8C179F6-17FA-4F10-9513-4D039F77BA96}"/>
                </a:ext>
              </a:extLst>
            </p:cNvPr>
            <p:cNvSpPr/>
            <p:nvPr userDrawn="1"/>
          </p:nvSpPr>
          <p:spPr>
            <a:xfrm>
              <a:off x="9844428" y="4602214"/>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83" name="Oval 82">
              <a:extLst>
                <a:ext uri="{FF2B5EF4-FFF2-40B4-BE49-F238E27FC236}">
                  <a16:creationId xmlns:a16="http://schemas.microsoft.com/office/drawing/2014/main" id="{9D480887-AEFA-4002-B99D-8688ECED7D05}"/>
                </a:ext>
              </a:extLst>
            </p:cNvPr>
            <p:cNvSpPr/>
            <p:nvPr userDrawn="1"/>
          </p:nvSpPr>
          <p:spPr>
            <a:xfrm>
              <a:off x="10317913" y="4280287"/>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84" name="Oval 83">
              <a:extLst>
                <a:ext uri="{FF2B5EF4-FFF2-40B4-BE49-F238E27FC236}">
                  <a16:creationId xmlns:a16="http://schemas.microsoft.com/office/drawing/2014/main" id="{806250BB-48EE-45DE-80A7-2EE80D4F433D}"/>
                </a:ext>
              </a:extLst>
            </p:cNvPr>
            <p:cNvSpPr/>
            <p:nvPr userDrawn="1"/>
          </p:nvSpPr>
          <p:spPr>
            <a:xfrm>
              <a:off x="10109463" y="4861759"/>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85" name="Oval 84">
              <a:extLst>
                <a:ext uri="{FF2B5EF4-FFF2-40B4-BE49-F238E27FC236}">
                  <a16:creationId xmlns:a16="http://schemas.microsoft.com/office/drawing/2014/main" id="{B782C038-380E-4B0D-AB1F-4C6661F26D12}"/>
                </a:ext>
              </a:extLst>
            </p:cNvPr>
            <p:cNvSpPr/>
            <p:nvPr userDrawn="1"/>
          </p:nvSpPr>
          <p:spPr>
            <a:xfrm>
              <a:off x="9913099" y="4065669"/>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86" name="Oval 85">
              <a:extLst>
                <a:ext uri="{FF2B5EF4-FFF2-40B4-BE49-F238E27FC236}">
                  <a16:creationId xmlns:a16="http://schemas.microsoft.com/office/drawing/2014/main" id="{22B579F0-93D9-4E09-8305-FC34FC8804CC}"/>
                </a:ext>
              </a:extLst>
            </p:cNvPr>
            <p:cNvSpPr/>
            <p:nvPr userDrawn="1"/>
          </p:nvSpPr>
          <p:spPr>
            <a:xfrm>
              <a:off x="11334019" y="5687764"/>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87" name="Oval 86">
              <a:extLst>
                <a:ext uri="{FF2B5EF4-FFF2-40B4-BE49-F238E27FC236}">
                  <a16:creationId xmlns:a16="http://schemas.microsoft.com/office/drawing/2014/main" id="{CA98FF35-7E8E-41AD-A124-2E8D0F5BF4C6}"/>
                </a:ext>
              </a:extLst>
            </p:cNvPr>
            <p:cNvSpPr/>
            <p:nvPr userDrawn="1"/>
          </p:nvSpPr>
          <p:spPr>
            <a:xfrm>
              <a:off x="10591056" y="5346919"/>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88" name="Oval 87">
              <a:extLst>
                <a:ext uri="{FF2B5EF4-FFF2-40B4-BE49-F238E27FC236}">
                  <a16:creationId xmlns:a16="http://schemas.microsoft.com/office/drawing/2014/main" id="{AF5AF565-9505-449A-823A-6C19BC478F89}"/>
                </a:ext>
              </a:extLst>
            </p:cNvPr>
            <p:cNvSpPr/>
            <p:nvPr userDrawn="1"/>
          </p:nvSpPr>
          <p:spPr>
            <a:xfrm>
              <a:off x="10973117" y="4977584"/>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89" name="Oval 88">
              <a:extLst>
                <a:ext uri="{FF2B5EF4-FFF2-40B4-BE49-F238E27FC236}">
                  <a16:creationId xmlns:a16="http://schemas.microsoft.com/office/drawing/2014/main" id="{421A7EC6-20A7-4268-80F5-3566AFC4C3E7}"/>
                </a:ext>
              </a:extLst>
            </p:cNvPr>
            <p:cNvSpPr/>
            <p:nvPr userDrawn="1"/>
          </p:nvSpPr>
          <p:spPr>
            <a:xfrm>
              <a:off x="11014349" y="5978279"/>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90" name="Oval 89">
              <a:extLst>
                <a:ext uri="{FF2B5EF4-FFF2-40B4-BE49-F238E27FC236}">
                  <a16:creationId xmlns:a16="http://schemas.microsoft.com/office/drawing/2014/main" id="{291DEEB1-F8E4-4CC4-B890-6EE3C10BA60D}"/>
                </a:ext>
              </a:extLst>
            </p:cNvPr>
            <p:cNvSpPr/>
            <p:nvPr userDrawn="1"/>
          </p:nvSpPr>
          <p:spPr>
            <a:xfrm>
              <a:off x="11566035" y="5453506"/>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91" name="Oval 90">
              <a:extLst>
                <a:ext uri="{FF2B5EF4-FFF2-40B4-BE49-F238E27FC236}">
                  <a16:creationId xmlns:a16="http://schemas.microsoft.com/office/drawing/2014/main" id="{847C0A9D-FD47-489F-978D-13F090C40A1D}"/>
                </a:ext>
              </a:extLst>
            </p:cNvPr>
            <p:cNvSpPr/>
            <p:nvPr userDrawn="1"/>
          </p:nvSpPr>
          <p:spPr>
            <a:xfrm>
              <a:off x="11789640" y="5257067"/>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92" name="Oval 91">
              <a:extLst>
                <a:ext uri="{FF2B5EF4-FFF2-40B4-BE49-F238E27FC236}">
                  <a16:creationId xmlns:a16="http://schemas.microsoft.com/office/drawing/2014/main" id="{DBEAFC1C-8560-4CFE-875C-1B7B00E51FFF}"/>
                </a:ext>
              </a:extLst>
            </p:cNvPr>
            <p:cNvSpPr/>
            <p:nvPr userDrawn="1"/>
          </p:nvSpPr>
          <p:spPr>
            <a:xfrm>
              <a:off x="11742204" y="4935140"/>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93" name="Oval 92">
              <a:extLst>
                <a:ext uri="{FF2B5EF4-FFF2-40B4-BE49-F238E27FC236}">
                  <a16:creationId xmlns:a16="http://schemas.microsoft.com/office/drawing/2014/main" id="{67785832-F23E-4457-84FA-ED30322D7F61}"/>
                </a:ext>
              </a:extLst>
            </p:cNvPr>
            <p:cNvSpPr/>
            <p:nvPr userDrawn="1"/>
          </p:nvSpPr>
          <p:spPr>
            <a:xfrm>
              <a:off x="10582323" y="5018973"/>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94" name="Oval 93">
              <a:extLst>
                <a:ext uri="{FF2B5EF4-FFF2-40B4-BE49-F238E27FC236}">
                  <a16:creationId xmlns:a16="http://schemas.microsoft.com/office/drawing/2014/main" id="{98C147BC-2F0D-4285-8E39-744F76D73117}"/>
                </a:ext>
              </a:extLst>
            </p:cNvPr>
            <p:cNvSpPr/>
            <p:nvPr userDrawn="1"/>
          </p:nvSpPr>
          <p:spPr>
            <a:xfrm>
              <a:off x="11071437" y="4535854"/>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95" name="Oval 94">
              <a:extLst>
                <a:ext uri="{FF2B5EF4-FFF2-40B4-BE49-F238E27FC236}">
                  <a16:creationId xmlns:a16="http://schemas.microsoft.com/office/drawing/2014/main" id="{B01B6CA8-B4C3-454B-A699-EE892BD28829}"/>
                </a:ext>
              </a:extLst>
            </p:cNvPr>
            <p:cNvSpPr/>
            <p:nvPr userDrawn="1"/>
          </p:nvSpPr>
          <p:spPr>
            <a:xfrm>
              <a:off x="11544923" y="4213927"/>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96" name="Oval 95">
              <a:extLst>
                <a:ext uri="{FF2B5EF4-FFF2-40B4-BE49-F238E27FC236}">
                  <a16:creationId xmlns:a16="http://schemas.microsoft.com/office/drawing/2014/main" id="{BE6C7104-06A8-4F42-A48F-E38F2F9FA47D}"/>
                </a:ext>
              </a:extLst>
            </p:cNvPr>
            <p:cNvSpPr/>
            <p:nvPr userDrawn="1"/>
          </p:nvSpPr>
          <p:spPr>
            <a:xfrm>
              <a:off x="11336472" y="4795399"/>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97" name="Oval 96">
              <a:extLst>
                <a:ext uri="{FF2B5EF4-FFF2-40B4-BE49-F238E27FC236}">
                  <a16:creationId xmlns:a16="http://schemas.microsoft.com/office/drawing/2014/main" id="{FF2B351A-88DC-4FE9-B6D9-0D1E32B92C13}"/>
                </a:ext>
              </a:extLst>
            </p:cNvPr>
            <p:cNvSpPr/>
            <p:nvPr userDrawn="1"/>
          </p:nvSpPr>
          <p:spPr>
            <a:xfrm>
              <a:off x="11140108" y="3999309"/>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98" name="Oval 97">
              <a:extLst>
                <a:ext uri="{FF2B5EF4-FFF2-40B4-BE49-F238E27FC236}">
                  <a16:creationId xmlns:a16="http://schemas.microsoft.com/office/drawing/2014/main" id="{67D73212-BA54-4857-B2FD-33CDAEAA646D}"/>
                </a:ext>
              </a:extLst>
            </p:cNvPr>
            <p:cNvSpPr/>
            <p:nvPr userDrawn="1"/>
          </p:nvSpPr>
          <p:spPr>
            <a:xfrm>
              <a:off x="2320772" y="4606227"/>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grpSp>
      <p:sp>
        <p:nvSpPr>
          <p:cNvPr id="99" name="Rectangle 98">
            <a:extLst>
              <a:ext uri="{FF2B5EF4-FFF2-40B4-BE49-F238E27FC236}">
                <a16:creationId xmlns:a16="http://schemas.microsoft.com/office/drawing/2014/main" id="{818FA93C-68F6-45BA-B287-E3E18E574AD7}"/>
              </a:ext>
            </a:extLst>
          </p:cNvPr>
          <p:cNvSpPr/>
          <p:nvPr/>
        </p:nvSpPr>
        <p:spPr>
          <a:xfrm>
            <a:off x="0" y="6457057"/>
            <a:ext cx="12192000" cy="400945"/>
          </a:xfrm>
          <a:prstGeom prst="rect">
            <a:avLst/>
          </a:prstGeom>
          <a:solidFill>
            <a:srgbClr val="5768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solidFill>
                <a:srgbClr val="F5B317"/>
              </a:solidFill>
            </a:endParaRPr>
          </a:p>
        </p:txBody>
      </p:sp>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grpSp>
        <p:nvGrpSpPr>
          <p:cNvPr id="101" name="Group 100">
            <a:extLst>
              <a:ext uri="{FF2B5EF4-FFF2-40B4-BE49-F238E27FC236}">
                <a16:creationId xmlns:a16="http://schemas.microsoft.com/office/drawing/2014/main" id="{58E74FC5-F3C9-47F0-9F3D-C24A699EA29D}"/>
              </a:ext>
            </a:extLst>
          </p:cNvPr>
          <p:cNvGrpSpPr/>
          <p:nvPr/>
        </p:nvGrpSpPr>
        <p:grpSpPr>
          <a:xfrm>
            <a:off x="3174294" y="3403689"/>
            <a:ext cx="1584176" cy="3061053"/>
            <a:chOff x="903020" y="3403687"/>
            <a:chExt cx="1584176" cy="3061053"/>
          </a:xfrm>
        </p:grpSpPr>
        <p:sp>
          <p:nvSpPr>
            <p:cNvPr id="102" name="Trapezoid 101">
              <a:extLst>
                <a:ext uri="{FF2B5EF4-FFF2-40B4-BE49-F238E27FC236}">
                  <a16:creationId xmlns:a16="http://schemas.microsoft.com/office/drawing/2014/main" id="{EB81249F-D75F-47C3-95F9-AD7B57EE436A}"/>
                </a:ext>
              </a:extLst>
            </p:cNvPr>
            <p:cNvSpPr/>
            <p:nvPr/>
          </p:nvSpPr>
          <p:spPr>
            <a:xfrm>
              <a:off x="1605955" y="5636740"/>
              <a:ext cx="178306" cy="828000"/>
            </a:xfrm>
            <a:prstGeom prst="trapezoi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03" name="Group 102">
              <a:extLst>
                <a:ext uri="{FF2B5EF4-FFF2-40B4-BE49-F238E27FC236}">
                  <a16:creationId xmlns:a16="http://schemas.microsoft.com/office/drawing/2014/main" id="{F5026031-E09E-4B1A-9E47-73A557737B0A}"/>
                </a:ext>
              </a:extLst>
            </p:cNvPr>
            <p:cNvGrpSpPr/>
            <p:nvPr/>
          </p:nvGrpSpPr>
          <p:grpSpPr>
            <a:xfrm>
              <a:off x="903020" y="3403687"/>
              <a:ext cx="1584176" cy="2282988"/>
              <a:chOff x="967240" y="3289369"/>
              <a:chExt cx="1100200" cy="1585520"/>
            </a:xfrm>
          </p:grpSpPr>
          <p:sp>
            <p:nvSpPr>
              <p:cNvPr id="104" name="Freeform 3">
                <a:extLst>
                  <a:ext uri="{FF2B5EF4-FFF2-40B4-BE49-F238E27FC236}">
                    <a16:creationId xmlns:a16="http://schemas.microsoft.com/office/drawing/2014/main" id="{CBA7587D-9890-4F62-B240-B338773BC85F}"/>
                  </a:ext>
                </a:extLst>
              </p:cNvPr>
              <p:cNvSpPr/>
              <p:nvPr/>
            </p:nvSpPr>
            <p:spPr>
              <a:xfrm>
                <a:off x="967240"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5" name="Freeform 18">
                <a:extLst>
                  <a:ext uri="{FF2B5EF4-FFF2-40B4-BE49-F238E27FC236}">
                    <a16:creationId xmlns:a16="http://schemas.microsoft.com/office/drawing/2014/main" id="{A81E18AB-FDB0-473D-BE71-ADAB43B422DA}"/>
                  </a:ext>
                </a:extLst>
              </p:cNvPr>
              <p:cNvSpPr/>
              <p:nvPr/>
            </p:nvSpPr>
            <p:spPr>
              <a:xfrm flipH="1">
                <a:off x="1514959"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grpSp>
        <p:nvGrpSpPr>
          <p:cNvPr id="106" name="그룹 5">
            <a:extLst>
              <a:ext uri="{FF2B5EF4-FFF2-40B4-BE49-F238E27FC236}">
                <a16:creationId xmlns:a16="http://schemas.microsoft.com/office/drawing/2014/main" id="{B5FBE2AB-7093-4875-A9E4-F00E87BDF92C}"/>
              </a:ext>
            </a:extLst>
          </p:cNvPr>
          <p:cNvGrpSpPr/>
          <p:nvPr/>
        </p:nvGrpSpPr>
        <p:grpSpPr>
          <a:xfrm>
            <a:off x="5301473" y="3403688"/>
            <a:ext cx="1584176" cy="3061053"/>
            <a:chOff x="5717691" y="3403687"/>
            <a:chExt cx="1584176" cy="3061053"/>
          </a:xfrm>
        </p:grpSpPr>
        <p:sp>
          <p:nvSpPr>
            <p:cNvPr id="107" name="Trapezoid 106">
              <a:extLst>
                <a:ext uri="{FF2B5EF4-FFF2-40B4-BE49-F238E27FC236}">
                  <a16:creationId xmlns:a16="http://schemas.microsoft.com/office/drawing/2014/main" id="{9FA7E9F2-3AF1-4A27-BEA2-C8BF2612E57F}"/>
                </a:ext>
              </a:extLst>
            </p:cNvPr>
            <p:cNvSpPr/>
            <p:nvPr/>
          </p:nvSpPr>
          <p:spPr>
            <a:xfrm>
              <a:off x="6420626" y="5636740"/>
              <a:ext cx="178306" cy="828000"/>
            </a:xfrm>
            <a:prstGeom prst="trapezoi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08" name="Group 107">
              <a:extLst>
                <a:ext uri="{FF2B5EF4-FFF2-40B4-BE49-F238E27FC236}">
                  <a16:creationId xmlns:a16="http://schemas.microsoft.com/office/drawing/2014/main" id="{9CCA46B0-4755-4A66-A1C3-F360C922B099}"/>
                </a:ext>
              </a:extLst>
            </p:cNvPr>
            <p:cNvGrpSpPr/>
            <p:nvPr/>
          </p:nvGrpSpPr>
          <p:grpSpPr>
            <a:xfrm>
              <a:off x="5717691" y="3403687"/>
              <a:ext cx="1584176" cy="2282988"/>
              <a:chOff x="967240" y="3289369"/>
              <a:chExt cx="1100200" cy="1585520"/>
            </a:xfrm>
          </p:grpSpPr>
          <p:sp>
            <p:nvSpPr>
              <p:cNvPr id="109" name="Freeform 21">
                <a:extLst>
                  <a:ext uri="{FF2B5EF4-FFF2-40B4-BE49-F238E27FC236}">
                    <a16:creationId xmlns:a16="http://schemas.microsoft.com/office/drawing/2014/main" id="{74584272-9039-4B92-A89A-5821E3EBB5E1}"/>
                  </a:ext>
                </a:extLst>
              </p:cNvPr>
              <p:cNvSpPr/>
              <p:nvPr/>
            </p:nvSpPr>
            <p:spPr>
              <a:xfrm>
                <a:off x="967240"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10" name="Freeform 22">
                <a:extLst>
                  <a:ext uri="{FF2B5EF4-FFF2-40B4-BE49-F238E27FC236}">
                    <a16:creationId xmlns:a16="http://schemas.microsoft.com/office/drawing/2014/main" id="{545898EC-7701-42E1-92BD-E224D7EC0027}"/>
                  </a:ext>
                </a:extLst>
              </p:cNvPr>
              <p:cNvSpPr/>
              <p:nvPr/>
            </p:nvSpPr>
            <p:spPr>
              <a:xfrm flipH="1">
                <a:off x="1514959"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grpSp>
        <p:nvGrpSpPr>
          <p:cNvPr id="111" name="그룹 6">
            <a:extLst>
              <a:ext uri="{FF2B5EF4-FFF2-40B4-BE49-F238E27FC236}">
                <a16:creationId xmlns:a16="http://schemas.microsoft.com/office/drawing/2014/main" id="{61519FF0-E50A-4BDD-BF9E-3328E49896EB}"/>
              </a:ext>
            </a:extLst>
          </p:cNvPr>
          <p:cNvGrpSpPr/>
          <p:nvPr/>
        </p:nvGrpSpPr>
        <p:grpSpPr>
          <a:xfrm>
            <a:off x="7428652" y="3403688"/>
            <a:ext cx="1584176" cy="3061053"/>
            <a:chOff x="7636762" y="3403687"/>
            <a:chExt cx="1584176" cy="3061053"/>
          </a:xfrm>
        </p:grpSpPr>
        <p:sp>
          <p:nvSpPr>
            <p:cNvPr id="112" name="Trapezoid 111">
              <a:extLst>
                <a:ext uri="{FF2B5EF4-FFF2-40B4-BE49-F238E27FC236}">
                  <a16:creationId xmlns:a16="http://schemas.microsoft.com/office/drawing/2014/main" id="{D40C7272-6F70-4FBC-BEAC-7C00E4C16965}"/>
                </a:ext>
              </a:extLst>
            </p:cNvPr>
            <p:cNvSpPr/>
            <p:nvPr/>
          </p:nvSpPr>
          <p:spPr>
            <a:xfrm>
              <a:off x="8339697" y="5636740"/>
              <a:ext cx="178306" cy="828000"/>
            </a:xfrm>
            <a:prstGeom prst="trapezoi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13" name="Group 112">
              <a:extLst>
                <a:ext uri="{FF2B5EF4-FFF2-40B4-BE49-F238E27FC236}">
                  <a16:creationId xmlns:a16="http://schemas.microsoft.com/office/drawing/2014/main" id="{93676D3B-F751-484D-A2B8-A70D513B5061}"/>
                </a:ext>
              </a:extLst>
            </p:cNvPr>
            <p:cNvGrpSpPr/>
            <p:nvPr/>
          </p:nvGrpSpPr>
          <p:grpSpPr>
            <a:xfrm>
              <a:off x="7636762" y="3403687"/>
              <a:ext cx="1584176" cy="2282988"/>
              <a:chOff x="967240" y="3289369"/>
              <a:chExt cx="1100200" cy="1585520"/>
            </a:xfrm>
          </p:grpSpPr>
          <p:sp>
            <p:nvSpPr>
              <p:cNvPr id="114" name="Freeform 24">
                <a:extLst>
                  <a:ext uri="{FF2B5EF4-FFF2-40B4-BE49-F238E27FC236}">
                    <a16:creationId xmlns:a16="http://schemas.microsoft.com/office/drawing/2014/main" id="{3EEF1B14-EF3E-4496-9154-1B567E90AAFA}"/>
                  </a:ext>
                </a:extLst>
              </p:cNvPr>
              <p:cNvSpPr/>
              <p:nvPr/>
            </p:nvSpPr>
            <p:spPr>
              <a:xfrm>
                <a:off x="967240"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5" name="Freeform 25">
                <a:extLst>
                  <a:ext uri="{FF2B5EF4-FFF2-40B4-BE49-F238E27FC236}">
                    <a16:creationId xmlns:a16="http://schemas.microsoft.com/office/drawing/2014/main" id="{C74C98E4-6CC7-46CC-BC50-6261CFAC397F}"/>
                  </a:ext>
                </a:extLst>
              </p:cNvPr>
              <p:cNvSpPr/>
              <p:nvPr/>
            </p:nvSpPr>
            <p:spPr>
              <a:xfrm flipH="1">
                <a:off x="1514959"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grpSp>
        <p:nvGrpSpPr>
          <p:cNvPr id="116" name="그룹 7">
            <a:extLst>
              <a:ext uri="{FF2B5EF4-FFF2-40B4-BE49-F238E27FC236}">
                <a16:creationId xmlns:a16="http://schemas.microsoft.com/office/drawing/2014/main" id="{AE2101EB-7A2E-45D5-9023-8F08C57B109A}"/>
              </a:ext>
            </a:extLst>
          </p:cNvPr>
          <p:cNvGrpSpPr/>
          <p:nvPr/>
        </p:nvGrpSpPr>
        <p:grpSpPr>
          <a:xfrm>
            <a:off x="9555832" y="3403688"/>
            <a:ext cx="1584176" cy="3061053"/>
            <a:chOff x="9555832" y="3403687"/>
            <a:chExt cx="1584176" cy="3061053"/>
          </a:xfrm>
        </p:grpSpPr>
        <p:sp>
          <p:nvSpPr>
            <p:cNvPr id="117" name="Trapezoid 116">
              <a:extLst>
                <a:ext uri="{FF2B5EF4-FFF2-40B4-BE49-F238E27FC236}">
                  <a16:creationId xmlns:a16="http://schemas.microsoft.com/office/drawing/2014/main" id="{D6AE3664-2AAA-4411-85E8-BE3565B26A10}"/>
                </a:ext>
              </a:extLst>
            </p:cNvPr>
            <p:cNvSpPr/>
            <p:nvPr/>
          </p:nvSpPr>
          <p:spPr>
            <a:xfrm>
              <a:off x="10258767" y="5636740"/>
              <a:ext cx="178306" cy="828000"/>
            </a:xfrm>
            <a:prstGeom prst="trapezoi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18" name="Group 117">
              <a:extLst>
                <a:ext uri="{FF2B5EF4-FFF2-40B4-BE49-F238E27FC236}">
                  <a16:creationId xmlns:a16="http://schemas.microsoft.com/office/drawing/2014/main" id="{596661F7-36FD-4DE3-B66C-E8993E350BAD}"/>
                </a:ext>
              </a:extLst>
            </p:cNvPr>
            <p:cNvGrpSpPr/>
            <p:nvPr/>
          </p:nvGrpSpPr>
          <p:grpSpPr>
            <a:xfrm>
              <a:off x="9555832" y="3403687"/>
              <a:ext cx="1584176" cy="2282988"/>
              <a:chOff x="967240" y="3289369"/>
              <a:chExt cx="1100200" cy="1585520"/>
            </a:xfrm>
          </p:grpSpPr>
          <p:sp>
            <p:nvSpPr>
              <p:cNvPr id="119" name="Freeform 27">
                <a:extLst>
                  <a:ext uri="{FF2B5EF4-FFF2-40B4-BE49-F238E27FC236}">
                    <a16:creationId xmlns:a16="http://schemas.microsoft.com/office/drawing/2014/main" id="{7DE97A7A-673C-411A-8854-E47147C1DFC6}"/>
                  </a:ext>
                </a:extLst>
              </p:cNvPr>
              <p:cNvSpPr/>
              <p:nvPr/>
            </p:nvSpPr>
            <p:spPr>
              <a:xfrm>
                <a:off x="967240"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0" name="Freeform 28">
                <a:extLst>
                  <a:ext uri="{FF2B5EF4-FFF2-40B4-BE49-F238E27FC236}">
                    <a16:creationId xmlns:a16="http://schemas.microsoft.com/office/drawing/2014/main" id="{B88AA821-EA45-49CF-88BC-AD6E25D95F33}"/>
                  </a:ext>
                </a:extLst>
              </p:cNvPr>
              <p:cNvSpPr/>
              <p:nvPr/>
            </p:nvSpPr>
            <p:spPr>
              <a:xfrm flipH="1">
                <a:off x="1514959"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grpSp>
        <p:nvGrpSpPr>
          <p:cNvPr id="121" name="Group 120">
            <a:extLst>
              <a:ext uri="{FF2B5EF4-FFF2-40B4-BE49-F238E27FC236}">
                <a16:creationId xmlns:a16="http://schemas.microsoft.com/office/drawing/2014/main" id="{6DF84FC0-2284-419A-9A1A-6A416C80A970}"/>
              </a:ext>
            </a:extLst>
          </p:cNvPr>
          <p:cNvGrpSpPr/>
          <p:nvPr/>
        </p:nvGrpSpPr>
        <p:grpSpPr>
          <a:xfrm>
            <a:off x="2961548" y="1699206"/>
            <a:ext cx="1997216" cy="1477328"/>
            <a:chOff x="3017859" y="4283314"/>
            <a:chExt cx="1890849" cy="1477328"/>
          </a:xfrm>
        </p:grpSpPr>
        <p:sp>
          <p:nvSpPr>
            <p:cNvPr id="122" name="TextBox 121">
              <a:extLst>
                <a:ext uri="{FF2B5EF4-FFF2-40B4-BE49-F238E27FC236}">
                  <a16:creationId xmlns:a16="http://schemas.microsoft.com/office/drawing/2014/main" id="{74F9142F-D60E-4A69-9DEB-71AE0D2FCC56}"/>
                </a:ext>
              </a:extLst>
            </p:cNvPr>
            <p:cNvSpPr txBox="1"/>
            <p:nvPr/>
          </p:nvSpPr>
          <p:spPr>
            <a:xfrm>
              <a:off x="3021856" y="4560313"/>
              <a:ext cx="1886852"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 Easy to change colors, photos and Text.  </a:t>
              </a:r>
              <a:endParaRPr lang="ko-KR" altLang="en-US" sz="1200" dirty="0">
                <a:solidFill>
                  <a:schemeClr val="tx1">
                    <a:lumMod val="75000"/>
                    <a:lumOff val="25000"/>
                  </a:schemeClr>
                </a:solidFill>
                <a:cs typeface="Arial" pitchFamily="34" charset="0"/>
              </a:endParaRPr>
            </a:p>
          </p:txBody>
        </p:sp>
        <p:sp>
          <p:nvSpPr>
            <p:cNvPr id="123" name="TextBox 122">
              <a:extLst>
                <a:ext uri="{FF2B5EF4-FFF2-40B4-BE49-F238E27FC236}">
                  <a16:creationId xmlns:a16="http://schemas.microsoft.com/office/drawing/2014/main" id="{58DA5332-6709-49C2-9463-ABB1AF60E72E}"/>
                </a:ext>
              </a:extLst>
            </p:cNvPr>
            <p:cNvSpPr txBox="1"/>
            <p:nvPr/>
          </p:nvSpPr>
          <p:spPr>
            <a:xfrm>
              <a:off x="3017859" y="4283314"/>
              <a:ext cx="1870812"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24" name="Group 123">
            <a:extLst>
              <a:ext uri="{FF2B5EF4-FFF2-40B4-BE49-F238E27FC236}">
                <a16:creationId xmlns:a16="http://schemas.microsoft.com/office/drawing/2014/main" id="{A7B9B226-6112-41BA-804D-4098656DB45C}"/>
              </a:ext>
            </a:extLst>
          </p:cNvPr>
          <p:cNvGrpSpPr/>
          <p:nvPr/>
        </p:nvGrpSpPr>
        <p:grpSpPr>
          <a:xfrm>
            <a:off x="5083457" y="1699206"/>
            <a:ext cx="1997216" cy="1477328"/>
            <a:chOff x="3017859" y="4283314"/>
            <a:chExt cx="1890849" cy="1477328"/>
          </a:xfrm>
        </p:grpSpPr>
        <p:sp>
          <p:nvSpPr>
            <p:cNvPr id="125" name="TextBox 124">
              <a:extLst>
                <a:ext uri="{FF2B5EF4-FFF2-40B4-BE49-F238E27FC236}">
                  <a16:creationId xmlns:a16="http://schemas.microsoft.com/office/drawing/2014/main" id="{43290FDF-0A0A-477E-9A11-5CD0E31C5071}"/>
                </a:ext>
              </a:extLst>
            </p:cNvPr>
            <p:cNvSpPr txBox="1"/>
            <p:nvPr/>
          </p:nvSpPr>
          <p:spPr>
            <a:xfrm>
              <a:off x="3021856" y="4560313"/>
              <a:ext cx="1886852"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 Easy to change colors, photos and Text.  </a:t>
              </a:r>
              <a:endParaRPr lang="ko-KR" altLang="en-US" sz="1200" dirty="0">
                <a:solidFill>
                  <a:schemeClr val="tx1">
                    <a:lumMod val="75000"/>
                    <a:lumOff val="25000"/>
                  </a:schemeClr>
                </a:solidFill>
                <a:cs typeface="Arial" pitchFamily="34" charset="0"/>
              </a:endParaRPr>
            </a:p>
          </p:txBody>
        </p:sp>
        <p:sp>
          <p:nvSpPr>
            <p:cNvPr id="126" name="TextBox 125">
              <a:extLst>
                <a:ext uri="{FF2B5EF4-FFF2-40B4-BE49-F238E27FC236}">
                  <a16:creationId xmlns:a16="http://schemas.microsoft.com/office/drawing/2014/main" id="{4FAEEE16-6314-401B-A9B0-A6F18025F63B}"/>
                </a:ext>
              </a:extLst>
            </p:cNvPr>
            <p:cNvSpPr txBox="1"/>
            <p:nvPr/>
          </p:nvSpPr>
          <p:spPr>
            <a:xfrm>
              <a:off x="3017859" y="4283314"/>
              <a:ext cx="1870812"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27" name="Group 126">
            <a:extLst>
              <a:ext uri="{FF2B5EF4-FFF2-40B4-BE49-F238E27FC236}">
                <a16:creationId xmlns:a16="http://schemas.microsoft.com/office/drawing/2014/main" id="{4A1E4D87-4828-482D-B0A9-B4DCC33E1C87}"/>
              </a:ext>
            </a:extLst>
          </p:cNvPr>
          <p:cNvGrpSpPr/>
          <p:nvPr/>
        </p:nvGrpSpPr>
        <p:grpSpPr>
          <a:xfrm>
            <a:off x="7205366" y="1699206"/>
            <a:ext cx="1997216" cy="1477328"/>
            <a:chOff x="3017859" y="4283314"/>
            <a:chExt cx="1890849" cy="1477328"/>
          </a:xfrm>
        </p:grpSpPr>
        <p:sp>
          <p:nvSpPr>
            <p:cNvPr id="128" name="TextBox 127">
              <a:extLst>
                <a:ext uri="{FF2B5EF4-FFF2-40B4-BE49-F238E27FC236}">
                  <a16:creationId xmlns:a16="http://schemas.microsoft.com/office/drawing/2014/main" id="{62C3D816-03F5-4F20-94C1-9FCCCE120201}"/>
                </a:ext>
              </a:extLst>
            </p:cNvPr>
            <p:cNvSpPr txBox="1"/>
            <p:nvPr/>
          </p:nvSpPr>
          <p:spPr>
            <a:xfrm>
              <a:off x="3021856" y="4560313"/>
              <a:ext cx="1886852"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 Easy to change colors, photos and Text.  </a:t>
              </a:r>
              <a:endParaRPr lang="ko-KR" altLang="en-US" sz="1200" dirty="0">
                <a:solidFill>
                  <a:schemeClr val="tx1">
                    <a:lumMod val="75000"/>
                    <a:lumOff val="25000"/>
                  </a:schemeClr>
                </a:solidFill>
                <a:cs typeface="Arial" pitchFamily="34" charset="0"/>
              </a:endParaRPr>
            </a:p>
          </p:txBody>
        </p:sp>
        <p:sp>
          <p:nvSpPr>
            <p:cNvPr id="129" name="TextBox 128">
              <a:extLst>
                <a:ext uri="{FF2B5EF4-FFF2-40B4-BE49-F238E27FC236}">
                  <a16:creationId xmlns:a16="http://schemas.microsoft.com/office/drawing/2014/main" id="{A6FEA16E-9AF1-46DE-8899-F92B0FD25C1F}"/>
                </a:ext>
              </a:extLst>
            </p:cNvPr>
            <p:cNvSpPr txBox="1"/>
            <p:nvPr/>
          </p:nvSpPr>
          <p:spPr>
            <a:xfrm>
              <a:off x="3017859" y="4283314"/>
              <a:ext cx="1870812"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30" name="Group 129">
            <a:extLst>
              <a:ext uri="{FF2B5EF4-FFF2-40B4-BE49-F238E27FC236}">
                <a16:creationId xmlns:a16="http://schemas.microsoft.com/office/drawing/2014/main" id="{468A7079-F0E2-4743-BE93-56B32331CF80}"/>
              </a:ext>
            </a:extLst>
          </p:cNvPr>
          <p:cNvGrpSpPr/>
          <p:nvPr/>
        </p:nvGrpSpPr>
        <p:grpSpPr>
          <a:xfrm>
            <a:off x="9327276" y="1699206"/>
            <a:ext cx="1997216" cy="1477328"/>
            <a:chOff x="3017859" y="4283314"/>
            <a:chExt cx="1890849" cy="1477328"/>
          </a:xfrm>
        </p:grpSpPr>
        <p:sp>
          <p:nvSpPr>
            <p:cNvPr id="131" name="TextBox 130">
              <a:extLst>
                <a:ext uri="{FF2B5EF4-FFF2-40B4-BE49-F238E27FC236}">
                  <a16:creationId xmlns:a16="http://schemas.microsoft.com/office/drawing/2014/main" id="{D71206B8-5314-40D4-BB3C-2FAF86B51BD3}"/>
                </a:ext>
              </a:extLst>
            </p:cNvPr>
            <p:cNvSpPr txBox="1"/>
            <p:nvPr/>
          </p:nvSpPr>
          <p:spPr>
            <a:xfrm>
              <a:off x="3021856" y="4560313"/>
              <a:ext cx="1886852"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 Easy to change colors, photos and Text.  </a:t>
              </a:r>
              <a:endParaRPr lang="ko-KR" altLang="en-US" sz="1200" dirty="0">
                <a:solidFill>
                  <a:schemeClr val="tx1">
                    <a:lumMod val="75000"/>
                    <a:lumOff val="25000"/>
                  </a:schemeClr>
                </a:solidFill>
                <a:cs typeface="Arial" pitchFamily="34" charset="0"/>
              </a:endParaRPr>
            </a:p>
          </p:txBody>
        </p:sp>
        <p:sp>
          <p:nvSpPr>
            <p:cNvPr id="132" name="TextBox 131">
              <a:extLst>
                <a:ext uri="{FF2B5EF4-FFF2-40B4-BE49-F238E27FC236}">
                  <a16:creationId xmlns:a16="http://schemas.microsoft.com/office/drawing/2014/main" id="{4BD3FF28-D78C-4A47-A928-9CC9407867A3}"/>
                </a:ext>
              </a:extLst>
            </p:cNvPr>
            <p:cNvSpPr txBox="1"/>
            <p:nvPr/>
          </p:nvSpPr>
          <p:spPr>
            <a:xfrm>
              <a:off x="3017859" y="4283314"/>
              <a:ext cx="1870812"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33" name="Group 4">
            <a:extLst>
              <a:ext uri="{FF2B5EF4-FFF2-40B4-BE49-F238E27FC236}">
                <a16:creationId xmlns:a16="http://schemas.microsoft.com/office/drawing/2014/main" id="{99770BD3-59A2-4D92-A038-71AA1586C061}"/>
              </a:ext>
            </a:extLst>
          </p:cNvPr>
          <p:cNvGrpSpPr/>
          <p:nvPr/>
        </p:nvGrpSpPr>
        <p:grpSpPr>
          <a:xfrm>
            <a:off x="1047115" y="3403689"/>
            <a:ext cx="1584176" cy="3061053"/>
            <a:chOff x="903020" y="3403687"/>
            <a:chExt cx="1584176" cy="3061053"/>
          </a:xfrm>
        </p:grpSpPr>
        <p:sp>
          <p:nvSpPr>
            <p:cNvPr id="134" name="Trapezoid 19">
              <a:extLst>
                <a:ext uri="{FF2B5EF4-FFF2-40B4-BE49-F238E27FC236}">
                  <a16:creationId xmlns:a16="http://schemas.microsoft.com/office/drawing/2014/main" id="{84CAC193-253D-433C-824C-05839024CB4A}"/>
                </a:ext>
              </a:extLst>
            </p:cNvPr>
            <p:cNvSpPr/>
            <p:nvPr/>
          </p:nvSpPr>
          <p:spPr>
            <a:xfrm>
              <a:off x="1605955" y="5636740"/>
              <a:ext cx="178306" cy="828000"/>
            </a:xfrm>
            <a:prstGeom prst="trapezoid">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35" name="Group 16">
              <a:extLst>
                <a:ext uri="{FF2B5EF4-FFF2-40B4-BE49-F238E27FC236}">
                  <a16:creationId xmlns:a16="http://schemas.microsoft.com/office/drawing/2014/main" id="{1F4626FA-F3ED-418F-AC41-56C571FF14E7}"/>
                </a:ext>
              </a:extLst>
            </p:cNvPr>
            <p:cNvGrpSpPr/>
            <p:nvPr/>
          </p:nvGrpSpPr>
          <p:grpSpPr>
            <a:xfrm>
              <a:off x="903020" y="3403687"/>
              <a:ext cx="1584176" cy="2282988"/>
              <a:chOff x="967240" y="3289369"/>
              <a:chExt cx="1100200" cy="1585520"/>
            </a:xfrm>
          </p:grpSpPr>
          <p:sp>
            <p:nvSpPr>
              <p:cNvPr id="136" name="Freeform 3">
                <a:extLst>
                  <a:ext uri="{FF2B5EF4-FFF2-40B4-BE49-F238E27FC236}">
                    <a16:creationId xmlns:a16="http://schemas.microsoft.com/office/drawing/2014/main" id="{F33D9848-669B-4AF3-B7AC-CF4251112A43}"/>
                  </a:ext>
                </a:extLst>
              </p:cNvPr>
              <p:cNvSpPr/>
              <p:nvPr/>
            </p:nvSpPr>
            <p:spPr>
              <a:xfrm>
                <a:off x="967240"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7" name="Freeform 18">
                <a:extLst>
                  <a:ext uri="{FF2B5EF4-FFF2-40B4-BE49-F238E27FC236}">
                    <a16:creationId xmlns:a16="http://schemas.microsoft.com/office/drawing/2014/main" id="{77571BF3-3370-4D21-8BD1-97A4EECE9C4D}"/>
                  </a:ext>
                </a:extLst>
              </p:cNvPr>
              <p:cNvSpPr/>
              <p:nvPr/>
            </p:nvSpPr>
            <p:spPr>
              <a:xfrm flipH="1">
                <a:off x="1514959"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grpSp>
        <p:nvGrpSpPr>
          <p:cNvPr id="138" name="Group 33">
            <a:extLst>
              <a:ext uri="{FF2B5EF4-FFF2-40B4-BE49-F238E27FC236}">
                <a16:creationId xmlns:a16="http://schemas.microsoft.com/office/drawing/2014/main" id="{9DA8254A-B0AB-46E6-840C-7CA038BD4110}"/>
              </a:ext>
            </a:extLst>
          </p:cNvPr>
          <p:cNvGrpSpPr/>
          <p:nvPr/>
        </p:nvGrpSpPr>
        <p:grpSpPr>
          <a:xfrm>
            <a:off x="839639" y="1699206"/>
            <a:ext cx="1997216" cy="1477328"/>
            <a:chOff x="3017859" y="4283314"/>
            <a:chExt cx="1890849" cy="1477328"/>
          </a:xfrm>
        </p:grpSpPr>
        <p:sp>
          <p:nvSpPr>
            <p:cNvPr id="139" name="TextBox 138">
              <a:extLst>
                <a:ext uri="{FF2B5EF4-FFF2-40B4-BE49-F238E27FC236}">
                  <a16:creationId xmlns:a16="http://schemas.microsoft.com/office/drawing/2014/main" id="{27B5BBEA-BFB0-4E2D-8007-B5E57205A255}"/>
                </a:ext>
              </a:extLst>
            </p:cNvPr>
            <p:cNvSpPr txBox="1"/>
            <p:nvPr/>
          </p:nvSpPr>
          <p:spPr>
            <a:xfrm>
              <a:off x="3021856" y="4560313"/>
              <a:ext cx="1886852"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 Easy to change colors, photos and Text.  </a:t>
              </a:r>
              <a:endParaRPr lang="ko-KR" altLang="en-US" sz="1200" dirty="0">
                <a:solidFill>
                  <a:schemeClr val="tx1">
                    <a:lumMod val="75000"/>
                    <a:lumOff val="25000"/>
                  </a:schemeClr>
                </a:solidFill>
                <a:cs typeface="Arial" pitchFamily="34" charset="0"/>
              </a:endParaRPr>
            </a:p>
          </p:txBody>
        </p:sp>
        <p:sp>
          <p:nvSpPr>
            <p:cNvPr id="140" name="TextBox 139">
              <a:extLst>
                <a:ext uri="{FF2B5EF4-FFF2-40B4-BE49-F238E27FC236}">
                  <a16:creationId xmlns:a16="http://schemas.microsoft.com/office/drawing/2014/main" id="{4C1DCD9E-F830-42C4-8FEC-D70F79819CCF}"/>
                </a:ext>
              </a:extLst>
            </p:cNvPr>
            <p:cNvSpPr txBox="1"/>
            <p:nvPr/>
          </p:nvSpPr>
          <p:spPr>
            <a:xfrm>
              <a:off x="3017859" y="4283314"/>
              <a:ext cx="1870812"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141" name="Rectangle 30">
            <a:extLst>
              <a:ext uri="{FF2B5EF4-FFF2-40B4-BE49-F238E27FC236}">
                <a16:creationId xmlns:a16="http://schemas.microsoft.com/office/drawing/2014/main" id="{C04B186B-5DE6-4BEE-A7EF-3146B1677C4F}"/>
              </a:ext>
            </a:extLst>
          </p:cNvPr>
          <p:cNvSpPr/>
          <p:nvPr/>
        </p:nvSpPr>
        <p:spPr>
          <a:xfrm>
            <a:off x="1651620" y="4606292"/>
            <a:ext cx="405780" cy="404594"/>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42" name="Freeform 18">
            <a:extLst>
              <a:ext uri="{FF2B5EF4-FFF2-40B4-BE49-F238E27FC236}">
                <a16:creationId xmlns:a16="http://schemas.microsoft.com/office/drawing/2014/main" id="{3DE486CD-B0D0-42D2-9A45-AF8861794BBA}"/>
              </a:ext>
            </a:extLst>
          </p:cNvPr>
          <p:cNvSpPr/>
          <p:nvPr/>
        </p:nvSpPr>
        <p:spPr>
          <a:xfrm>
            <a:off x="10077955" y="4587942"/>
            <a:ext cx="546787" cy="441297"/>
          </a:xfrm>
          <a:custGeom>
            <a:avLst/>
            <a:gdLst/>
            <a:ahLst/>
            <a:cxn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43" name="Oval 7">
            <a:extLst>
              <a:ext uri="{FF2B5EF4-FFF2-40B4-BE49-F238E27FC236}">
                <a16:creationId xmlns:a16="http://schemas.microsoft.com/office/drawing/2014/main" id="{256CE4E2-D42D-45A1-8742-BE2DF5F5818E}"/>
              </a:ext>
            </a:extLst>
          </p:cNvPr>
          <p:cNvSpPr/>
          <p:nvPr/>
        </p:nvSpPr>
        <p:spPr>
          <a:xfrm>
            <a:off x="8000949" y="4577514"/>
            <a:ext cx="462153" cy="462153"/>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44" name="Rectangle 16">
            <a:extLst>
              <a:ext uri="{FF2B5EF4-FFF2-40B4-BE49-F238E27FC236}">
                <a16:creationId xmlns:a16="http://schemas.microsoft.com/office/drawing/2014/main" id="{E54833FC-9F7B-4EED-879B-151D5C218239}"/>
              </a:ext>
            </a:extLst>
          </p:cNvPr>
          <p:cNvSpPr/>
          <p:nvPr/>
        </p:nvSpPr>
        <p:spPr>
          <a:xfrm>
            <a:off x="3718169" y="4642917"/>
            <a:ext cx="504164" cy="331344"/>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45" name="Round Same Side Corner Rectangle 36">
            <a:extLst>
              <a:ext uri="{FF2B5EF4-FFF2-40B4-BE49-F238E27FC236}">
                <a16:creationId xmlns:a16="http://schemas.microsoft.com/office/drawing/2014/main" id="{A4190082-8818-4A00-BE11-B495E7F6899C}"/>
              </a:ext>
            </a:extLst>
          </p:cNvPr>
          <p:cNvSpPr>
            <a:spLocks noChangeAspect="1"/>
          </p:cNvSpPr>
          <p:nvPr/>
        </p:nvSpPr>
        <p:spPr>
          <a:xfrm>
            <a:off x="5841105" y="4608339"/>
            <a:ext cx="506571" cy="400503"/>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5776145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EEA0489F-3BC4-45A9-B327-88C3D4E05B62}"/>
              </a:ext>
            </a:extLst>
          </p:cNvPr>
          <p:cNvSpPr/>
          <p:nvPr/>
        </p:nvSpPr>
        <p:spPr>
          <a:xfrm>
            <a:off x="5874020" y="2432169"/>
            <a:ext cx="2017267" cy="2017267"/>
          </a:xfrm>
          <a:custGeom>
            <a:avLst/>
            <a:gdLst>
              <a:gd name="connsiteX0" fmla="*/ 1008633 w 2017267"/>
              <a:gd name="connsiteY0" fmla="*/ 0 h 2017267"/>
              <a:gd name="connsiteX1" fmla="*/ 1091617 w 2017267"/>
              <a:gd name="connsiteY1" fmla="*/ 34373 h 2017267"/>
              <a:gd name="connsiteX2" fmla="*/ 1982894 w 2017267"/>
              <a:gd name="connsiteY2" fmla="*/ 925651 h 2017267"/>
              <a:gd name="connsiteX3" fmla="*/ 1982894 w 2017267"/>
              <a:gd name="connsiteY3" fmla="*/ 1091617 h 2017267"/>
              <a:gd name="connsiteX4" fmla="*/ 1091617 w 2017267"/>
              <a:gd name="connsiteY4" fmla="*/ 1982894 h 2017267"/>
              <a:gd name="connsiteX5" fmla="*/ 925651 w 2017267"/>
              <a:gd name="connsiteY5" fmla="*/ 1982894 h 2017267"/>
              <a:gd name="connsiteX6" fmla="*/ 34373 w 2017267"/>
              <a:gd name="connsiteY6" fmla="*/ 1091616 h 2017267"/>
              <a:gd name="connsiteX7" fmla="*/ 34373 w 2017267"/>
              <a:gd name="connsiteY7" fmla="*/ 925650 h 2017267"/>
              <a:gd name="connsiteX8" fmla="*/ 925650 w 2017267"/>
              <a:gd name="connsiteY8" fmla="*/ 34373 h 2017267"/>
              <a:gd name="connsiteX9" fmla="*/ 1008633 w 2017267"/>
              <a:gd name="connsiteY9" fmla="*/ 0 h 201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7267" h="2017267">
                <a:moveTo>
                  <a:pt x="1008633" y="0"/>
                </a:moveTo>
                <a:cubicBezTo>
                  <a:pt x="1038667" y="0"/>
                  <a:pt x="1068701" y="11457"/>
                  <a:pt x="1091617" y="34373"/>
                </a:cubicBezTo>
                <a:lnTo>
                  <a:pt x="1982894" y="925651"/>
                </a:lnTo>
                <a:cubicBezTo>
                  <a:pt x="2028725" y="971481"/>
                  <a:pt x="2028725" y="1045787"/>
                  <a:pt x="1982894" y="1091617"/>
                </a:cubicBezTo>
                <a:lnTo>
                  <a:pt x="1091617" y="1982894"/>
                </a:lnTo>
                <a:cubicBezTo>
                  <a:pt x="1045787" y="2028725"/>
                  <a:pt x="971481" y="2028725"/>
                  <a:pt x="925651" y="1982894"/>
                </a:cubicBezTo>
                <a:lnTo>
                  <a:pt x="34373" y="1091616"/>
                </a:lnTo>
                <a:cubicBezTo>
                  <a:pt x="-11457" y="1045786"/>
                  <a:pt x="-11457" y="971481"/>
                  <a:pt x="34373" y="925650"/>
                </a:cubicBezTo>
                <a:lnTo>
                  <a:pt x="925650" y="34373"/>
                </a:lnTo>
                <a:cubicBezTo>
                  <a:pt x="948565" y="11457"/>
                  <a:pt x="978599" y="0"/>
                  <a:pt x="1008633"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9C1B2E21-ED64-40A7-986F-1BA014711AE7}"/>
              </a:ext>
            </a:extLst>
          </p:cNvPr>
          <p:cNvSpPr/>
          <p:nvPr/>
        </p:nvSpPr>
        <p:spPr>
          <a:xfrm rot="16200000" flipH="1">
            <a:off x="6502756" y="3210330"/>
            <a:ext cx="759793" cy="460945"/>
          </a:xfrm>
          <a:custGeom>
            <a:avLst/>
            <a:gdLst>
              <a:gd name="connsiteX0" fmla="*/ 782320 w 1075004"/>
              <a:gd name="connsiteY0" fmla="*/ 253920 h 652174"/>
              <a:gd name="connsiteX1" fmla="*/ 763875 w 1075004"/>
              <a:gd name="connsiteY1" fmla="*/ 269397 h 652174"/>
              <a:gd name="connsiteX2" fmla="*/ 421371 w 1075004"/>
              <a:gd name="connsiteY2" fmla="*/ 239432 h 652174"/>
              <a:gd name="connsiteX3" fmla="*/ 421370 w 1075004"/>
              <a:gd name="connsiteY3" fmla="*/ 253855 h 652174"/>
              <a:gd name="connsiteX4" fmla="*/ 447078 w 1075004"/>
              <a:gd name="connsiteY4" fmla="*/ 253855 h 652174"/>
              <a:gd name="connsiteX5" fmla="*/ 464104 w 1075004"/>
              <a:gd name="connsiteY5" fmla="*/ 270881 h 652174"/>
              <a:gd name="connsiteX6" fmla="*/ 464104 w 1075004"/>
              <a:gd name="connsiteY6" fmla="*/ 270880 h 652174"/>
              <a:gd name="connsiteX7" fmla="*/ 447079 w 1075004"/>
              <a:gd name="connsiteY7" fmla="*/ 287906 h 652174"/>
              <a:gd name="connsiteX8" fmla="*/ 421371 w 1075004"/>
              <a:gd name="connsiteY8" fmla="*/ 287906 h 652174"/>
              <a:gd name="connsiteX9" fmla="*/ 421371 w 1075004"/>
              <a:gd name="connsiteY9" fmla="*/ 311228 h 652174"/>
              <a:gd name="connsiteX10" fmla="*/ 447078 w 1075004"/>
              <a:gd name="connsiteY10" fmla="*/ 311228 h 652174"/>
              <a:gd name="connsiteX11" fmla="*/ 464104 w 1075004"/>
              <a:gd name="connsiteY11" fmla="*/ 328254 h 652174"/>
              <a:gd name="connsiteX12" fmla="*/ 464104 w 1075004"/>
              <a:gd name="connsiteY12" fmla="*/ 328254 h 652174"/>
              <a:gd name="connsiteX13" fmla="*/ 447079 w 1075004"/>
              <a:gd name="connsiteY13" fmla="*/ 345279 h 652174"/>
              <a:gd name="connsiteX14" fmla="*/ 421371 w 1075004"/>
              <a:gd name="connsiteY14" fmla="*/ 345280 h 652174"/>
              <a:gd name="connsiteX15" fmla="*/ 421371 w 1075004"/>
              <a:gd name="connsiteY15" fmla="*/ 368602 h 652174"/>
              <a:gd name="connsiteX16" fmla="*/ 447078 w 1075004"/>
              <a:gd name="connsiteY16" fmla="*/ 368602 h 652174"/>
              <a:gd name="connsiteX17" fmla="*/ 464104 w 1075004"/>
              <a:gd name="connsiteY17" fmla="*/ 385628 h 652174"/>
              <a:gd name="connsiteX18" fmla="*/ 464104 w 1075004"/>
              <a:gd name="connsiteY18" fmla="*/ 385628 h 652174"/>
              <a:gd name="connsiteX19" fmla="*/ 447079 w 1075004"/>
              <a:gd name="connsiteY19" fmla="*/ 402653 h 652174"/>
              <a:gd name="connsiteX20" fmla="*/ 421371 w 1075004"/>
              <a:gd name="connsiteY20" fmla="*/ 402653 h 652174"/>
              <a:gd name="connsiteX21" fmla="*/ 421370 w 1075004"/>
              <a:gd name="connsiteY21" fmla="*/ 417163 h 652174"/>
              <a:gd name="connsiteX22" fmla="*/ 762268 w 1075004"/>
              <a:gd name="connsiteY22" fmla="*/ 381333 h 652174"/>
              <a:gd name="connsiteX23" fmla="*/ 780980 w 1075004"/>
              <a:gd name="connsiteY23" fmla="*/ 396486 h 652174"/>
              <a:gd name="connsiteX24" fmla="*/ 765828 w 1075004"/>
              <a:gd name="connsiteY24" fmla="*/ 415198 h 652174"/>
              <a:gd name="connsiteX25" fmla="*/ 415893 w 1075004"/>
              <a:gd name="connsiteY25" fmla="*/ 451978 h 652174"/>
              <a:gd name="connsiteX26" fmla="*/ 397181 w 1075004"/>
              <a:gd name="connsiteY26" fmla="*/ 436825 h 652174"/>
              <a:gd name="connsiteX27" fmla="*/ 398889 w 1075004"/>
              <a:gd name="connsiteY27" fmla="*/ 431061 h 652174"/>
              <a:gd name="connsiteX28" fmla="*/ 398669 w 1075004"/>
              <a:gd name="connsiteY28" fmla="*/ 430531 h 652174"/>
              <a:gd name="connsiteX29" fmla="*/ 398669 w 1075004"/>
              <a:gd name="connsiteY29" fmla="*/ 402653 h 652174"/>
              <a:gd name="connsiteX30" fmla="*/ 372962 w 1075004"/>
              <a:gd name="connsiteY30" fmla="*/ 402654 h 652174"/>
              <a:gd name="connsiteX31" fmla="*/ 355936 w 1075004"/>
              <a:gd name="connsiteY31" fmla="*/ 385628 h 652174"/>
              <a:gd name="connsiteX32" fmla="*/ 372962 w 1075004"/>
              <a:gd name="connsiteY32" fmla="*/ 368602 h 652174"/>
              <a:gd name="connsiteX33" fmla="*/ 398669 w 1075004"/>
              <a:gd name="connsiteY33" fmla="*/ 368602 h 652174"/>
              <a:gd name="connsiteX34" fmla="*/ 398670 w 1075004"/>
              <a:gd name="connsiteY34" fmla="*/ 345280 h 652174"/>
              <a:gd name="connsiteX35" fmla="*/ 372962 w 1075004"/>
              <a:gd name="connsiteY35" fmla="*/ 345280 h 652174"/>
              <a:gd name="connsiteX36" fmla="*/ 355936 w 1075004"/>
              <a:gd name="connsiteY36" fmla="*/ 328254 h 652174"/>
              <a:gd name="connsiteX37" fmla="*/ 372962 w 1075004"/>
              <a:gd name="connsiteY37" fmla="*/ 311229 h 652174"/>
              <a:gd name="connsiteX38" fmla="*/ 398669 w 1075004"/>
              <a:gd name="connsiteY38" fmla="*/ 311228 h 652174"/>
              <a:gd name="connsiteX39" fmla="*/ 398669 w 1075004"/>
              <a:gd name="connsiteY39" fmla="*/ 287906 h 652174"/>
              <a:gd name="connsiteX40" fmla="*/ 372962 w 1075004"/>
              <a:gd name="connsiteY40" fmla="*/ 287906 h 652174"/>
              <a:gd name="connsiteX41" fmla="*/ 355936 w 1075004"/>
              <a:gd name="connsiteY41" fmla="*/ 270881 h 652174"/>
              <a:gd name="connsiteX42" fmla="*/ 372962 w 1075004"/>
              <a:gd name="connsiteY42" fmla="*/ 253855 h 652174"/>
              <a:gd name="connsiteX43" fmla="*/ 398670 w 1075004"/>
              <a:gd name="connsiteY43" fmla="*/ 253855 h 652174"/>
              <a:gd name="connsiteX44" fmla="*/ 398670 w 1075004"/>
              <a:gd name="connsiteY44" fmla="*/ 226225 h 652174"/>
              <a:gd name="connsiteX45" fmla="*/ 399282 w 1075004"/>
              <a:gd name="connsiteY45" fmla="*/ 224746 h 652174"/>
              <a:gd name="connsiteX46" fmla="*/ 397876 w 1075004"/>
              <a:gd name="connsiteY46" fmla="*/ 220286 h 652174"/>
              <a:gd name="connsiteX47" fmla="*/ 416321 w 1075004"/>
              <a:gd name="connsiteY47" fmla="*/ 204808 h 652174"/>
              <a:gd name="connsiteX48" fmla="*/ 766843 w 1075004"/>
              <a:gd name="connsiteY48" fmla="*/ 235475 h 652174"/>
              <a:gd name="connsiteX49" fmla="*/ 782320 w 1075004"/>
              <a:gd name="connsiteY49" fmla="*/ 253920 h 652174"/>
              <a:gd name="connsiteX50" fmla="*/ 787242 w 1075004"/>
              <a:gd name="connsiteY50" fmla="*/ 326088 h 652174"/>
              <a:gd name="connsiteX51" fmla="*/ 785600 w 1075004"/>
              <a:gd name="connsiteY51" fmla="*/ 324446 h 652174"/>
              <a:gd name="connsiteX52" fmla="*/ 785600 w 1075004"/>
              <a:gd name="connsiteY52" fmla="*/ 237208 h 652174"/>
              <a:gd name="connsiteX53" fmla="*/ 722116 w 1075004"/>
              <a:gd name="connsiteY53" fmla="*/ 173723 h 652174"/>
              <a:gd name="connsiteX54" fmla="*/ 634876 w 1075004"/>
              <a:gd name="connsiteY54" fmla="*/ 173723 h 652174"/>
              <a:gd name="connsiteX55" fmla="*/ 556664 w 1075004"/>
              <a:gd name="connsiteY55" fmla="*/ 95510 h 652174"/>
              <a:gd name="connsiteX56" fmla="*/ 95508 w 1075004"/>
              <a:gd name="connsiteY56" fmla="*/ 95510 h 652174"/>
              <a:gd name="connsiteX57" fmla="*/ 0 w 1075004"/>
              <a:gd name="connsiteY57" fmla="*/ 326088 h 652174"/>
              <a:gd name="connsiteX58" fmla="*/ 95508 w 1075004"/>
              <a:gd name="connsiteY58" fmla="*/ 556666 h 652174"/>
              <a:gd name="connsiteX59" fmla="*/ 556665 w 1075004"/>
              <a:gd name="connsiteY59" fmla="*/ 556666 h 652174"/>
              <a:gd name="connsiteX60" fmla="*/ 634877 w 1075004"/>
              <a:gd name="connsiteY60" fmla="*/ 478453 h 652174"/>
              <a:gd name="connsiteX61" fmla="*/ 722116 w 1075004"/>
              <a:gd name="connsiteY61" fmla="*/ 478454 h 652174"/>
              <a:gd name="connsiteX62" fmla="*/ 785600 w 1075004"/>
              <a:gd name="connsiteY62" fmla="*/ 414969 h 652174"/>
              <a:gd name="connsiteX63" fmla="*/ 785600 w 1075004"/>
              <a:gd name="connsiteY63" fmla="*/ 327730 h 652174"/>
              <a:gd name="connsiteX64" fmla="*/ 893383 w 1075004"/>
              <a:gd name="connsiteY64" fmla="*/ 437431 h 652174"/>
              <a:gd name="connsiteX65" fmla="*/ 893383 w 1075004"/>
              <a:gd name="connsiteY65" fmla="*/ 214744 h 652174"/>
              <a:gd name="connsiteX66" fmla="*/ 864082 w 1075004"/>
              <a:gd name="connsiteY66" fmla="*/ 185443 h 652174"/>
              <a:gd name="connsiteX67" fmla="*/ 834781 w 1075004"/>
              <a:gd name="connsiteY67" fmla="*/ 214744 h 652174"/>
              <a:gd name="connsiteX68" fmla="*/ 834781 w 1075004"/>
              <a:gd name="connsiteY68" fmla="*/ 437432 h 652174"/>
              <a:gd name="connsiteX69" fmla="*/ 864082 w 1075004"/>
              <a:gd name="connsiteY69" fmla="*/ 466733 h 652174"/>
              <a:gd name="connsiteX70" fmla="*/ 864082 w 1075004"/>
              <a:gd name="connsiteY70" fmla="*/ 466732 h 652174"/>
              <a:gd name="connsiteX71" fmla="*/ 893383 w 1075004"/>
              <a:gd name="connsiteY71" fmla="*/ 437431 h 652174"/>
              <a:gd name="connsiteX72" fmla="*/ 984194 w 1075004"/>
              <a:gd name="connsiteY72" fmla="*/ 425711 h 652174"/>
              <a:gd name="connsiteX73" fmla="*/ 984193 w 1075004"/>
              <a:gd name="connsiteY73" fmla="*/ 226464 h 652174"/>
              <a:gd name="connsiteX74" fmla="*/ 954893 w 1075004"/>
              <a:gd name="connsiteY74" fmla="*/ 197163 h 652174"/>
              <a:gd name="connsiteX75" fmla="*/ 925591 w 1075004"/>
              <a:gd name="connsiteY75" fmla="*/ 226464 h 652174"/>
              <a:gd name="connsiteX76" fmla="*/ 925591 w 1075004"/>
              <a:gd name="connsiteY76" fmla="*/ 425711 h 652174"/>
              <a:gd name="connsiteX77" fmla="*/ 954893 w 1075004"/>
              <a:gd name="connsiteY77" fmla="*/ 455012 h 652174"/>
              <a:gd name="connsiteX78" fmla="*/ 954893 w 1075004"/>
              <a:gd name="connsiteY78" fmla="*/ 455012 h 652174"/>
              <a:gd name="connsiteX79" fmla="*/ 984194 w 1075004"/>
              <a:gd name="connsiteY79" fmla="*/ 425711 h 652174"/>
              <a:gd name="connsiteX80" fmla="*/ 1075004 w 1075004"/>
              <a:gd name="connsiteY80" fmla="*/ 402269 h 652174"/>
              <a:gd name="connsiteX81" fmla="*/ 1075004 w 1075004"/>
              <a:gd name="connsiteY81" fmla="*/ 249905 h 652174"/>
              <a:gd name="connsiteX82" fmla="*/ 1045703 w 1075004"/>
              <a:gd name="connsiteY82" fmla="*/ 220604 h 652174"/>
              <a:gd name="connsiteX83" fmla="*/ 1016402 w 1075004"/>
              <a:gd name="connsiteY83" fmla="*/ 249905 h 652174"/>
              <a:gd name="connsiteX84" fmla="*/ 1016402 w 1075004"/>
              <a:gd name="connsiteY84" fmla="*/ 402270 h 652174"/>
              <a:gd name="connsiteX85" fmla="*/ 1045703 w 1075004"/>
              <a:gd name="connsiteY85" fmla="*/ 431571 h 652174"/>
              <a:gd name="connsiteX86" fmla="*/ 1045703 w 1075004"/>
              <a:gd name="connsiteY86" fmla="*/ 431571 h 652174"/>
              <a:gd name="connsiteX87" fmla="*/ 1075004 w 1075004"/>
              <a:gd name="connsiteY87" fmla="*/ 402269 h 65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075004" h="652174">
                <a:moveTo>
                  <a:pt x="782320" y="253920"/>
                </a:moveTo>
                <a:cubicBezTo>
                  <a:pt x="781500" y="263287"/>
                  <a:pt x="773242" y="270216"/>
                  <a:pt x="763875" y="269397"/>
                </a:cubicBezTo>
                <a:cubicBezTo>
                  <a:pt x="649707" y="259409"/>
                  <a:pt x="535539" y="249421"/>
                  <a:pt x="421371" y="239432"/>
                </a:cubicBezTo>
                <a:lnTo>
                  <a:pt x="421370" y="253855"/>
                </a:lnTo>
                <a:lnTo>
                  <a:pt x="447078" y="253855"/>
                </a:lnTo>
                <a:cubicBezTo>
                  <a:pt x="456482" y="253854"/>
                  <a:pt x="464104" y="261477"/>
                  <a:pt x="464104" y="270881"/>
                </a:cubicBezTo>
                <a:lnTo>
                  <a:pt x="464104" y="270880"/>
                </a:lnTo>
                <a:cubicBezTo>
                  <a:pt x="464104" y="280283"/>
                  <a:pt x="456482" y="287906"/>
                  <a:pt x="447079" y="287906"/>
                </a:cubicBezTo>
                <a:cubicBezTo>
                  <a:pt x="438509" y="287906"/>
                  <a:pt x="429940" y="287905"/>
                  <a:pt x="421371" y="287906"/>
                </a:cubicBezTo>
                <a:lnTo>
                  <a:pt x="421371" y="311228"/>
                </a:lnTo>
                <a:lnTo>
                  <a:pt x="447078" y="311228"/>
                </a:lnTo>
                <a:cubicBezTo>
                  <a:pt x="456482" y="311228"/>
                  <a:pt x="464104" y="318851"/>
                  <a:pt x="464104" y="328254"/>
                </a:cubicBezTo>
                <a:lnTo>
                  <a:pt x="464104" y="328254"/>
                </a:lnTo>
                <a:cubicBezTo>
                  <a:pt x="464104" y="337656"/>
                  <a:pt x="456482" y="345279"/>
                  <a:pt x="447079" y="345279"/>
                </a:cubicBezTo>
                <a:cubicBezTo>
                  <a:pt x="438510" y="345279"/>
                  <a:pt x="429940" y="345279"/>
                  <a:pt x="421371" y="345280"/>
                </a:cubicBezTo>
                <a:lnTo>
                  <a:pt x="421371" y="368602"/>
                </a:lnTo>
                <a:lnTo>
                  <a:pt x="447078" y="368602"/>
                </a:lnTo>
                <a:cubicBezTo>
                  <a:pt x="456482" y="368602"/>
                  <a:pt x="464104" y="376224"/>
                  <a:pt x="464104" y="385628"/>
                </a:cubicBezTo>
                <a:lnTo>
                  <a:pt x="464104" y="385628"/>
                </a:lnTo>
                <a:cubicBezTo>
                  <a:pt x="464104" y="395031"/>
                  <a:pt x="456481" y="402653"/>
                  <a:pt x="447079" y="402653"/>
                </a:cubicBezTo>
                <a:cubicBezTo>
                  <a:pt x="438509" y="402653"/>
                  <a:pt x="429940" y="402653"/>
                  <a:pt x="421371" y="402653"/>
                </a:cubicBezTo>
                <a:lnTo>
                  <a:pt x="421370" y="417163"/>
                </a:lnTo>
                <a:lnTo>
                  <a:pt x="762268" y="381333"/>
                </a:lnTo>
                <a:cubicBezTo>
                  <a:pt x="771619" y="380351"/>
                  <a:pt x="779997" y="387135"/>
                  <a:pt x="780980" y="396486"/>
                </a:cubicBezTo>
                <a:cubicBezTo>
                  <a:pt x="781963" y="405838"/>
                  <a:pt x="775179" y="414215"/>
                  <a:pt x="765828" y="415198"/>
                </a:cubicBezTo>
                <a:cubicBezTo>
                  <a:pt x="649182" y="427458"/>
                  <a:pt x="532538" y="439719"/>
                  <a:pt x="415893" y="451978"/>
                </a:cubicBezTo>
                <a:cubicBezTo>
                  <a:pt x="406541" y="452961"/>
                  <a:pt x="398164" y="446177"/>
                  <a:pt x="397181" y="436825"/>
                </a:cubicBezTo>
                <a:cubicBezTo>
                  <a:pt x="396959" y="434721"/>
                  <a:pt x="397132" y="432666"/>
                  <a:pt x="398889" y="431061"/>
                </a:cubicBezTo>
                <a:lnTo>
                  <a:pt x="398669" y="430531"/>
                </a:lnTo>
                <a:lnTo>
                  <a:pt x="398669" y="402653"/>
                </a:lnTo>
                <a:lnTo>
                  <a:pt x="372962" y="402654"/>
                </a:lnTo>
                <a:cubicBezTo>
                  <a:pt x="363559" y="402654"/>
                  <a:pt x="355936" y="395032"/>
                  <a:pt x="355936" y="385628"/>
                </a:cubicBezTo>
                <a:cubicBezTo>
                  <a:pt x="355936" y="376225"/>
                  <a:pt x="363559" y="368602"/>
                  <a:pt x="372962" y="368602"/>
                </a:cubicBezTo>
                <a:lnTo>
                  <a:pt x="398669" y="368602"/>
                </a:lnTo>
                <a:lnTo>
                  <a:pt x="398670" y="345280"/>
                </a:lnTo>
                <a:lnTo>
                  <a:pt x="372962" y="345280"/>
                </a:lnTo>
                <a:cubicBezTo>
                  <a:pt x="363559" y="345279"/>
                  <a:pt x="355937" y="337657"/>
                  <a:pt x="355936" y="328254"/>
                </a:cubicBezTo>
                <a:cubicBezTo>
                  <a:pt x="355937" y="318851"/>
                  <a:pt x="363559" y="311228"/>
                  <a:pt x="372962" y="311229"/>
                </a:cubicBezTo>
                <a:lnTo>
                  <a:pt x="398669" y="311228"/>
                </a:lnTo>
                <a:lnTo>
                  <a:pt x="398669" y="287906"/>
                </a:lnTo>
                <a:lnTo>
                  <a:pt x="372962" y="287906"/>
                </a:lnTo>
                <a:cubicBezTo>
                  <a:pt x="363559" y="287906"/>
                  <a:pt x="355936" y="280284"/>
                  <a:pt x="355936" y="270881"/>
                </a:cubicBezTo>
                <a:cubicBezTo>
                  <a:pt x="355936" y="261477"/>
                  <a:pt x="363559" y="253855"/>
                  <a:pt x="372962" y="253855"/>
                </a:cubicBezTo>
                <a:lnTo>
                  <a:pt x="398670" y="253855"/>
                </a:lnTo>
                <a:lnTo>
                  <a:pt x="398670" y="226225"/>
                </a:lnTo>
                <a:cubicBezTo>
                  <a:pt x="398670" y="225700"/>
                  <a:pt x="398705" y="225183"/>
                  <a:pt x="399282" y="224746"/>
                </a:cubicBezTo>
                <a:lnTo>
                  <a:pt x="397876" y="220286"/>
                </a:lnTo>
                <a:cubicBezTo>
                  <a:pt x="398695" y="210918"/>
                  <a:pt x="406953" y="203989"/>
                  <a:pt x="416321" y="204808"/>
                </a:cubicBezTo>
                <a:lnTo>
                  <a:pt x="766843" y="235475"/>
                </a:lnTo>
                <a:cubicBezTo>
                  <a:pt x="776210" y="236295"/>
                  <a:pt x="783140" y="244552"/>
                  <a:pt x="782320" y="253920"/>
                </a:cubicBezTo>
                <a:close/>
                <a:moveTo>
                  <a:pt x="787242" y="326088"/>
                </a:moveTo>
                <a:lnTo>
                  <a:pt x="785600" y="324446"/>
                </a:lnTo>
                <a:lnTo>
                  <a:pt x="785600" y="237208"/>
                </a:lnTo>
                <a:cubicBezTo>
                  <a:pt x="785600" y="202146"/>
                  <a:pt x="757177" y="173723"/>
                  <a:pt x="722116" y="173723"/>
                </a:cubicBezTo>
                <a:lnTo>
                  <a:pt x="634876" y="173723"/>
                </a:lnTo>
                <a:cubicBezTo>
                  <a:pt x="608806" y="147652"/>
                  <a:pt x="582735" y="121580"/>
                  <a:pt x="556664" y="95510"/>
                </a:cubicBezTo>
                <a:cubicBezTo>
                  <a:pt x="429319" y="-31836"/>
                  <a:pt x="222853" y="-31835"/>
                  <a:pt x="95508" y="95510"/>
                </a:cubicBezTo>
                <a:cubicBezTo>
                  <a:pt x="31836" y="159182"/>
                  <a:pt x="0" y="242635"/>
                  <a:pt x="0" y="326088"/>
                </a:cubicBezTo>
                <a:cubicBezTo>
                  <a:pt x="0" y="409541"/>
                  <a:pt x="31836" y="492993"/>
                  <a:pt x="95508" y="556666"/>
                </a:cubicBezTo>
                <a:cubicBezTo>
                  <a:pt x="222853" y="684011"/>
                  <a:pt x="429320" y="684011"/>
                  <a:pt x="556665" y="556666"/>
                </a:cubicBezTo>
                <a:lnTo>
                  <a:pt x="634877" y="478453"/>
                </a:lnTo>
                <a:lnTo>
                  <a:pt x="722116" y="478454"/>
                </a:lnTo>
                <a:cubicBezTo>
                  <a:pt x="757178" y="478453"/>
                  <a:pt x="785600" y="450030"/>
                  <a:pt x="785600" y="414969"/>
                </a:cubicBezTo>
                <a:lnTo>
                  <a:pt x="785600" y="327730"/>
                </a:lnTo>
                <a:close/>
                <a:moveTo>
                  <a:pt x="893383" y="437431"/>
                </a:moveTo>
                <a:lnTo>
                  <a:pt x="893383" y="214744"/>
                </a:lnTo>
                <a:cubicBezTo>
                  <a:pt x="893383" y="198562"/>
                  <a:pt x="880265" y="185443"/>
                  <a:pt x="864082" y="185443"/>
                </a:cubicBezTo>
                <a:cubicBezTo>
                  <a:pt x="847900" y="185443"/>
                  <a:pt x="834781" y="198562"/>
                  <a:pt x="834781" y="214744"/>
                </a:cubicBezTo>
                <a:lnTo>
                  <a:pt x="834781" y="437432"/>
                </a:lnTo>
                <a:cubicBezTo>
                  <a:pt x="834781" y="453614"/>
                  <a:pt x="847900" y="466733"/>
                  <a:pt x="864082" y="466733"/>
                </a:cubicBezTo>
                <a:lnTo>
                  <a:pt x="864082" y="466732"/>
                </a:lnTo>
                <a:cubicBezTo>
                  <a:pt x="880265" y="466732"/>
                  <a:pt x="893383" y="453614"/>
                  <a:pt x="893383" y="437431"/>
                </a:cubicBezTo>
                <a:close/>
                <a:moveTo>
                  <a:pt x="984194" y="425711"/>
                </a:moveTo>
                <a:lnTo>
                  <a:pt x="984193" y="226464"/>
                </a:lnTo>
                <a:cubicBezTo>
                  <a:pt x="984193" y="210282"/>
                  <a:pt x="971075" y="197164"/>
                  <a:pt x="954893" y="197163"/>
                </a:cubicBezTo>
                <a:cubicBezTo>
                  <a:pt x="938710" y="197164"/>
                  <a:pt x="925591" y="210282"/>
                  <a:pt x="925591" y="226464"/>
                </a:cubicBezTo>
                <a:lnTo>
                  <a:pt x="925591" y="425711"/>
                </a:lnTo>
                <a:cubicBezTo>
                  <a:pt x="925591" y="441894"/>
                  <a:pt x="938710" y="455012"/>
                  <a:pt x="954893" y="455012"/>
                </a:cubicBezTo>
                <a:lnTo>
                  <a:pt x="954893" y="455012"/>
                </a:lnTo>
                <a:cubicBezTo>
                  <a:pt x="971075" y="455012"/>
                  <a:pt x="984194" y="441893"/>
                  <a:pt x="984194" y="425711"/>
                </a:cubicBezTo>
                <a:close/>
                <a:moveTo>
                  <a:pt x="1075004" y="402269"/>
                </a:moveTo>
                <a:lnTo>
                  <a:pt x="1075004" y="249905"/>
                </a:lnTo>
                <a:cubicBezTo>
                  <a:pt x="1075004" y="233722"/>
                  <a:pt x="1061885" y="220604"/>
                  <a:pt x="1045703" y="220604"/>
                </a:cubicBezTo>
                <a:cubicBezTo>
                  <a:pt x="1029520" y="220604"/>
                  <a:pt x="1016402" y="233722"/>
                  <a:pt x="1016402" y="249905"/>
                </a:cubicBezTo>
                <a:lnTo>
                  <a:pt x="1016402" y="402270"/>
                </a:lnTo>
                <a:cubicBezTo>
                  <a:pt x="1016402" y="418452"/>
                  <a:pt x="1029520" y="431571"/>
                  <a:pt x="1045703" y="431571"/>
                </a:cubicBezTo>
                <a:lnTo>
                  <a:pt x="1045703" y="431571"/>
                </a:lnTo>
                <a:cubicBezTo>
                  <a:pt x="1061885" y="431571"/>
                  <a:pt x="1075004" y="418452"/>
                  <a:pt x="1075004" y="40226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20" name="TextBox 19">
            <a:extLst>
              <a:ext uri="{FF2B5EF4-FFF2-40B4-BE49-F238E27FC236}">
                <a16:creationId xmlns:a16="http://schemas.microsoft.com/office/drawing/2014/main" id="{3C09E375-2FF1-43C4-99CF-27637DF5817A}"/>
              </a:ext>
            </a:extLst>
          </p:cNvPr>
          <p:cNvSpPr txBox="1"/>
          <p:nvPr/>
        </p:nvSpPr>
        <p:spPr>
          <a:xfrm>
            <a:off x="975688" y="652712"/>
            <a:ext cx="3781144" cy="1569660"/>
          </a:xfrm>
          <a:prstGeom prst="rect">
            <a:avLst/>
          </a:prstGeom>
          <a:noFill/>
        </p:spPr>
        <p:txBody>
          <a:bodyPr wrap="square" rtlCol="0" anchor="ctr">
            <a:spAutoFit/>
          </a:bodyPr>
          <a:lstStyle/>
          <a:p>
            <a:r>
              <a:rPr lang="en-GB" altLang="ko-KR" sz="3200" dirty="0">
                <a:solidFill>
                  <a:schemeClr val="accent1"/>
                </a:solidFill>
                <a:cs typeface="Arial" pitchFamily="34" charset="0"/>
              </a:rPr>
              <a:t>ALLPPT</a:t>
            </a:r>
            <a:r>
              <a:rPr lang="en-GB" altLang="ko-KR" sz="3200" dirty="0">
                <a:cs typeface="Arial" pitchFamily="34" charset="0"/>
              </a:rPr>
              <a:t> Layout</a:t>
            </a:r>
          </a:p>
          <a:p>
            <a:r>
              <a:rPr lang="en-GB" altLang="ko-KR" sz="3200" dirty="0">
                <a:cs typeface="Arial" pitchFamily="34" charset="0"/>
              </a:rPr>
              <a:t>Clean Text Slide for your </a:t>
            </a:r>
            <a:r>
              <a:rPr lang="en-GB" altLang="ko-KR" sz="3200" dirty="0">
                <a:solidFill>
                  <a:schemeClr val="accent1"/>
                </a:solidFill>
                <a:cs typeface="Arial" pitchFamily="34" charset="0"/>
              </a:rPr>
              <a:t>Presentation</a:t>
            </a:r>
            <a:endParaRPr lang="ko-KR" altLang="en-US" sz="3200" dirty="0">
              <a:solidFill>
                <a:schemeClr val="accent1"/>
              </a:solidFill>
              <a:cs typeface="Arial" pitchFamily="34" charset="0"/>
            </a:endParaRPr>
          </a:p>
        </p:txBody>
      </p:sp>
      <p:sp>
        <p:nvSpPr>
          <p:cNvPr id="26" name="자유형: 도형 13">
            <a:extLst>
              <a:ext uri="{FF2B5EF4-FFF2-40B4-BE49-F238E27FC236}">
                <a16:creationId xmlns:a16="http://schemas.microsoft.com/office/drawing/2014/main" id="{D084DDB6-9B4C-4F49-94FC-7737F0F904AA}"/>
              </a:ext>
            </a:extLst>
          </p:cNvPr>
          <p:cNvSpPr/>
          <p:nvPr/>
        </p:nvSpPr>
        <p:spPr>
          <a:xfrm>
            <a:off x="965583" y="2643770"/>
            <a:ext cx="587357" cy="543223"/>
          </a:xfrm>
          <a:custGeom>
            <a:avLst/>
            <a:gdLst/>
            <a:ahLst/>
            <a:cxnLst/>
            <a:rect l="l" t="t" r="r" b="b"/>
            <a:pathLst>
              <a:path w="282415" h="261194">
                <a:moveTo>
                  <a:pt x="258472" y="0"/>
                </a:moveTo>
                <a:lnTo>
                  <a:pt x="282415" y="38091"/>
                </a:lnTo>
                <a:cubicBezTo>
                  <a:pt x="262463" y="46435"/>
                  <a:pt x="247771" y="58859"/>
                  <a:pt x="238339" y="75365"/>
                </a:cubicBezTo>
                <a:cubicBezTo>
                  <a:pt x="228907" y="91871"/>
                  <a:pt x="223647" y="115905"/>
                  <a:pt x="222558" y="147466"/>
                </a:cubicBezTo>
                <a:lnTo>
                  <a:pt x="273709" y="147466"/>
                </a:lnTo>
                <a:lnTo>
                  <a:pt x="273709" y="261194"/>
                </a:lnTo>
                <a:lnTo>
                  <a:pt x="168687" y="261194"/>
                </a:lnTo>
                <a:lnTo>
                  <a:pt x="168687" y="171408"/>
                </a:lnTo>
                <a:cubicBezTo>
                  <a:pt x="168687" y="122797"/>
                  <a:pt x="174491" y="87609"/>
                  <a:pt x="186100" y="65843"/>
                </a:cubicBezTo>
                <a:cubicBezTo>
                  <a:pt x="201336" y="36821"/>
                  <a:pt x="225460" y="14874"/>
                  <a:pt x="258472" y="0"/>
                </a:cubicBezTo>
                <a:close/>
                <a:moveTo>
                  <a:pt x="89785" y="0"/>
                </a:moveTo>
                <a:lnTo>
                  <a:pt x="113728" y="38091"/>
                </a:lnTo>
                <a:cubicBezTo>
                  <a:pt x="93775" y="46435"/>
                  <a:pt x="79083" y="58859"/>
                  <a:pt x="69651" y="75365"/>
                </a:cubicBezTo>
                <a:cubicBezTo>
                  <a:pt x="60219" y="91871"/>
                  <a:pt x="54959" y="115905"/>
                  <a:pt x="53871" y="147466"/>
                </a:cubicBezTo>
                <a:lnTo>
                  <a:pt x="105021" y="147466"/>
                </a:lnTo>
                <a:lnTo>
                  <a:pt x="105021" y="261194"/>
                </a:lnTo>
                <a:lnTo>
                  <a:pt x="0" y="261194"/>
                </a:lnTo>
                <a:lnTo>
                  <a:pt x="0" y="171408"/>
                </a:lnTo>
                <a:cubicBezTo>
                  <a:pt x="0" y="122797"/>
                  <a:pt x="5804" y="87609"/>
                  <a:pt x="17413" y="65843"/>
                </a:cubicBezTo>
                <a:cubicBezTo>
                  <a:pt x="32649" y="36821"/>
                  <a:pt x="56773" y="14874"/>
                  <a:pt x="89785"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TextBox 26">
            <a:extLst>
              <a:ext uri="{FF2B5EF4-FFF2-40B4-BE49-F238E27FC236}">
                <a16:creationId xmlns:a16="http://schemas.microsoft.com/office/drawing/2014/main" id="{BA749766-0D2A-4D83-AA2D-E0F1DC4C14A2}"/>
              </a:ext>
            </a:extLst>
          </p:cNvPr>
          <p:cNvSpPr txBox="1"/>
          <p:nvPr/>
        </p:nvSpPr>
        <p:spPr>
          <a:xfrm>
            <a:off x="1707058" y="2915382"/>
            <a:ext cx="3049773" cy="3046988"/>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Easy to change colors, photos and Text. </a:t>
            </a:r>
            <a:endParaRPr lang="ko-KR" altLang="en-US" sz="1600" dirty="0">
              <a:solidFill>
                <a:schemeClr val="tx1">
                  <a:lumMod val="75000"/>
                  <a:lumOff val="25000"/>
                </a:schemeClr>
              </a:solidFill>
              <a:cs typeface="Arial" pitchFamily="34" charset="0"/>
            </a:endParaRPr>
          </a:p>
        </p:txBody>
      </p:sp>
      <p:sp>
        <p:nvSpPr>
          <p:cNvPr id="28" name="자유형: 도형 14">
            <a:extLst>
              <a:ext uri="{FF2B5EF4-FFF2-40B4-BE49-F238E27FC236}">
                <a16:creationId xmlns:a16="http://schemas.microsoft.com/office/drawing/2014/main" id="{602BCE28-9ED6-4B1C-A795-AFF899DEC8BF}"/>
              </a:ext>
            </a:extLst>
          </p:cNvPr>
          <p:cNvSpPr/>
          <p:nvPr/>
        </p:nvSpPr>
        <p:spPr>
          <a:xfrm rot="10800000">
            <a:off x="4773694" y="5739886"/>
            <a:ext cx="587357" cy="543223"/>
          </a:xfrm>
          <a:custGeom>
            <a:avLst/>
            <a:gdLst/>
            <a:ahLst/>
            <a:cxnLst/>
            <a:rect l="l" t="t" r="r" b="b"/>
            <a:pathLst>
              <a:path w="282415" h="261194">
                <a:moveTo>
                  <a:pt x="258472" y="0"/>
                </a:moveTo>
                <a:lnTo>
                  <a:pt x="282415" y="38091"/>
                </a:lnTo>
                <a:cubicBezTo>
                  <a:pt x="262463" y="46435"/>
                  <a:pt x="247771" y="58859"/>
                  <a:pt x="238339" y="75365"/>
                </a:cubicBezTo>
                <a:cubicBezTo>
                  <a:pt x="228907" y="91871"/>
                  <a:pt x="223647" y="115905"/>
                  <a:pt x="222558" y="147466"/>
                </a:cubicBezTo>
                <a:lnTo>
                  <a:pt x="273709" y="147466"/>
                </a:lnTo>
                <a:lnTo>
                  <a:pt x="273709" y="261194"/>
                </a:lnTo>
                <a:lnTo>
                  <a:pt x="168687" y="261194"/>
                </a:lnTo>
                <a:lnTo>
                  <a:pt x="168687" y="171408"/>
                </a:lnTo>
                <a:cubicBezTo>
                  <a:pt x="168687" y="122797"/>
                  <a:pt x="174491" y="87609"/>
                  <a:pt x="186100" y="65843"/>
                </a:cubicBezTo>
                <a:cubicBezTo>
                  <a:pt x="201336" y="36821"/>
                  <a:pt x="225460" y="14874"/>
                  <a:pt x="258472" y="0"/>
                </a:cubicBezTo>
                <a:close/>
                <a:moveTo>
                  <a:pt x="89785" y="0"/>
                </a:moveTo>
                <a:lnTo>
                  <a:pt x="113728" y="38091"/>
                </a:lnTo>
                <a:cubicBezTo>
                  <a:pt x="93775" y="46435"/>
                  <a:pt x="79083" y="58859"/>
                  <a:pt x="69651" y="75365"/>
                </a:cubicBezTo>
                <a:cubicBezTo>
                  <a:pt x="60219" y="91871"/>
                  <a:pt x="54959" y="115905"/>
                  <a:pt x="53871" y="147466"/>
                </a:cubicBezTo>
                <a:lnTo>
                  <a:pt x="105021" y="147466"/>
                </a:lnTo>
                <a:lnTo>
                  <a:pt x="105021" y="261194"/>
                </a:lnTo>
                <a:lnTo>
                  <a:pt x="0" y="261194"/>
                </a:lnTo>
                <a:lnTo>
                  <a:pt x="0" y="171408"/>
                </a:lnTo>
                <a:cubicBezTo>
                  <a:pt x="0" y="122797"/>
                  <a:pt x="5804" y="87609"/>
                  <a:pt x="17413" y="65843"/>
                </a:cubicBezTo>
                <a:cubicBezTo>
                  <a:pt x="32649" y="36821"/>
                  <a:pt x="56773" y="14874"/>
                  <a:pt x="89785"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 name="Picture Placeholder 2">
            <a:extLst>
              <a:ext uri="{FF2B5EF4-FFF2-40B4-BE49-F238E27FC236}">
                <a16:creationId xmlns:a16="http://schemas.microsoft.com/office/drawing/2014/main" id="{1010B333-D0E0-4DA2-93D8-6D66F97829C2}"/>
              </a:ext>
            </a:extLst>
          </p:cNvPr>
          <p:cNvSpPr>
            <a:spLocks noGrp="1"/>
          </p:cNvSpPr>
          <p:nvPr>
            <p:ph type="pic" idx="12"/>
          </p:nvPr>
        </p:nvSpPr>
        <p:spPr/>
      </p:sp>
      <p:sp>
        <p:nvSpPr>
          <p:cNvPr id="5" name="Picture Placeholder 4">
            <a:extLst>
              <a:ext uri="{FF2B5EF4-FFF2-40B4-BE49-F238E27FC236}">
                <a16:creationId xmlns:a16="http://schemas.microsoft.com/office/drawing/2014/main" id="{60C45881-1B74-4A8F-ADEA-918832519BE5}"/>
              </a:ext>
            </a:extLst>
          </p:cNvPr>
          <p:cNvSpPr>
            <a:spLocks noGrp="1"/>
          </p:cNvSpPr>
          <p:nvPr>
            <p:ph type="pic" idx="13"/>
          </p:nvPr>
        </p:nvSpPr>
        <p:spPr/>
      </p:sp>
      <p:sp>
        <p:nvSpPr>
          <p:cNvPr id="7" name="Picture Placeholder 6">
            <a:extLst>
              <a:ext uri="{FF2B5EF4-FFF2-40B4-BE49-F238E27FC236}">
                <a16:creationId xmlns:a16="http://schemas.microsoft.com/office/drawing/2014/main" id="{F71CAF12-4376-4043-AF0F-5DB248923AA8}"/>
              </a:ext>
            </a:extLst>
          </p:cNvPr>
          <p:cNvSpPr>
            <a:spLocks noGrp="1"/>
          </p:cNvSpPr>
          <p:nvPr>
            <p:ph type="pic" idx="11"/>
          </p:nvPr>
        </p:nvSpPr>
        <p:spPr/>
      </p:sp>
    </p:spTree>
    <p:extLst>
      <p:ext uri="{BB962C8B-B14F-4D97-AF65-F5344CB8AC3E}">
        <p14:creationId xmlns:p14="http://schemas.microsoft.com/office/powerpoint/2010/main" val="12817546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3" name="Rectangle 2">
            <a:extLst>
              <a:ext uri="{FF2B5EF4-FFF2-40B4-BE49-F238E27FC236}">
                <a16:creationId xmlns:a16="http://schemas.microsoft.com/office/drawing/2014/main" id="{27CB4732-19F4-41D3-A198-2FB2954A36A4}"/>
              </a:ext>
            </a:extLst>
          </p:cNvPr>
          <p:cNvSpPr/>
          <p:nvPr/>
        </p:nvSpPr>
        <p:spPr>
          <a:xfrm>
            <a:off x="1947266" y="1977159"/>
            <a:ext cx="9196087" cy="870283"/>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ectangle 3">
            <a:extLst>
              <a:ext uri="{FF2B5EF4-FFF2-40B4-BE49-F238E27FC236}">
                <a16:creationId xmlns:a16="http://schemas.microsoft.com/office/drawing/2014/main" id="{A95F1874-7624-4C74-BBA4-96E2DD102648}"/>
              </a:ext>
            </a:extLst>
          </p:cNvPr>
          <p:cNvSpPr/>
          <p:nvPr/>
        </p:nvSpPr>
        <p:spPr>
          <a:xfrm>
            <a:off x="1947266" y="2974346"/>
            <a:ext cx="9196087" cy="870283"/>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ectangle 4">
            <a:extLst>
              <a:ext uri="{FF2B5EF4-FFF2-40B4-BE49-F238E27FC236}">
                <a16:creationId xmlns:a16="http://schemas.microsoft.com/office/drawing/2014/main" id="{8DAC5C6B-3EAC-4289-B5C0-8BF76EB1D856}"/>
              </a:ext>
            </a:extLst>
          </p:cNvPr>
          <p:cNvSpPr/>
          <p:nvPr/>
        </p:nvSpPr>
        <p:spPr>
          <a:xfrm>
            <a:off x="1947266" y="3971533"/>
            <a:ext cx="9196087" cy="87028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ectangle 5">
            <a:extLst>
              <a:ext uri="{FF2B5EF4-FFF2-40B4-BE49-F238E27FC236}">
                <a16:creationId xmlns:a16="http://schemas.microsoft.com/office/drawing/2014/main" id="{E81E2CD8-5D6E-451B-B356-30080C6CFB22}"/>
              </a:ext>
            </a:extLst>
          </p:cNvPr>
          <p:cNvSpPr/>
          <p:nvPr/>
        </p:nvSpPr>
        <p:spPr>
          <a:xfrm>
            <a:off x="1947266" y="4968721"/>
            <a:ext cx="9196087" cy="87028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Oval 6">
            <a:extLst>
              <a:ext uri="{FF2B5EF4-FFF2-40B4-BE49-F238E27FC236}">
                <a16:creationId xmlns:a16="http://schemas.microsoft.com/office/drawing/2014/main" id="{CB450084-1643-433D-B6AB-585F3E0F97A9}"/>
              </a:ext>
            </a:extLst>
          </p:cNvPr>
          <p:cNvSpPr/>
          <p:nvPr/>
        </p:nvSpPr>
        <p:spPr>
          <a:xfrm>
            <a:off x="1310280" y="2192302"/>
            <a:ext cx="499800" cy="499800"/>
          </a:xfrm>
          <a:prstGeom prst="ellipse">
            <a:avLst/>
          </a:prstGeom>
          <a:solidFill>
            <a:schemeClr val="accent4"/>
          </a:solidFill>
          <a:ln w="825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TextBox 7">
            <a:extLst>
              <a:ext uri="{FF2B5EF4-FFF2-40B4-BE49-F238E27FC236}">
                <a16:creationId xmlns:a16="http://schemas.microsoft.com/office/drawing/2014/main" id="{9F7C2B50-12FD-448B-BC57-CF0F47869093}"/>
              </a:ext>
            </a:extLst>
          </p:cNvPr>
          <p:cNvSpPr txBox="1"/>
          <p:nvPr/>
        </p:nvSpPr>
        <p:spPr>
          <a:xfrm>
            <a:off x="1355880" y="2188288"/>
            <a:ext cx="408605" cy="507831"/>
          </a:xfrm>
          <a:prstGeom prst="rect">
            <a:avLst/>
          </a:prstGeom>
          <a:noFill/>
        </p:spPr>
        <p:txBody>
          <a:bodyPr wrap="square" rtlCol="0" anchor="ctr">
            <a:spAutoFit/>
          </a:bodyPr>
          <a:lstStyle/>
          <a:p>
            <a:pPr algn="ctr"/>
            <a:r>
              <a:rPr lang="en-US" altLang="ko-KR" sz="2700" b="1" dirty="0">
                <a:solidFill>
                  <a:schemeClr val="bg1"/>
                </a:solidFill>
              </a:rPr>
              <a:t>1</a:t>
            </a:r>
            <a:endParaRPr lang="ko-KR" altLang="en-US" sz="2700" b="1" dirty="0">
              <a:solidFill>
                <a:schemeClr val="bg1"/>
              </a:solidFill>
            </a:endParaRPr>
          </a:p>
        </p:txBody>
      </p:sp>
      <p:sp>
        <p:nvSpPr>
          <p:cNvPr id="9" name="Oval 8">
            <a:extLst>
              <a:ext uri="{FF2B5EF4-FFF2-40B4-BE49-F238E27FC236}">
                <a16:creationId xmlns:a16="http://schemas.microsoft.com/office/drawing/2014/main" id="{6D4ECFC7-C1F9-44E1-857A-16ED0164D98E}"/>
              </a:ext>
            </a:extLst>
          </p:cNvPr>
          <p:cNvSpPr/>
          <p:nvPr/>
        </p:nvSpPr>
        <p:spPr>
          <a:xfrm>
            <a:off x="1310280" y="3179522"/>
            <a:ext cx="499800" cy="499800"/>
          </a:xfrm>
          <a:prstGeom prst="ellipse">
            <a:avLst/>
          </a:prstGeom>
          <a:solidFill>
            <a:schemeClr val="accent3"/>
          </a:solidFill>
          <a:ln w="825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TextBox 9">
            <a:extLst>
              <a:ext uri="{FF2B5EF4-FFF2-40B4-BE49-F238E27FC236}">
                <a16:creationId xmlns:a16="http://schemas.microsoft.com/office/drawing/2014/main" id="{1C5EBBF6-EE4D-4AB6-957C-5CC7B0F222B3}"/>
              </a:ext>
            </a:extLst>
          </p:cNvPr>
          <p:cNvSpPr txBox="1"/>
          <p:nvPr/>
        </p:nvSpPr>
        <p:spPr>
          <a:xfrm>
            <a:off x="1355880" y="3175508"/>
            <a:ext cx="408605" cy="507831"/>
          </a:xfrm>
          <a:prstGeom prst="rect">
            <a:avLst/>
          </a:prstGeom>
          <a:noFill/>
        </p:spPr>
        <p:txBody>
          <a:bodyPr wrap="square" rtlCol="0" anchor="ctr">
            <a:spAutoFit/>
          </a:bodyPr>
          <a:lstStyle/>
          <a:p>
            <a:pPr algn="ctr"/>
            <a:r>
              <a:rPr lang="en-US" altLang="ko-KR" sz="2700" b="1" dirty="0">
                <a:solidFill>
                  <a:schemeClr val="bg1"/>
                </a:solidFill>
              </a:rPr>
              <a:t>2</a:t>
            </a:r>
            <a:endParaRPr lang="ko-KR" altLang="en-US" sz="2700" b="1" dirty="0">
              <a:solidFill>
                <a:schemeClr val="bg1"/>
              </a:solidFill>
            </a:endParaRPr>
          </a:p>
        </p:txBody>
      </p:sp>
      <p:sp>
        <p:nvSpPr>
          <p:cNvPr id="11" name="Oval 10">
            <a:extLst>
              <a:ext uri="{FF2B5EF4-FFF2-40B4-BE49-F238E27FC236}">
                <a16:creationId xmlns:a16="http://schemas.microsoft.com/office/drawing/2014/main" id="{6C522952-4F73-4A89-987C-B39B5170E8AF}"/>
              </a:ext>
            </a:extLst>
          </p:cNvPr>
          <p:cNvSpPr/>
          <p:nvPr/>
        </p:nvSpPr>
        <p:spPr>
          <a:xfrm>
            <a:off x="1310280" y="4166742"/>
            <a:ext cx="499800" cy="499800"/>
          </a:xfrm>
          <a:prstGeom prst="ellipse">
            <a:avLst/>
          </a:prstGeom>
          <a:solidFill>
            <a:schemeClr val="accent6"/>
          </a:solidFill>
          <a:ln w="825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TextBox 11">
            <a:extLst>
              <a:ext uri="{FF2B5EF4-FFF2-40B4-BE49-F238E27FC236}">
                <a16:creationId xmlns:a16="http://schemas.microsoft.com/office/drawing/2014/main" id="{7E21AB34-7DCD-423A-9186-E405C5374A73}"/>
              </a:ext>
            </a:extLst>
          </p:cNvPr>
          <p:cNvSpPr txBox="1"/>
          <p:nvPr/>
        </p:nvSpPr>
        <p:spPr>
          <a:xfrm>
            <a:off x="1355880" y="4162728"/>
            <a:ext cx="408605" cy="507831"/>
          </a:xfrm>
          <a:prstGeom prst="rect">
            <a:avLst/>
          </a:prstGeom>
          <a:noFill/>
        </p:spPr>
        <p:txBody>
          <a:bodyPr wrap="square" rtlCol="0" anchor="ctr">
            <a:spAutoFit/>
          </a:bodyPr>
          <a:lstStyle/>
          <a:p>
            <a:pPr algn="ctr"/>
            <a:r>
              <a:rPr lang="en-US" altLang="ko-KR" sz="2700" b="1" dirty="0">
                <a:solidFill>
                  <a:schemeClr val="bg1"/>
                </a:solidFill>
              </a:rPr>
              <a:t>3</a:t>
            </a:r>
            <a:endParaRPr lang="ko-KR" altLang="en-US" sz="2700" b="1" dirty="0">
              <a:solidFill>
                <a:schemeClr val="bg1"/>
              </a:solidFill>
            </a:endParaRPr>
          </a:p>
        </p:txBody>
      </p:sp>
      <p:sp>
        <p:nvSpPr>
          <p:cNvPr id="13" name="Oval 12">
            <a:extLst>
              <a:ext uri="{FF2B5EF4-FFF2-40B4-BE49-F238E27FC236}">
                <a16:creationId xmlns:a16="http://schemas.microsoft.com/office/drawing/2014/main" id="{241EBBAC-FFD9-46E8-BD5D-ABC25FA07BF7}"/>
              </a:ext>
            </a:extLst>
          </p:cNvPr>
          <p:cNvSpPr/>
          <p:nvPr/>
        </p:nvSpPr>
        <p:spPr>
          <a:xfrm>
            <a:off x="1310280" y="5153961"/>
            <a:ext cx="499800" cy="499800"/>
          </a:xfrm>
          <a:prstGeom prst="ellipse">
            <a:avLst/>
          </a:prstGeom>
          <a:solidFill>
            <a:schemeClr val="accent1"/>
          </a:solidFill>
          <a:ln w="825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TextBox 13">
            <a:extLst>
              <a:ext uri="{FF2B5EF4-FFF2-40B4-BE49-F238E27FC236}">
                <a16:creationId xmlns:a16="http://schemas.microsoft.com/office/drawing/2014/main" id="{17D70073-D3F7-4DAF-BFF4-195335C621D6}"/>
              </a:ext>
            </a:extLst>
          </p:cNvPr>
          <p:cNvSpPr txBox="1"/>
          <p:nvPr/>
        </p:nvSpPr>
        <p:spPr>
          <a:xfrm>
            <a:off x="1355880" y="5149947"/>
            <a:ext cx="408605" cy="507831"/>
          </a:xfrm>
          <a:prstGeom prst="rect">
            <a:avLst/>
          </a:prstGeom>
          <a:noFill/>
        </p:spPr>
        <p:txBody>
          <a:bodyPr wrap="square" rtlCol="0" anchor="ctr">
            <a:spAutoFit/>
          </a:bodyPr>
          <a:lstStyle/>
          <a:p>
            <a:pPr algn="ctr"/>
            <a:r>
              <a:rPr lang="en-US" altLang="ko-KR" sz="2700" b="1" dirty="0">
                <a:solidFill>
                  <a:schemeClr val="bg1"/>
                </a:solidFill>
              </a:rPr>
              <a:t>4</a:t>
            </a:r>
            <a:endParaRPr lang="ko-KR" altLang="en-US" sz="2700" b="1" dirty="0">
              <a:solidFill>
                <a:schemeClr val="bg1"/>
              </a:solidFill>
            </a:endParaRPr>
          </a:p>
        </p:txBody>
      </p:sp>
      <p:grpSp>
        <p:nvGrpSpPr>
          <p:cNvPr id="15" name="Group 14">
            <a:extLst>
              <a:ext uri="{FF2B5EF4-FFF2-40B4-BE49-F238E27FC236}">
                <a16:creationId xmlns:a16="http://schemas.microsoft.com/office/drawing/2014/main" id="{A456F21D-8ECF-4696-B333-9D2B54EC3EEA}"/>
              </a:ext>
            </a:extLst>
          </p:cNvPr>
          <p:cNvGrpSpPr/>
          <p:nvPr/>
        </p:nvGrpSpPr>
        <p:grpSpPr>
          <a:xfrm>
            <a:off x="966612" y="1821557"/>
            <a:ext cx="1188052" cy="1214673"/>
            <a:chOff x="1779602" y="1104706"/>
            <a:chExt cx="1188052" cy="1214673"/>
          </a:xfrm>
          <a:solidFill>
            <a:schemeClr val="accent4"/>
          </a:solidFill>
        </p:grpSpPr>
        <p:sp>
          <p:nvSpPr>
            <p:cNvPr id="16" name="Block Arc 15">
              <a:extLst>
                <a:ext uri="{FF2B5EF4-FFF2-40B4-BE49-F238E27FC236}">
                  <a16:creationId xmlns:a16="http://schemas.microsoft.com/office/drawing/2014/main" id="{BE5B7B23-0A85-4003-922E-8CD60D92A849}"/>
                </a:ext>
              </a:extLst>
            </p:cNvPr>
            <p:cNvSpPr/>
            <p:nvPr/>
          </p:nvSpPr>
          <p:spPr>
            <a:xfrm rot="5400000">
              <a:off x="1779602" y="1131327"/>
              <a:ext cx="1188052" cy="1188052"/>
            </a:xfrm>
            <a:prstGeom prst="blockArc">
              <a:avLst>
                <a:gd name="adj1" fmla="val 10473157"/>
                <a:gd name="adj2" fmla="val 203130"/>
                <a:gd name="adj3" fmla="val 1863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7" name="Right Triangle 16">
              <a:extLst>
                <a:ext uri="{FF2B5EF4-FFF2-40B4-BE49-F238E27FC236}">
                  <a16:creationId xmlns:a16="http://schemas.microsoft.com/office/drawing/2014/main" id="{D351394C-3D0E-4779-A87A-366FFB207E26}"/>
                </a:ext>
              </a:extLst>
            </p:cNvPr>
            <p:cNvSpPr/>
            <p:nvPr/>
          </p:nvSpPr>
          <p:spPr>
            <a:xfrm rot="2700000">
              <a:off x="2223425" y="1104706"/>
              <a:ext cx="261214" cy="26121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18" name="Group 17">
            <a:extLst>
              <a:ext uri="{FF2B5EF4-FFF2-40B4-BE49-F238E27FC236}">
                <a16:creationId xmlns:a16="http://schemas.microsoft.com/office/drawing/2014/main" id="{10418963-4CFA-46FD-9E26-932685D2DA4F}"/>
              </a:ext>
            </a:extLst>
          </p:cNvPr>
          <p:cNvGrpSpPr/>
          <p:nvPr/>
        </p:nvGrpSpPr>
        <p:grpSpPr>
          <a:xfrm>
            <a:off x="966612" y="2803569"/>
            <a:ext cx="1188052" cy="1214673"/>
            <a:chOff x="1779602" y="1104706"/>
            <a:chExt cx="1188052" cy="1214673"/>
          </a:xfrm>
          <a:solidFill>
            <a:schemeClr val="accent3"/>
          </a:solidFill>
        </p:grpSpPr>
        <p:sp>
          <p:nvSpPr>
            <p:cNvPr id="19" name="Block Arc 18">
              <a:extLst>
                <a:ext uri="{FF2B5EF4-FFF2-40B4-BE49-F238E27FC236}">
                  <a16:creationId xmlns:a16="http://schemas.microsoft.com/office/drawing/2014/main" id="{A98E1585-146F-4AB6-B654-51553CDB4E78}"/>
                </a:ext>
              </a:extLst>
            </p:cNvPr>
            <p:cNvSpPr/>
            <p:nvPr/>
          </p:nvSpPr>
          <p:spPr>
            <a:xfrm rot="5400000">
              <a:off x="1779602" y="1131327"/>
              <a:ext cx="1188052" cy="1188052"/>
            </a:xfrm>
            <a:prstGeom prst="blockArc">
              <a:avLst>
                <a:gd name="adj1" fmla="val 10473157"/>
                <a:gd name="adj2" fmla="val 203130"/>
                <a:gd name="adj3" fmla="val 1863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0" name="Right Triangle 19">
              <a:extLst>
                <a:ext uri="{FF2B5EF4-FFF2-40B4-BE49-F238E27FC236}">
                  <a16:creationId xmlns:a16="http://schemas.microsoft.com/office/drawing/2014/main" id="{CA46B8B7-ABA4-46F8-8C15-89F84A73BAF6}"/>
                </a:ext>
              </a:extLst>
            </p:cNvPr>
            <p:cNvSpPr/>
            <p:nvPr/>
          </p:nvSpPr>
          <p:spPr>
            <a:xfrm rot="2700000">
              <a:off x="2223425" y="1104706"/>
              <a:ext cx="261214" cy="26121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1" name="Group 20">
            <a:extLst>
              <a:ext uri="{FF2B5EF4-FFF2-40B4-BE49-F238E27FC236}">
                <a16:creationId xmlns:a16="http://schemas.microsoft.com/office/drawing/2014/main" id="{EA2789F9-211D-4AB8-ADC7-2836867CF977}"/>
              </a:ext>
            </a:extLst>
          </p:cNvPr>
          <p:cNvGrpSpPr/>
          <p:nvPr/>
        </p:nvGrpSpPr>
        <p:grpSpPr>
          <a:xfrm>
            <a:off x="966612" y="3785581"/>
            <a:ext cx="1188052" cy="1214673"/>
            <a:chOff x="1779602" y="1104706"/>
            <a:chExt cx="1188052" cy="1214673"/>
          </a:xfrm>
          <a:solidFill>
            <a:schemeClr val="accent2"/>
          </a:solidFill>
        </p:grpSpPr>
        <p:sp>
          <p:nvSpPr>
            <p:cNvPr id="22" name="Block Arc 21">
              <a:extLst>
                <a:ext uri="{FF2B5EF4-FFF2-40B4-BE49-F238E27FC236}">
                  <a16:creationId xmlns:a16="http://schemas.microsoft.com/office/drawing/2014/main" id="{F75824BE-77DE-45DE-A4D0-0CAA0A8C2631}"/>
                </a:ext>
              </a:extLst>
            </p:cNvPr>
            <p:cNvSpPr/>
            <p:nvPr/>
          </p:nvSpPr>
          <p:spPr>
            <a:xfrm rot="5400000">
              <a:off x="1779602" y="1131327"/>
              <a:ext cx="1188052" cy="1188052"/>
            </a:xfrm>
            <a:prstGeom prst="blockArc">
              <a:avLst>
                <a:gd name="adj1" fmla="val 10473157"/>
                <a:gd name="adj2" fmla="val 203130"/>
                <a:gd name="adj3" fmla="val 1863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3" name="Right Triangle 22">
              <a:extLst>
                <a:ext uri="{FF2B5EF4-FFF2-40B4-BE49-F238E27FC236}">
                  <a16:creationId xmlns:a16="http://schemas.microsoft.com/office/drawing/2014/main" id="{B9B8190E-0084-43E2-8671-D306DE315282}"/>
                </a:ext>
              </a:extLst>
            </p:cNvPr>
            <p:cNvSpPr/>
            <p:nvPr/>
          </p:nvSpPr>
          <p:spPr>
            <a:xfrm rot="2700000">
              <a:off x="2223425" y="1104706"/>
              <a:ext cx="261214" cy="26121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4" name="Group 23">
            <a:extLst>
              <a:ext uri="{FF2B5EF4-FFF2-40B4-BE49-F238E27FC236}">
                <a16:creationId xmlns:a16="http://schemas.microsoft.com/office/drawing/2014/main" id="{B86D3C28-916F-4997-8D00-027CE85C8AB0}"/>
              </a:ext>
            </a:extLst>
          </p:cNvPr>
          <p:cNvGrpSpPr/>
          <p:nvPr/>
        </p:nvGrpSpPr>
        <p:grpSpPr>
          <a:xfrm>
            <a:off x="966612" y="4767593"/>
            <a:ext cx="1188052" cy="1214673"/>
            <a:chOff x="1779602" y="1104706"/>
            <a:chExt cx="1188052" cy="1214673"/>
          </a:xfrm>
          <a:solidFill>
            <a:schemeClr val="accent1"/>
          </a:solidFill>
        </p:grpSpPr>
        <p:sp>
          <p:nvSpPr>
            <p:cNvPr id="25" name="Block Arc 24">
              <a:extLst>
                <a:ext uri="{FF2B5EF4-FFF2-40B4-BE49-F238E27FC236}">
                  <a16:creationId xmlns:a16="http://schemas.microsoft.com/office/drawing/2014/main" id="{55FBACAA-5BFB-4303-9668-0487CE8F4AB6}"/>
                </a:ext>
              </a:extLst>
            </p:cNvPr>
            <p:cNvSpPr/>
            <p:nvPr/>
          </p:nvSpPr>
          <p:spPr>
            <a:xfrm rot="5400000">
              <a:off x="1779602" y="1131327"/>
              <a:ext cx="1188052" cy="1188052"/>
            </a:xfrm>
            <a:prstGeom prst="blockArc">
              <a:avLst>
                <a:gd name="adj1" fmla="val 10473157"/>
                <a:gd name="adj2" fmla="val 5483321"/>
                <a:gd name="adj3" fmla="val 1697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6" name="Right Triangle 25">
              <a:extLst>
                <a:ext uri="{FF2B5EF4-FFF2-40B4-BE49-F238E27FC236}">
                  <a16:creationId xmlns:a16="http://schemas.microsoft.com/office/drawing/2014/main" id="{FB3CE97E-871A-483B-A44F-4D43F1BEDE2C}"/>
                </a:ext>
              </a:extLst>
            </p:cNvPr>
            <p:cNvSpPr/>
            <p:nvPr/>
          </p:nvSpPr>
          <p:spPr>
            <a:xfrm rot="2700000">
              <a:off x="2223425" y="1104706"/>
              <a:ext cx="261214" cy="261214"/>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7" name="Group 26">
            <a:extLst>
              <a:ext uri="{FF2B5EF4-FFF2-40B4-BE49-F238E27FC236}">
                <a16:creationId xmlns:a16="http://schemas.microsoft.com/office/drawing/2014/main" id="{7670ED86-F88C-44AF-AA0E-D0260B532C79}"/>
              </a:ext>
            </a:extLst>
          </p:cNvPr>
          <p:cNvGrpSpPr/>
          <p:nvPr/>
        </p:nvGrpSpPr>
        <p:grpSpPr>
          <a:xfrm>
            <a:off x="2393506" y="2058208"/>
            <a:ext cx="4871452" cy="714829"/>
            <a:chOff x="3017857" y="4307149"/>
            <a:chExt cx="5686732" cy="714829"/>
          </a:xfrm>
        </p:grpSpPr>
        <p:sp>
          <p:nvSpPr>
            <p:cNvPr id="28" name="TextBox 27">
              <a:extLst>
                <a:ext uri="{FF2B5EF4-FFF2-40B4-BE49-F238E27FC236}">
                  <a16:creationId xmlns:a16="http://schemas.microsoft.com/office/drawing/2014/main" id="{D0E43618-660D-45A3-B041-489A656BB3D2}"/>
                </a:ext>
              </a:extLst>
            </p:cNvPr>
            <p:cNvSpPr txBox="1"/>
            <p:nvPr/>
          </p:nvSpPr>
          <p:spPr>
            <a:xfrm>
              <a:off x="3017857" y="4560313"/>
              <a:ext cx="5604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29" name="TextBox 28">
              <a:extLst>
                <a:ext uri="{FF2B5EF4-FFF2-40B4-BE49-F238E27FC236}">
                  <a16:creationId xmlns:a16="http://schemas.microsoft.com/office/drawing/2014/main" id="{E55A125A-8E2B-407D-B71A-BF71459CE168}"/>
                </a:ext>
              </a:extLst>
            </p:cNvPr>
            <p:cNvSpPr txBox="1"/>
            <p:nvPr/>
          </p:nvSpPr>
          <p:spPr>
            <a:xfrm>
              <a:off x="3017857" y="4307149"/>
              <a:ext cx="5686732"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grpSp>
      <p:grpSp>
        <p:nvGrpSpPr>
          <p:cNvPr id="30" name="Group 29">
            <a:extLst>
              <a:ext uri="{FF2B5EF4-FFF2-40B4-BE49-F238E27FC236}">
                <a16:creationId xmlns:a16="http://schemas.microsoft.com/office/drawing/2014/main" id="{ED5DCEC2-1539-4FFD-99DF-AF96667C8A14}"/>
              </a:ext>
            </a:extLst>
          </p:cNvPr>
          <p:cNvGrpSpPr/>
          <p:nvPr/>
        </p:nvGrpSpPr>
        <p:grpSpPr>
          <a:xfrm>
            <a:off x="2393506" y="3055708"/>
            <a:ext cx="4871452" cy="714829"/>
            <a:chOff x="3017857" y="4307149"/>
            <a:chExt cx="5686732" cy="714829"/>
          </a:xfrm>
        </p:grpSpPr>
        <p:sp>
          <p:nvSpPr>
            <p:cNvPr id="31" name="TextBox 30">
              <a:extLst>
                <a:ext uri="{FF2B5EF4-FFF2-40B4-BE49-F238E27FC236}">
                  <a16:creationId xmlns:a16="http://schemas.microsoft.com/office/drawing/2014/main" id="{AF181E77-CBCD-42AE-B334-3C09F4B6A91F}"/>
                </a:ext>
              </a:extLst>
            </p:cNvPr>
            <p:cNvSpPr txBox="1"/>
            <p:nvPr/>
          </p:nvSpPr>
          <p:spPr>
            <a:xfrm>
              <a:off x="3017857" y="4560313"/>
              <a:ext cx="5604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32" name="TextBox 31">
              <a:extLst>
                <a:ext uri="{FF2B5EF4-FFF2-40B4-BE49-F238E27FC236}">
                  <a16:creationId xmlns:a16="http://schemas.microsoft.com/office/drawing/2014/main" id="{191C07AC-BA01-44E9-B629-86419EBED256}"/>
                </a:ext>
              </a:extLst>
            </p:cNvPr>
            <p:cNvSpPr txBox="1"/>
            <p:nvPr/>
          </p:nvSpPr>
          <p:spPr>
            <a:xfrm>
              <a:off x="3017857" y="4307149"/>
              <a:ext cx="5686732"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grpSp>
      <p:grpSp>
        <p:nvGrpSpPr>
          <p:cNvPr id="33" name="Group 32">
            <a:extLst>
              <a:ext uri="{FF2B5EF4-FFF2-40B4-BE49-F238E27FC236}">
                <a16:creationId xmlns:a16="http://schemas.microsoft.com/office/drawing/2014/main" id="{C0C26F19-F7B5-4BAD-8E3E-F40DF066570E}"/>
              </a:ext>
            </a:extLst>
          </p:cNvPr>
          <p:cNvGrpSpPr/>
          <p:nvPr/>
        </p:nvGrpSpPr>
        <p:grpSpPr>
          <a:xfrm>
            <a:off x="2393506" y="4053206"/>
            <a:ext cx="4871452" cy="714829"/>
            <a:chOff x="3017857" y="4307149"/>
            <a:chExt cx="5686732" cy="714829"/>
          </a:xfrm>
        </p:grpSpPr>
        <p:sp>
          <p:nvSpPr>
            <p:cNvPr id="34" name="TextBox 33">
              <a:extLst>
                <a:ext uri="{FF2B5EF4-FFF2-40B4-BE49-F238E27FC236}">
                  <a16:creationId xmlns:a16="http://schemas.microsoft.com/office/drawing/2014/main" id="{F14CB549-68B7-44B8-B083-F1BD277E5C0C}"/>
                </a:ext>
              </a:extLst>
            </p:cNvPr>
            <p:cNvSpPr txBox="1"/>
            <p:nvPr/>
          </p:nvSpPr>
          <p:spPr>
            <a:xfrm>
              <a:off x="3017857" y="4560313"/>
              <a:ext cx="5604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35" name="TextBox 34">
              <a:extLst>
                <a:ext uri="{FF2B5EF4-FFF2-40B4-BE49-F238E27FC236}">
                  <a16:creationId xmlns:a16="http://schemas.microsoft.com/office/drawing/2014/main" id="{23C77031-B6AA-4CEF-AF27-EB4AEDF6E12C}"/>
                </a:ext>
              </a:extLst>
            </p:cNvPr>
            <p:cNvSpPr txBox="1"/>
            <p:nvPr/>
          </p:nvSpPr>
          <p:spPr>
            <a:xfrm>
              <a:off x="3017857" y="4307149"/>
              <a:ext cx="5686732"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grpSp>
      <p:grpSp>
        <p:nvGrpSpPr>
          <p:cNvPr id="36" name="Group 35">
            <a:extLst>
              <a:ext uri="{FF2B5EF4-FFF2-40B4-BE49-F238E27FC236}">
                <a16:creationId xmlns:a16="http://schemas.microsoft.com/office/drawing/2014/main" id="{C0AAC539-BBF9-4711-AAE6-BA7AEFB5C928}"/>
              </a:ext>
            </a:extLst>
          </p:cNvPr>
          <p:cNvGrpSpPr/>
          <p:nvPr/>
        </p:nvGrpSpPr>
        <p:grpSpPr>
          <a:xfrm>
            <a:off x="2393507" y="5050706"/>
            <a:ext cx="4801435" cy="714829"/>
            <a:chOff x="3017857" y="4307149"/>
            <a:chExt cx="5604997" cy="714829"/>
          </a:xfrm>
        </p:grpSpPr>
        <p:sp>
          <p:nvSpPr>
            <p:cNvPr id="37" name="TextBox 36">
              <a:extLst>
                <a:ext uri="{FF2B5EF4-FFF2-40B4-BE49-F238E27FC236}">
                  <a16:creationId xmlns:a16="http://schemas.microsoft.com/office/drawing/2014/main" id="{987A773F-B0B5-434E-9A66-CCE658247B83}"/>
                </a:ext>
              </a:extLst>
            </p:cNvPr>
            <p:cNvSpPr txBox="1"/>
            <p:nvPr/>
          </p:nvSpPr>
          <p:spPr>
            <a:xfrm>
              <a:off x="3017857" y="4560313"/>
              <a:ext cx="5604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38" name="TextBox 37">
              <a:extLst>
                <a:ext uri="{FF2B5EF4-FFF2-40B4-BE49-F238E27FC236}">
                  <a16:creationId xmlns:a16="http://schemas.microsoft.com/office/drawing/2014/main" id="{CAB3FE61-906B-433A-A1C8-D69431DD5512}"/>
                </a:ext>
              </a:extLst>
            </p:cNvPr>
            <p:cNvSpPr txBox="1"/>
            <p:nvPr/>
          </p:nvSpPr>
          <p:spPr>
            <a:xfrm>
              <a:off x="3017857" y="4307149"/>
              <a:ext cx="560499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grpSp>
      <p:grpSp>
        <p:nvGrpSpPr>
          <p:cNvPr id="39" name="Group 38">
            <a:extLst>
              <a:ext uri="{FF2B5EF4-FFF2-40B4-BE49-F238E27FC236}">
                <a16:creationId xmlns:a16="http://schemas.microsoft.com/office/drawing/2014/main" id="{746A9CB8-855A-438E-815C-9CC4D6395D43}"/>
              </a:ext>
            </a:extLst>
          </p:cNvPr>
          <p:cNvGrpSpPr/>
          <p:nvPr/>
        </p:nvGrpSpPr>
        <p:grpSpPr>
          <a:xfrm>
            <a:off x="7264958" y="1898939"/>
            <a:ext cx="4003676" cy="475860"/>
            <a:chOff x="1487532" y="2017033"/>
            <a:chExt cx="2952328" cy="376914"/>
          </a:xfrm>
        </p:grpSpPr>
        <p:sp>
          <p:nvSpPr>
            <p:cNvPr id="40" name="Rectangle 9">
              <a:extLst>
                <a:ext uri="{FF2B5EF4-FFF2-40B4-BE49-F238E27FC236}">
                  <a16:creationId xmlns:a16="http://schemas.microsoft.com/office/drawing/2014/main" id="{E9F9E0C1-D5A6-4617-8070-D67CBA2B3EFA}"/>
                </a:ext>
              </a:extLst>
            </p:cNvPr>
            <p:cNvSpPr/>
            <p:nvPr/>
          </p:nvSpPr>
          <p:spPr>
            <a:xfrm>
              <a:off x="4319543" y="2027138"/>
              <a:ext cx="115353" cy="366809"/>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292963 h 1207363"/>
                <a:gd name="connsiteX1" fmla="*/ 914400 w 914400"/>
                <a:gd name="connsiteY1" fmla="*/ 0 h 1207363"/>
                <a:gd name="connsiteX2" fmla="*/ 914400 w 914400"/>
                <a:gd name="connsiteY2" fmla="*/ 1207363 h 1207363"/>
                <a:gd name="connsiteX3" fmla="*/ 0 w 914400"/>
                <a:gd name="connsiteY3" fmla="*/ 1207363 h 1207363"/>
                <a:gd name="connsiteX4" fmla="*/ 0 w 914400"/>
                <a:gd name="connsiteY4" fmla="*/ 292963 h 1207363"/>
                <a:gd name="connsiteX0" fmla="*/ 612559 w 914400"/>
                <a:gd name="connsiteY0" fmla="*/ 8877 h 1207363"/>
                <a:gd name="connsiteX1" fmla="*/ 914400 w 914400"/>
                <a:gd name="connsiteY1" fmla="*/ 0 h 1207363"/>
                <a:gd name="connsiteX2" fmla="*/ 914400 w 914400"/>
                <a:gd name="connsiteY2" fmla="*/ 1207363 h 1207363"/>
                <a:gd name="connsiteX3" fmla="*/ 0 w 914400"/>
                <a:gd name="connsiteY3" fmla="*/ 1207363 h 1207363"/>
                <a:gd name="connsiteX4" fmla="*/ 612559 w 914400"/>
                <a:gd name="connsiteY4" fmla="*/ 8877 h 1207363"/>
                <a:gd name="connsiteX0" fmla="*/ 0 w 301841"/>
                <a:gd name="connsiteY0" fmla="*/ 8877 h 1207363"/>
                <a:gd name="connsiteX1" fmla="*/ 301841 w 301841"/>
                <a:gd name="connsiteY1" fmla="*/ 0 h 1207363"/>
                <a:gd name="connsiteX2" fmla="*/ 301841 w 301841"/>
                <a:gd name="connsiteY2" fmla="*/ 1207363 h 1207363"/>
                <a:gd name="connsiteX3" fmla="*/ 186432 w 301841"/>
                <a:gd name="connsiteY3" fmla="*/ 408372 h 1207363"/>
                <a:gd name="connsiteX4" fmla="*/ 0 w 301841"/>
                <a:gd name="connsiteY4" fmla="*/ 8877 h 1207363"/>
                <a:gd name="connsiteX0" fmla="*/ 0 w 133166"/>
                <a:gd name="connsiteY0" fmla="*/ 0 h 1207364"/>
                <a:gd name="connsiteX1" fmla="*/ 133166 w 133166"/>
                <a:gd name="connsiteY1" fmla="*/ 1 h 1207364"/>
                <a:gd name="connsiteX2" fmla="*/ 133166 w 133166"/>
                <a:gd name="connsiteY2" fmla="*/ 1207364 h 1207364"/>
                <a:gd name="connsiteX3" fmla="*/ 17757 w 133166"/>
                <a:gd name="connsiteY3" fmla="*/ 408373 h 1207364"/>
                <a:gd name="connsiteX4" fmla="*/ 0 w 133166"/>
                <a:gd name="connsiteY4" fmla="*/ 0 h 1207364"/>
                <a:gd name="connsiteX0" fmla="*/ 0 w 142044"/>
                <a:gd name="connsiteY0" fmla="*/ 0 h 408373"/>
                <a:gd name="connsiteX1" fmla="*/ 133166 w 142044"/>
                <a:gd name="connsiteY1" fmla="*/ 1 h 408373"/>
                <a:gd name="connsiteX2" fmla="*/ 142044 w 142044"/>
                <a:gd name="connsiteY2" fmla="*/ 301842 h 408373"/>
                <a:gd name="connsiteX3" fmla="*/ 17757 w 142044"/>
                <a:gd name="connsiteY3" fmla="*/ 408373 h 408373"/>
                <a:gd name="connsiteX4" fmla="*/ 0 w 142044"/>
                <a:gd name="connsiteY4" fmla="*/ 0 h 408373"/>
                <a:gd name="connsiteX0" fmla="*/ 0 w 133166"/>
                <a:gd name="connsiteY0" fmla="*/ 0 h 408373"/>
                <a:gd name="connsiteX1" fmla="*/ 133166 w 133166"/>
                <a:gd name="connsiteY1" fmla="*/ 1 h 408373"/>
                <a:gd name="connsiteX2" fmla="*/ 118293 w 133166"/>
                <a:gd name="connsiteY2" fmla="*/ 313717 h 408373"/>
                <a:gd name="connsiteX3" fmla="*/ 17757 w 133166"/>
                <a:gd name="connsiteY3" fmla="*/ 408373 h 408373"/>
                <a:gd name="connsiteX4" fmla="*/ 0 w 133166"/>
                <a:gd name="connsiteY4" fmla="*/ 0 h 408373"/>
                <a:gd name="connsiteX0" fmla="*/ 0 w 118293"/>
                <a:gd name="connsiteY0" fmla="*/ 5937 h 414310"/>
                <a:gd name="connsiteX1" fmla="*/ 115353 w 118293"/>
                <a:gd name="connsiteY1" fmla="*/ 0 h 414310"/>
                <a:gd name="connsiteX2" fmla="*/ 118293 w 118293"/>
                <a:gd name="connsiteY2" fmla="*/ 319654 h 414310"/>
                <a:gd name="connsiteX3" fmla="*/ 17757 w 118293"/>
                <a:gd name="connsiteY3" fmla="*/ 414310 h 414310"/>
                <a:gd name="connsiteX4" fmla="*/ 0 w 118293"/>
                <a:gd name="connsiteY4" fmla="*/ 5937 h 414310"/>
                <a:gd name="connsiteX0" fmla="*/ 0 w 118293"/>
                <a:gd name="connsiteY0" fmla="*/ 5937 h 366809"/>
                <a:gd name="connsiteX1" fmla="*/ 115353 w 118293"/>
                <a:gd name="connsiteY1" fmla="*/ 0 h 366809"/>
                <a:gd name="connsiteX2" fmla="*/ 118293 w 118293"/>
                <a:gd name="connsiteY2" fmla="*/ 319654 h 366809"/>
                <a:gd name="connsiteX3" fmla="*/ 5882 w 118293"/>
                <a:gd name="connsiteY3" fmla="*/ 366809 h 366809"/>
                <a:gd name="connsiteX4" fmla="*/ 0 w 118293"/>
                <a:gd name="connsiteY4" fmla="*/ 5937 h 366809"/>
                <a:gd name="connsiteX0" fmla="*/ 0 w 115353"/>
                <a:gd name="connsiteY0" fmla="*/ 5937 h 366809"/>
                <a:gd name="connsiteX1" fmla="*/ 115353 w 115353"/>
                <a:gd name="connsiteY1" fmla="*/ 0 h 366809"/>
                <a:gd name="connsiteX2" fmla="*/ 112356 w 115353"/>
                <a:gd name="connsiteY2" fmla="*/ 278091 h 366809"/>
                <a:gd name="connsiteX3" fmla="*/ 5882 w 115353"/>
                <a:gd name="connsiteY3" fmla="*/ 366809 h 366809"/>
                <a:gd name="connsiteX4" fmla="*/ 0 w 115353"/>
                <a:gd name="connsiteY4" fmla="*/ 5937 h 36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53" h="366809">
                  <a:moveTo>
                    <a:pt x="0" y="5937"/>
                  </a:moveTo>
                  <a:lnTo>
                    <a:pt x="115353" y="0"/>
                  </a:lnTo>
                  <a:lnTo>
                    <a:pt x="112356" y="278091"/>
                  </a:lnTo>
                  <a:lnTo>
                    <a:pt x="5882" y="366809"/>
                  </a:lnTo>
                  <a:cubicBezTo>
                    <a:pt x="3921" y="246518"/>
                    <a:pt x="1961" y="126228"/>
                    <a:pt x="0" y="5937"/>
                  </a:cubicBez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1" name="Rectangle 6">
              <a:extLst>
                <a:ext uri="{FF2B5EF4-FFF2-40B4-BE49-F238E27FC236}">
                  <a16:creationId xmlns:a16="http://schemas.microsoft.com/office/drawing/2014/main" id="{C7E5B4DA-8BF8-4E04-AC15-15FBC1E6020B}"/>
                </a:ext>
              </a:extLst>
            </p:cNvPr>
            <p:cNvSpPr/>
            <p:nvPr/>
          </p:nvSpPr>
          <p:spPr>
            <a:xfrm flipH="1">
              <a:off x="1487532" y="2017033"/>
              <a:ext cx="2952328" cy="288033"/>
            </a:xfrm>
            <a:custGeom>
              <a:avLst/>
              <a:gdLst>
                <a:gd name="connsiteX0" fmla="*/ 0 w 5285462"/>
                <a:gd name="connsiteY0" fmla="*/ 0 h 576064"/>
                <a:gd name="connsiteX1" fmla="*/ 4724629 w 5285462"/>
                <a:gd name="connsiteY1" fmla="*/ 0 h 576064"/>
                <a:gd name="connsiteX2" fmla="*/ 5285462 w 5285462"/>
                <a:gd name="connsiteY2" fmla="*/ 576064 h 576064"/>
                <a:gd name="connsiteX3" fmla="*/ 0 w 5285462"/>
                <a:gd name="connsiteY3" fmla="*/ 576064 h 576064"/>
                <a:gd name="connsiteX4" fmla="*/ 0 w 5285462"/>
                <a:gd name="connsiteY4" fmla="*/ 0 h 576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5462" h="576064">
                  <a:moveTo>
                    <a:pt x="0" y="0"/>
                  </a:moveTo>
                  <a:lnTo>
                    <a:pt x="4724629" y="0"/>
                  </a:lnTo>
                  <a:lnTo>
                    <a:pt x="5285462" y="576064"/>
                  </a:lnTo>
                  <a:lnTo>
                    <a:pt x="0" y="576064"/>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42" name="Group 41">
            <a:extLst>
              <a:ext uri="{FF2B5EF4-FFF2-40B4-BE49-F238E27FC236}">
                <a16:creationId xmlns:a16="http://schemas.microsoft.com/office/drawing/2014/main" id="{4CC6F952-4FCE-48E8-B904-03839C11B1F2}"/>
              </a:ext>
            </a:extLst>
          </p:cNvPr>
          <p:cNvGrpSpPr/>
          <p:nvPr/>
        </p:nvGrpSpPr>
        <p:grpSpPr>
          <a:xfrm>
            <a:off x="7264958" y="2880951"/>
            <a:ext cx="4003676" cy="475860"/>
            <a:chOff x="1487532" y="2017033"/>
            <a:chExt cx="2952328" cy="376914"/>
          </a:xfrm>
        </p:grpSpPr>
        <p:sp>
          <p:nvSpPr>
            <p:cNvPr id="43" name="Rectangle 9">
              <a:extLst>
                <a:ext uri="{FF2B5EF4-FFF2-40B4-BE49-F238E27FC236}">
                  <a16:creationId xmlns:a16="http://schemas.microsoft.com/office/drawing/2014/main" id="{68A61AB8-3AE0-473A-8C3B-C89B04A8F17B}"/>
                </a:ext>
              </a:extLst>
            </p:cNvPr>
            <p:cNvSpPr/>
            <p:nvPr/>
          </p:nvSpPr>
          <p:spPr>
            <a:xfrm>
              <a:off x="4319543" y="2027138"/>
              <a:ext cx="115353" cy="366809"/>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292963 h 1207363"/>
                <a:gd name="connsiteX1" fmla="*/ 914400 w 914400"/>
                <a:gd name="connsiteY1" fmla="*/ 0 h 1207363"/>
                <a:gd name="connsiteX2" fmla="*/ 914400 w 914400"/>
                <a:gd name="connsiteY2" fmla="*/ 1207363 h 1207363"/>
                <a:gd name="connsiteX3" fmla="*/ 0 w 914400"/>
                <a:gd name="connsiteY3" fmla="*/ 1207363 h 1207363"/>
                <a:gd name="connsiteX4" fmla="*/ 0 w 914400"/>
                <a:gd name="connsiteY4" fmla="*/ 292963 h 1207363"/>
                <a:gd name="connsiteX0" fmla="*/ 612559 w 914400"/>
                <a:gd name="connsiteY0" fmla="*/ 8877 h 1207363"/>
                <a:gd name="connsiteX1" fmla="*/ 914400 w 914400"/>
                <a:gd name="connsiteY1" fmla="*/ 0 h 1207363"/>
                <a:gd name="connsiteX2" fmla="*/ 914400 w 914400"/>
                <a:gd name="connsiteY2" fmla="*/ 1207363 h 1207363"/>
                <a:gd name="connsiteX3" fmla="*/ 0 w 914400"/>
                <a:gd name="connsiteY3" fmla="*/ 1207363 h 1207363"/>
                <a:gd name="connsiteX4" fmla="*/ 612559 w 914400"/>
                <a:gd name="connsiteY4" fmla="*/ 8877 h 1207363"/>
                <a:gd name="connsiteX0" fmla="*/ 0 w 301841"/>
                <a:gd name="connsiteY0" fmla="*/ 8877 h 1207363"/>
                <a:gd name="connsiteX1" fmla="*/ 301841 w 301841"/>
                <a:gd name="connsiteY1" fmla="*/ 0 h 1207363"/>
                <a:gd name="connsiteX2" fmla="*/ 301841 w 301841"/>
                <a:gd name="connsiteY2" fmla="*/ 1207363 h 1207363"/>
                <a:gd name="connsiteX3" fmla="*/ 186432 w 301841"/>
                <a:gd name="connsiteY3" fmla="*/ 408372 h 1207363"/>
                <a:gd name="connsiteX4" fmla="*/ 0 w 301841"/>
                <a:gd name="connsiteY4" fmla="*/ 8877 h 1207363"/>
                <a:gd name="connsiteX0" fmla="*/ 0 w 133166"/>
                <a:gd name="connsiteY0" fmla="*/ 0 h 1207364"/>
                <a:gd name="connsiteX1" fmla="*/ 133166 w 133166"/>
                <a:gd name="connsiteY1" fmla="*/ 1 h 1207364"/>
                <a:gd name="connsiteX2" fmla="*/ 133166 w 133166"/>
                <a:gd name="connsiteY2" fmla="*/ 1207364 h 1207364"/>
                <a:gd name="connsiteX3" fmla="*/ 17757 w 133166"/>
                <a:gd name="connsiteY3" fmla="*/ 408373 h 1207364"/>
                <a:gd name="connsiteX4" fmla="*/ 0 w 133166"/>
                <a:gd name="connsiteY4" fmla="*/ 0 h 1207364"/>
                <a:gd name="connsiteX0" fmla="*/ 0 w 142044"/>
                <a:gd name="connsiteY0" fmla="*/ 0 h 408373"/>
                <a:gd name="connsiteX1" fmla="*/ 133166 w 142044"/>
                <a:gd name="connsiteY1" fmla="*/ 1 h 408373"/>
                <a:gd name="connsiteX2" fmla="*/ 142044 w 142044"/>
                <a:gd name="connsiteY2" fmla="*/ 301842 h 408373"/>
                <a:gd name="connsiteX3" fmla="*/ 17757 w 142044"/>
                <a:gd name="connsiteY3" fmla="*/ 408373 h 408373"/>
                <a:gd name="connsiteX4" fmla="*/ 0 w 142044"/>
                <a:gd name="connsiteY4" fmla="*/ 0 h 408373"/>
                <a:gd name="connsiteX0" fmla="*/ 0 w 133166"/>
                <a:gd name="connsiteY0" fmla="*/ 0 h 408373"/>
                <a:gd name="connsiteX1" fmla="*/ 133166 w 133166"/>
                <a:gd name="connsiteY1" fmla="*/ 1 h 408373"/>
                <a:gd name="connsiteX2" fmla="*/ 118293 w 133166"/>
                <a:gd name="connsiteY2" fmla="*/ 313717 h 408373"/>
                <a:gd name="connsiteX3" fmla="*/ 17757 w 133166"/>
                <a:gd name="connsiteY3" fmla="*/ 408373 h 408373"/>
                <a:gd name="connsiteX4" fmla="*/ 0 w 133166"/>
                <a:gd name="connsiteY4" fmla="*/ 0 h 408373"/>
                <a:gd name="connsiteX0" fmla="*/ 0 w 118293"/>
                <a:gd name="connsiteY0" fmla="*/ 5937 h 414310"/>
                <a:gd name="connsiteX1" fmla="*/ 115353 w 118293"/>
                <a:gd name="connsiteY1" fmla="*/ 0 h 414310"/>
                <a:gd name="connsiteX2" fmla="*/ 118293 w 118293"/>
                <a:gd name="connsiteY2" fmla="*/ 319654 h 414310"/>
                <a:gd name="connsiteX3" fmla="*/ 17757 w 118293"/>
                <a:gd name="connsiteY3" fmla="*/ 414310 h 414310"/>
                <a:gd name="connsiteX4" fmla="*/ 0 w 118293"/>
                <a:gd name="connsiteY4" fmla="*/ 5937 h 414310"/>
                <a:gd name="connsiteX0" fmla="*/ 0 w 118293"/>
                <a:gd name="connsiteY0" fmla="*/ 5937 h 366809"/>
                <a:gd name="connsiteX1" fmla="*/ 115353 w 118293"/>
                <a:gd name="connsiteY1" fmla="*/ 0 h 366809"/>
                <a:gd name="connsiteX2" fmla="*/ 118293 w 118293"/>
                <a:gd name="connsiteY2" fmla="*/ 319654 h 366809"/>
                <a:gd name="connsiteX3" fmla="*/ 5882 w 118293"/>
                <a:gd name="connsiteY3" fmla="*/ 366809 h 366809"/>
                <a:gd name="connsiteX4" fmla="*/ 0 w 118293"/>
                <a:gd name="connsiteY4" fmla="*/ 5937 h 366809"/>
                <a:gd name="connsiteX0" fmla="*/ 0 w 115353"/>
                <a:gd name="connsiteY0" fmla="*/ 5937 h 366809"/>
                <a:gd name="connsiteX1" fmla="*/ 115353 w 115353"/>
                <a:gd name="connsiteY1" fmla="*/ 0 h 366809"/>
                <a:gd name="connsiteX2" fmla="*/ 112356 w 115353"/>
                <a:gd name="connsiteY2" fmla="*/ 278091 h 366809"/>
                <a:gd name="connsiteX3" fmla="*/ 5882 w 115353"/>
                <a:gd name="connsiteY3" fmla="*/ 366809 h 366809"/>
                <a:gd name="connsiteX4" fmla="*/ 0 w 115353"/>
                <a:gd name="connsiteY4" fmla="*/ 5937 h 36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53" h="366809">
                  <a:moveTo>
                    <a:pt x="0" y="5937"/>
                  </a:moveTo>
                  <a:lnTo>
                    <a:pt x="115353" y="0"/>
                  </a:lnTo>
                  <a:lnTo>
                    <a:pt x="112356" y="278091"/>
                  </a:lnTo>
                  <a:lnTo>
                    <a:pt x="5882" y="366809"/>
                  </a:lnTo>
                  <a:cubicBezTo>
                    <a:pt x="3921" y="246518"/>
                    <a:pt x="1961" y="126228"/>
                    <a:pt x="0" y="5937"/>
                  </a:cubicBez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Rectangle 6">
              <a:extLst>
                <a:ext uri="{FF2B5EF4-FFF2-40B4-BE49-F238E27FC236}">
                  <a16:creationId xmlns:a16="http://schemas.microsoft.com/office/drawing/2014/main" id="{1F531FAC-41FA-43E7-8507-0642DBDACB5C}"/>
                </a:ext>
              </a:extLst>
            </p:cNvPr>
            <p:cNvSpPr/>
            <p:nvPr/>
          </p:nvSpPr>
          <p:spPr>
            <a:xfrm flipH="1">
              <a:off x="1487532" y="2017033"/>
              <a:ext cx="2952328" cy="288033"/>
            </a:xfrm>
            <a:custGeom>
              <a:avLst/>
              <a:gdLst>
                <a:gd name="connsiteX0" fmla="*/ 0 w 5285462"/>
                <a:gd name="connsiteY0" fmla="*/ 0 h 576064"/>
                <a:gd name="connsiteX1" fmla="*/ 4724629 w 5285462"/>
                <a:gd name="connsiteY1" fmla="*/ 0 h 576064"/>
                <a:gd name="connsiteX2" fmla="*/ 5285462 w 5285462"/>
                <a:gd name="connsiteY2" fmla="*/ 576064 h 576064"/>
                <a:gd name="connsiteX3" fmla="*/ 0 w 5285462"/>
                <a:gd name="connsiteY3" fmla="*/ 576064 h 576064"/>
                <a:gd name="connsiteX4" fmla="*/ 0 w 5285462"/>
                <a:gd name="connsiteY4" fmla="*/ 0 h 576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5462" h="576064">
                  <a:moveTo>
                    <a:pt x="0" y="0"/>
                  </a:moveTo>
                  <a:lnTo>
                    <a:pt x="4724629" y="0"/>
                  </a:lnTo>
                  <a:lnTo>
                    <a:pt x="5285462" y="576064"/>
                  </a:lnTo>
                  <a:lnTo>
                    <a:pt x="0" y="576064"/>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45" name="Group 44">
            <a:extLst>
              <a:ext uri="{FF2B5EF4-FFF2-40B4-BE49-F238E27FC236}">
                <a16:creationId xmlns:a16="http://schemas.microsoft.com/office/drawing/2014/main" id="{8476D29A-0FC5-42F2-9B1F-25B0B6517E4F}"/>
              </a:ext>
            </a:extLst>
          </p:cNvPr>
          <p:cNvGrpSpPr/>
          <p:nvPr/>
        </p:nvGrpSpPr>
        <p:grpSpPr>
          <a:xfrm>
            <a:off x="7264958" y="3862963"/>
            <a:ext cx="4003676" cy="475860"/>
            <a:chOff x="1487532" y="2017033"/>
            <a:chExt cx="2952328" cy="376914"/>
          </a:xfrm>
        </p:grpSpPr>
        <p:sp>
          <p:nvSpPr>
            <p:cNvPr id="46" name="Rectangle 9">
              <a:extLst>
                <a:ext uri="{FF2B5EF4-FFF2-40B4-BE49-F238E27FC236}">
                  <a16:creationId xmlns:a16="http://schemas.microsoft.com/office/drawing/2014/main" id="{28721C94-BEF6-4002-9ED4-B25B436D0D59}"/>
                </a:ext>
              </a:extLst>
            </p:cNvPr>
            <p:cNvSpPr/>
            <p:nvPr/>
          </p:nvSpPr>
          <p:spPr>
            <a:xfrm>
              <a:off x="4319543" y="2027138"/>
              <a:ext cx="115353" cy="366809"/>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292963 h 1207363"/>
                <a:gd name="connsiteX1" fmla="*/ 914400 w 914400"/>
                <a:gd name="connsiteY1" fmla="*/ 0 h 1207363"/>
                <a:gd name="connsiteX2" fmla="*/ 914400 w 914400"/>
                <a:gd name="connsiteY2" fmla="*/ 1207363 h 1207363"/>
                <a:gd name="connsiteX3" fmla="*/ 0 w 914400"/>
                <a:gd name="connsiteY3" fmla="*/ 1207363 h 1207363"/>
                <a:gd name="connsiteX4" fmla="*/ 0 w 914400"/>
                <a:gd name="connsiteY4" fmla="*/ 292963 h 1207363"/>
                <a:gd name="connsiteX0" fmla="*/ 612559 w 914400"/>
                <a:gd name="connsiteY0" fmla="*/ 8877 h 1207363"/>
                <a:gd name="connsiteX1" fmla="*/ 914400 w 914400"/>
                <a:gd name="connsiteY1" fmla="*/ 0 h 1207363"/>
                <a:gd name="connsiteX2" fmla="*/ 914400 w 914400"/>
                <a:gd name="connsiteY2" fmla="*/ 1207363 h 1207363"/>
                <a:gd name="connsiteX3" fmla="*/ 0 w 914400"/>
                <a:gd name="connsiteY3" fmla="*/ 1207363 h 1207363"/>
                <a:gd name="connsiteX4" fmla="*/ 612559 w 914400"/>
                <a:gd name="connsiteY4" fmla="*/ 8877 h 1207363"/>
                <a:gd name="connsiteX0" fmla="*/ 0 w 301841"/>
                <a:gd name="connsiteY0" fmla="*/ 8877 h 1207363"/>
                <a:gd name="connsiteX1" fmla="*/ 301841 w 301841"/>
                <a:gd name="connsiteY1" fmla="*/ 0 h 1207363"/>
                <a:gd name="connsiteX2" fmla="*/ 301841 w 301841"/>
                <a:gd name="connsiteY2" fmla="*/ 1207363 h 1207363"/>
                <a:gd name="connsiteX3" fmla="*/ 186432 w 301841"/>
                <a:gd name="connsiteY3" fmla="*/ 408372 h 1207363"/>
                <a:gd name="connsiteX4" fmla="*/ 0 w 301841"/>
                <a:gd name="connsiteY4" fmla="*/ 8877 h 1207363"/>
                <a:gd name="connsiteX0" fmla="*/ 0 w 133166"/>
                <a:gd name="connsiteY0" fmla="*/ 0 h 1207364"/>
                <a:gd name="connsiteX1" fmla="*/ 133166 w 133166"/>
                <a:gd name="connsiteY1" fmla="*/ 1 h 1207364"/>
                <a:gd name="connsiteX2" fmla="*/ 133166 w 133166"/>
                <a:gd name="connsiteY2" fmla="*/ 1207364 h 1207364"/>
                <a:gd name="connsiteX3" fmla="*/ 17757 w 133166"/>
                <a:gd name="connsiteY3" fmla="*/ 408373 h 1207364"/>
                <a:gd name="connsiteX4" fmla="*/ 0 w 133166"/>
                <a:gd name="connsiteY4" fmla="*/ 0 h 1207364"/>
                <a:gd name="connsiteX0" fmla="*/ 0 w 142044"/>
                <a:gd name="connsiteY0" fmla="*/ 0 h 408373"/>
                <a:gd name="connsiteX1" fmla="*/ 133166 w 142044"/>
                <a:gd name="connsiteY1" fmla="*/ 1 h 408373"/>
                <a:gd name="connsiteX2" fmla="*/ 142044 w 142044"/>
                <a:gd name="connsiteY2" fmla="*/ 301842 h 408373"/>
                <a:gd name="connsiteX3" fmla="*/ 17757 w 142044"/>
                <a:gd name="connsiteY3" fmla="*/ 408373 h 408373"/>
                <a:gd name="connsiteX4" fmla="*/ 0 w 142044"/>
                <a:gd name="connsiteY4" fmla="*/ 0 h 408373"/>
                <a:gd name="connsiteX0" fmla="*/ 0 w 133166"/>
                <a:gd name="connsiteY0" fmla="*/ 0 h 408373"/>
                <a:gd name="connsiteX1" fmla="*/ 133166 w 133166"/>
                <a:gd name="connsiteY1" fmla="*/ 1 h 408373"/>
                <a:gd name="connsiteX2" fmla="*/ 118293 w 133166"/>
                <a:gd name="connsiteY2" fmla="*/ 313717 h 408373"/>
                <a:gd name="connsiteX3" fmla="*/ 17757 w 133166"/>
                <a:gd name="connsiteY3" fmla="*/ 408373 h 408373"/>
                <a:gd name="connsiteX4" fmla="*/ 0 w 133166"/>
                <a:gd name="connsiteY4" fmla="*/ 0 h 408373"/>
                <a:gd name="connsiteX0" fmla="*/ 0 w 118293"/>
                <a:gd name="connsiteY0" fmla="*/ 5937 h 414310"/>
                <a:gd name="connsiteX1" fmla="*/ 115353 w 118293"/>
                <a:gd name="connsiteY1" fmla="*/ 0 h 414310"/>
                <a:gd name="connsiteX2" fmla="*/ 118293 w 118293"/>
                <a:gd name="connsiteY2" fmla="*/ 319654 h 414310"/>
                <a:gd name="connsiteX3" fmla="*/ 17757 w 118293"/>
                <a:gd name="connsiteY3" fmla="*/ 414310 h 414310"/>
                <a:gd name="connsiteX4" fmla="*/ 0 w 118293"/>
                <a:gd name="connsiteY4" fmla="*/ 5937 h 414310"/>
                <a:gd name="connsiteX0" fmla="*/ 0 w 118293"/>
                <a:gd name="connsiteY0" fmla="*/ 5937 h 366809"/>
                <a:gd name="connsiteX1" fmla="*/ 115353 w 118293"/>
                <a:gd name="connsiteY1" fmla="*/ 0 h 366809"/>
                <a:gd name="connsiteX2" fmla="*/ 118293 w 118293"/>
                <a:gd name="connsiteY2" fmla="*/ 319654 h 366809"/>
                <a:gd name="connsiteX3" fmla="*/ 5882 w 118293"/>
                <a:gd name="connsiteY3" fmla="*/ 366809 h 366809"/>
                <a:gd name="connsiteX4" fmla="*/ 0 w 118293"/>
                <a:gd name="connsiteY4" fmla="*/ 5937 h 366809"/>
                <a:gd name="connsiteX0" fmla="*/ 0 w 115353"/>
                <a:gd name="connsiteY0" fmla="*/ 5937 h 366809"/>
                <a:gd name="connsiteX1" fmla="*/ 115353 w 115353"/>
                <a:gd name="connsiteY1" fmla="*/ 0 h 366809"/>
                <a:gd name="connsiteX2" fmla="*/ 112356 w 115353"/>
                <a:gd name="connsiteY2" fmla="*/ 278091 h 366809"/>
                <a:gd name="connsiteX3" fmla="*/ 5882 w 115353"/>
                <a:gd name="connsiteY3" fmla="*/ 366809 h 366809"/>
                <a:gd name="connsiteX4" fmla="*/ 0 w 115353"/>
                <a:gd name="connsiteY4" fmla="*/ 5937 h 36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53" h="366809">
                  <a:moveTo>
                    <a:pt x="0" y="5937"/>
                  </a:moveTo>
                  <a:lnTo>
                    <a:pt x="115353" y="0"/>
                  </a:lnTo>
                  <a:lnTo>
                    <a:pt x="112356" y="278091"/>
                  </a:lnTo>
                  <a:lnTo>
                    <a:pt x="5882" y="366809"/>
                  </a:lnTo>
                  <a:cubicBezTo>
                    <a:pt x="3921" y="246518"/>
                    <a:pt x="1961" y="126228"/>
                    <a:pt x="0" y="5937"/>
                  </a:cubicBez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7" name="Rectangle 6">
              <a:extLst>
                <a:ext uri="{FF2B5EF4-FFF2-40B4-BE49-F238E27FC236}">
                  <a16:creationId xmlns:a16="http://schemas.microsoft.com/office/drawing/2014/main" id="{04458C3C-6339-47BC-B83B-815C57A36581}"/>
                </a:ext>
              </a:extLst>
            </p:cNvPr>
            <p:cNvSpPr/>
            <p:nvPr/>
          </p:nvSpPr>
          <p:spPr>
            <a:xfrm flipH="1">
              <a:off x="1487532" y="2017033"/>
              <a:ext cx="2952328" cy="288033"/>
            </a:xfrm>
            <a:custGeom>
              <a:avLst/>
              <a:gdLst>
                <a:gd name="connsiteX0" fmla="*/ 0 w 5285462"/>
                <a:gd name="connsiteY0" fmla="*/ 0 h 576064"/>
                <a:gd name="connsiteX1" fmla="*/ 4724629 w 5285462"/>
                <a:gd name="connsiteY1" fmla="*/ 0 h 576064"/>
                <a:gd name="connsiteX2" fmla="*/ 5285462 w 5285462"/>
                <a:gd name="connsiteY2" fmla="*/ 576064 h 576064"/>
                <a:gd name="connsiteX3" fmla="*/ 0 w 5285462"/>
                <a:gd name="connsiteY3" fmla="*/ 576064 h 576064"/>
                <a:gd name="connsiteX4" fmla="*/ 0 w 5285462"/>
                <a:gd name="connsiteY4" fmla="*/ 0 h 576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5462" h="576064">
                  <a:moveTo>
                    <a:pt x="0" y="0"/>
                  </a:moveTo>
                  <a:lnTo>
                    <a:pt x="4724629" y="0"/>
                  </a:lnTo>
                  <a:lnTo>
                    <a:pt x="5285462" y="576064"/>
                  </a:lnTo>
                  <a:lnTo>
                    <a:pt x="0" y="576064"/>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48" name="Group 47">
            <a:extLst>
              <a:ext uri="{FF2B5EF4-FFF2-40B4-BE49-F238E27FC236}">
                <a16:creationId xmlns:a16="http://schemas.microsoft.com/office/drawing/2014/main" id="{8164ED04-E5AA-41A5-B30A-3A220607DCB4}"/>
              </a:ext>
            </a:extLst>
          </p:cNvPr>
          <p:cNvGrpSpPr/>
          <p:nvPr/>
        </p:nvGrpSpPr>
        <p:grpSpPr>
          <a:xfrm>
            <a:off x="7264958" y="4844975"/>
            <a:ext cx="4003676" cy="475860"/>
            <a:chOff x="1487532" y="2017033"/>
            <a:chExt cx="2952328" cy="376914"/>
          </a:xfrm>
        </p:grpSpPr>
        <p:sp>
          <p:nvSpPr>
            <p:cNvPr id="49" name="Rectangle 9">
              <a:extLst>
                <a:ext uri="{FF2B5EF4-FFF2-40B4-BE49-F238E27FC236}">
                  <a16:creationId xmlns:a16="http://schemas.microsoft.com/office/drawing/2014/main" id="{A0EA57AA-0746-44C1-BE1F-45EFAD8C916C}"/>
                </a:ext>
              </a:extLst>
            </p:cNvPr>
            <p:cNvSpPr/>
            <p:nvPr/>
          </p:nvSpPr>
          <p:spPr>
            <a:xfrm>
              <a:off x="4319543" y="2027138"/>
              <a:ext cx="115353" cy="366809"/>
            </a:xfrm>
            <a:custGeom>
              <a:avLst/>
              <a:gdLst>
                <a:gd name="connsiteX0" fmla="*/ 0 w 914400"/>
                <a:gd name="connsiteY0" fmla="*/ 0 h 914400"/>
                <a:gd name="connsiteX1" fmla="*/ 914400 w 914400"/>
                <a:gd name="connsiteY1" fmla="*/ 0 h 914400"/>
                <a:gd name="connsiteX2" fmla="*/ 914400 w 914400"/>
                <a:gd name="connsiteY2" fmla="*/ 914400 h 914400"/>
                <a:gd name="connsiteX3" fmla="*/ 0 w 914400"/>
                <a:gd name="connsiteY3" fmla="*/ 914400 h 914400"/>
                <a:gd name="connsiteX4" fmla="*/ 0 w 914400"/>
                <a:gd name="connsiteY4" fmla="*/ 0 h 914400"/>
                <a:gd name="connsiteX0" fmla="*/ 0 w 914400"/>
                <a:gd name="connsiteY0" fmla="*/ 292963 h 1207363"/>
                <a:gd name="connsiteX1" fmla="*/ 914400 w 914400"/>
                <a:gd name="connsiteY1" fmla="*/ 0 h 1207363"/>
                <a:gd name="connsiteX2" fmla="*/ 914400 w 914400"/>
                <a:gd name="connsiteY2" fmla="*/ 1207363 h 1207363"/>
                <a:gd name="connsiteX3" fmla="*/ 0 w 914400"/>
                <a:gd name="connsiteY3" fmla="*/ 1207363 h 1207363"/>
                <a:gd name="connsiteX4" fmla="*/ 0 w 914400"/>
                <a:gd name="connsiteY4" fmla="*/ 292963 h 1207363"/>
                <a:gd name="connsiteX0" fmla="*/ 612559 w 914400"/>
                <a:gd name="connsiteY0" fmla="*/ 8877 h 1207363"/>
                <a:gd name="connsiteX1" fmla="*/ 914400 w 914400"/>
                <a:gd name="connsiteY1" fmla="*/ 0 h 1207363"/>
                <a:gd name="connsiteX2" fmla="*/ 914400 w 914400"/>
                <a:gd name="connsiteY2" fmla="*/ 1207363 h 1207363"/>
                <a:gd name="connsiteX3" fmla="*/ 0 w 914400"/>
                <a:gd name="connsiteY3" fmla="*/ 1207363 h 1207363"/>
                <a:gd name="connsiteX4" fmla="*/ 612559 w 914400"/>
                <a:gd name="connsiteY4" fmla="*/ 8877 h 1207363"/>
                <a:gd name="connsiteX0" fmla="*/ 0 w 301841"/>
                <a:gd name="connsiteY0" fmla="*/ 8877 h 1207363"/>
                <a:gd name="connsiteX1" fmla="*/ 301841 w 301841"/>
                <a:gd name="connsiteY1" fmla="*/ 0 h 1207363"/>
                <a:gd name="connsiteX2" fmla="*/ 301841 w 301841"/>
                <a:gd name="connsiteY2" fmla="*/ 1207363 h 1207363"/>
                <a:gd name="connsiteX3" fmla="*/ 186432 w 301841"/>
                <a:gd name="connsiteY3" fmla="*/ 408372 h 1207363"/>
                <a:gd name="connsiteX4" fmla="*/ 0 w 301841"/>
                <a:gd name="connsiteY4" fmla="*/ 8877 h 1207363"/>
                <a:gd name="connsiteX0" fmla="*/ 0 w 133166"/>
                <a:gd name="connsiteY0" fmla="*/ 0 h 1207364"/>
                <a:gd name="connsiteX1" fmla="*/ 133166 w 133166"/>
                <a:gd name="connsiteY1" fmla="*/ 1 h 1207364"/>
                <a:gd name="connsiteX2" fmla="*/ 133166 w 133166"/>
                <a:gd name="connsiteY2" fmla="*/ 1207364 h 1207364"/>
                <a:gd name="connsiteX3" fmla="*/ 17757 w 133166"/>
                <a:gd name="connsiteY3" fmla="*/ 408373 h 1207364"/>
                <a:gd name="connsiteX4" fmla="*/ 0 w 133166"/>
                <a:gd name="connsiteY4" fmla="*/ 0 h 1207364"/>
                <a:gd name="connsiteX0" fmla="*/ 0 w 142044"/>
                <a:gd name="connsiteY0" fmla="*/ 0 h 408373"/>
                <a:gd name="connsiteX1" fmla="*/ 133166 w 142044"/>
                <a:gd name="connsiteY1" fmla="*/ 1 h 408373"/>
                <a:gd name="connsiteX2" fmla="*/ 142044 w 142044"/>
                <a:gd name="connsiteY2" fmla="*/ 301842 h 408373"/>
                <a:gd name="connsiteX3" fmla="*/ 17757 w 142044"/>
                <a:gd name="connsiteY3" fmla="*/ 408373 h 408373"/>
                <a:gd name="connsiteX4" fmla="*/ 0 w 142044"/>
                <a:gd name="connsiteY4" fmla="*/ 0 h 408373"/>
                <a:gd name="connsiteX0" fmla="*/ 0 w 133166"/>
                <a:gd name="connsiteY0" fmla="*/ 0 h 408373"/>
                <a:gd name="connsiteX1" fmla="*/ 133166 w 133166"/>
                <a:gd name="connsiteY1" fmla="*/ 1 h 408373"/>
                <a:gd name="connsiteX2" fmla="*/ 118293 w 133166"/>
                <a:gd name="connsiteY2" fmla="*/ 313717 h 408373"/>
                <a:gd name="connsiteX3" fmla="*/ 17757 w 133166"/>
                <a:gd name="connsiteY3" fmla="*/ 408373 h 408373"/>
                <a:gd name="connsiteX4" fmla="*/ 0 w 133166"/>
                <a:gd name="connsiteY4" fmla="*/ 0 h 408373"/>
                <a:gd name="connsiteX0" fmla="*/ 0 w 118293"/>
                <a:gd name="connsiteY0" fmla="*/ 5937 h 414310"/>
                <a:gd name="connsiteX1" fmla="*/ 115353 w 118293"/>
                <a:gd name="connsiteY1" fmla="*/ 0 h 414310"/>
                <a:gd name="connsiteX2" fmla="*/ 118293 w 118293"/>
                <a:gd name="connsiteY2" fmla="*/ 319654 h 414310"/>
                <a:gd name="connsiteX3" fmla="*/ 17757 w 118293"/>
                <a:gd name="connsiteY3" fmla="*/ 414310 h 414310"/>
                <a:gd name="connsiteX4" fmla="*/ 0 w 118293"/>
                <a:gd name="connsiteY4" fmla="*/ 5937 h 414310"/>
                <a:gd name="connsiteX0" fmla="*/ 0 w 118293"/>
                <a:gd name="connsiteY0" fmla="*/ 5937 h 366809"/>
                <a:gd name="connsiteX1" fmla="*/ 115353 w 118293"/>
                <a:gd name="connsiteY1" fmla="*/ 0 h 366809"/>
                <a:gd name="connsiteX2" fmla="*/ 118293 w 118293"/>
                <a:gd name="connsiteY2" fmla="*/ 319654 h 366809"/>
                <a:gd name="connsiteX3" fmla="*/ 5882 w 118293"/>
                <a:gd name="connsiteY3" fmla="*/ 366809 h 366809"/>
                <a:gd name="connsiteX4" fmla="*/ 0 w 118293"/>
                <a:gd name="connsiteY4" fmla="*/ 5937 h 366809"/>
                <a:gd name="connsiteX0" fmla="*/ 0 w 115353"/>
                <a:gd name="connsiteY0" fmla="*/ 5937 h 366809"/>
                <a:gd name="connsiteX1" fmla="*/ 115353 w 115353"/>
                <a:gd name="connsiteY1" fmla="*/ 0 h 366809"/>
                <a:gd name="connsiteX2" fmla="*/ 112356 w 115353"/>
                <a:gd name="connsiteY2" fmla="*/ 278091 h 366809"/>
                <a:gd name="connsiteX3" fmla="*/ 5882 w 115353"/>
                <a:gd name="connsiteY3" fmla="*/ 366809 h 366809"/>
                <a:gd name="connsiteX4" fmla="*/ 0 w 115353"/>
                <a:gd name="connsiteY4" fmla="*/ 5937 h 366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53" h="366809">
                  <a:moveTo>
                    <a:pt x="0" y="5937"/>
                  </a:moveTo>
                  <a:lnTo>
                    <a:pt x="115353" y="0"/>
                  </a:lnTo>
                  <a:lnTo>
                    <a:pt x="112356" y="278091"/>
                  </a:lnTo>
                  <a:lnTo>
                    <a:pt x="5882" y="366809"/>
                  </a:lnTo>
                  <a:cubicBezTo>
                    <a:pt x="3921" y="246518"/>
                    <a:pt x="1961" y="126228"/>
                    <a:pt x="0" y="5937"/>
                  </a:cubicBez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0" name="Rectangle 6">
              <a:extLst>
                <a:ext uri="{FF2B5EF4-FFF2-40B4-BE49-F238E27FC236}">
                  <a16:creationId xmlns:a16="http://schemas.microsoft.com/office/drawing/2014/main" id="{95EEB0DD-31EE-4C65-9B94-7C7EF746E546}"/>
                </a:ext>
              </a:extLst>
            </p:cNvPr>
            <p:cNvSpPr/>
            <p:nvPr/>
          </p:nvSpPr>
          <p:spPr>
            <a:xfrm flipH="1">
              <a:off x="1487532" y="2017033"/>
              <a:ext cx="2952328" cy="288033"/>
            </a:xfrm>
            <a:custGeom>
              <a:avLst/>
              <a:gdLst>
                <a:gd name="connsiteX0" fmla="*/ 0 w 5285462"/>
                <a:gd name="connsiteY0" fmla="*/ 0 h 576064"/>
                <a:gd name="connsiteX1" fmla="*/ 4724629 w 5285462"/>
                <a:gd name="connsiteY1" fmla="*/ 0 h 576064"/>
                <a:gd name="connsiteX2" fmla="*/ 5285462 w 5285462"/>
                <a:gd name="connsiteY2" fmla="*/ 576064 h 576064"/>
                <a:gd name="connsiteX3" fmla="*/ 0 w 5285462"/>
                <a:gd name="connsiteY3" fmla="*/ 576064 h 576064"/>
                <a:gd name="connsiteX4" fmla="*/ 0 w 5285462"/>
                <a:gd name="connsiteY4" fmla="*/ 0 h 576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5462" h="576064">
                  <a:moveTo>
                    <a:pt x="0" y="0"/>
                  </a:moveTo>
                  <a:lnTo>
                    <a:pt x="4724629" y="0"/>
                  </a:lnTo>
                  <a:lnTo>
                    <a:pt x="5285462" y="576064"/>
                  </a:lnTo>
                  <a:lnTo>
                    <a:pt x="0" y="57606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51" name="Group 50">
            <a:extLst>
              <a:ext uri="{FF2B5EF4-FFF2-40B4-BE49-F238E27FC236}">
                <a16:creationId xmlns:a16="http://schemas.microsoft.com/office/drawing/2014/main" id="{F2AE4101-7BD0-4D63-924E-8D69F5FA722C}"/>
              </a:ext>
            </a:extLst>
          </p:cNvPr>
          <p:cNvGrpSpPr/>
          <p:nvPr/>
        </p:nvGrpSpPr>
        <p:grpSpPr>
          <a:xfrm>
            <a:off x="9186398" y="2335206"/>
            <a:ext cx="1488581" cy="461665"/>
            <a:chOff x="605046" y="3750007"/>
            <a:chExt cx="1488582" cy="461665"/>
          </a:xfrm>
        </p:grpSpPr>
        <p:grpSp>
          <p:nvGrpSpPr>
            <p:cNvPr id="52" name="Group 51">
              <a:extLst>
                <a:ext uri="{FF2B5EF4-FFF2-40B4-BE49-F238E27FC236}">
                  <a16:creationId xmlns:a16="http://schemas.microsoft.com/office/drawing/2014/main" id="{DA8F57F8-20C7-40EC-A688-8E22C9179F6C}"/>
                </a:ext>
              </a:extLst>
            </p:cNvPr>
            <p:cNvGrpSpPr/>
            <p:nvPr/>
          </p:nvGrpSpPr>
          <p:grpSpPr>
            <a:xfrm>
              <a:off x="605046" y="3786939"/>
              <a:ext cx="206152" cy="206152"/>
              <a:chOff x="2411760" y="3726904"/>
              <a:chExt cx="206152" cy="206152"/>
            </a:xfrm>
          </p:grpSpPr>
          <p:sp>
            <p:nvSpPr>
              <p:cNvPr id="54" name="Oval 53">
                <a:extLst>
                  <a:ext uri="{FF2B5EF4-FFF2-40B4-BE49-F238E27FC236}">
                    <a16:creationId xmlns:a16="http://schemas.microsoft.com/office/drawing/2014/main" id="{EEC462C8-057B-4464-8831-58D8909C6875}"/>
                  </a:ext>
                </a:extLst>
              </p:cNvPr>
              <p:cNvSpPr/>
              <p:nvPr/>
            </p:nvSpPr>
            <p:spPr>
              <a:xfrm>
                <a:off x="2411760" y="3726904"/>
                <a:ext cx="206152" cy="206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55" name="Chevron 59">
                <a:extLst>
                  <a:ext uri="{FF2B5EF4-FFF2-40B4-BE49-F238E27FC236}">
                    <a16:creationId xmlns:a16="http://schemas.microsoft.com/office/drawing/2014/main" id="{D4E25789-4F4D-44A4-8BE3-14E4D9774EB9}"/>
                  </a:ext>
                </a:extLst>
              </p:cNvPr>
              <p:cNvSpPr/>
              <p:nvPr/>
            </p:nvSpPr>
            <p:spPr>
              <a:xfrm>
                <a:off x="2488361" y="3793980"/>
                <a:ext cx="72000" cy="72000"/>
              </a:xfrm>
              <a:prstGeom prst="chevron">
                <a:avLst>
                  <a:gd name="adj" fmla="val 6522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bg1"/>
                  </a:solidFill>
                </a:endParaRPr>
              </a:p>
            </p:txBody>
          </p:sp>
        </p:grpSp>
        <p:sp>
          <p:nvSpPr>
            <p:cNvPr id="53" name="TextBox 52">
              <a:extLst>
                <a:ext uri="{FF2B5EF4-FFF2-40B4-BE49-F238E27FC236}">
                  <a16:creationId xmlns:a16="http://schemas.microsoft.com/office/drawing/2014/main" id="{1A71C3CC-EF7A-45E0-AC6C-FC6DD575F512}"/>
                </a:ext>
              </a:extLst>
            </p:cNvPr>
            <p:cNvSpPr txBox="1"/>
            <p:nvPr/>
          </p:nvSpPr>
          <p:spPr>
            <a:xfrm>
              <a:off x="832000" y="3750007"/>
              <a:ext cx="1261628" cy="461665"/>
            </a:xfrm>
            <a:prstGeom prst="rect">
              <a:avLst/>
            </a:prstGeom>
            <a:noFill/>
          </p:spPr>
          <p:txBody>
            <a:bodyPr wrap="square" rtlCol="0" anchor="ctr">
              <a:spAutoFit/>
            </a:bodyPr>
            <a:lstStyle/>
            <a:p>
              <a:r>
                <a:rPr lang="en-US" altLang="ko-KR" sz="1200" b="1" dirty="0">
                  <a:solidFill>
                    <a:srgbClr val="262626"/>
                  </a:solidFill>
                </a:rPr>
                <a:t>Content here</a:t>
              </a:r>
            </a:p>
            <a:p>
              <a:r>
                <a:rPr lang="en-US" altLang="ko-KR" sz="1200" b="1" dirty="0">
                  <a:solidFill>
                    <a:srgbClr val="262626"/>
                  </a:solidFill>
                </a:rPr>
                <a:t>Content here</a:t>
              </a:r>
              <a:endParaRPr lang="ko-KR" altLang="en-US" sz="1200" b="1" dirty="0">
                <a:solidFill>
                  <a:srgbClr val="262626"/>
                </a:solidFill>
              </a:endParaRPr>
            </a:p>
          </p:txBody>
        </p:sp>
      </p:grpSp>
      <p:grpSp>
        <p:nvGrpSpPr>
          <p:cNvPr id="56" name="Group 55">
            <a:extLst>
              <a:ext uri="{FF2B5EF4-FFF2-40B4-BE49-F238E27FC236}">
                <a16:creationId xmlns:a16="http://schemas.microsoft.com/office/drawing/2014/main" id="{B5D5E349-9431-4326-AA11-C459CEA5397C}"/>
              </a:ext>
            </a:extLst>
          </p:cNvPr>
          <p:cNvGrpSpPr/>
          <p:nvPr/>
        </p:nvGrpSpPr>
        <p:grpSpPr>
          <a:xfrm>
            <a:off x="9186398" y="5293439"/>
            <a:ext cx="1488581" cy="461665"/>
            <a:chOff x="605046" y="3750007"/>
            <a:chExt cx="1488582" cy="461665"/>
          </a:xfrm>
        </p:grpSpPr>
        <p:grpSp>
          <p:nvGrpSpPr>
            <p:cNvPr id="57" name="Group 56">
              <a:extLst>
                <a:ext uri="{FF2B5EF4-FFF2-40B4-BE49-F238E27FC236}">
                  <a16:creationId xmlns:a16="http://schemas.microsoft.com/office/drawing/2014/main" id="{CC625F26-401A-465B-8FD9-DAA623760824}"/>
                </a:ext>
              </a:extLst>
            </p:cNvPr>
            <p:cNvGrpSpPr/>
            <p:nvPr/>
          </p:nvGrpSpPr>
          <p:grpSpPr>
            <a:xfrm>
              <a:off x="605046" y="3786939"/>
              <a:ext cx="206152" cy="206152"/>
              <a:chOff x="2411760" y="3726904"/>
              <a:chExt cx="206152" cy="206152"/>
            </a:xfrm>
          </p:grpSpPr>
          <p:sp>
            <p:nvSpPr>
              <p:cNvPr id="59" name="Oval 58">
                <a:extLst>
                  <a:ext uri="{FF2B5EF4-FFF2-40B4-BE49-F238E27FC236}">
                    <a16:creationId xmlns:a16="http://schemas.microsoft.com/office/drawing/2014/main" id="{8A62C64B-651E-4280-BE34-280CC87629AA}"/>
                  </a:ext>
                </a:extLst>
              </p:cNvPr>
              <p:cNvSpPr/>
              <p:nvPr/>
            </p:nvSpPr>
            <p:spPr>
              <a:xfrm>
                <a:off x="2411760" y="3726904"/>
                <a:ext cx="206152" cy="2061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60" name="Chevron 64">
                <a:extLst>
                  <a:ext uri="{FF2B5EF4-FFF2-40B4-BE49-F238E27FC236}">
                    <a16:creationId xmlns:a16="http://schemas.microsoft.com/office/drawing/2014/main" id="{68ECF304-4FB9-4035-9AC1-91655F74E531}"/>
                  </a:ext>
                </a:extLst>
              </p:cNvPr>
              <p:cNvSpPr/>
              <p:nvPr/>
            </p:nvSpPr>
            <p:spPr>
              <a:xfrm>
                <a:off x="2488361" y="3793980"/>
                <a:ext cx="72000" cy="72000"/>
              </a:xfrm>
              <a:prstGeom prst="chevron">
                <a:avLst>
                  <a:gd name="adj" fmla="val 6522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bg1"/>
                  </a:solidFill>
                </a:endParaRPr>
              </a:p>
            </p:txBody>
          </p:sp>
        </p:grpSp>
        <p:sp>
          <p:nvSpPr>
            <p:cNvPr id="58" name="TextBox 57">
              <a:extLst>
                <a:ext uri="{FF2B5EF4-FFF2-40B4-BE49-F238E27FC236}">
                  <a16:creationId xmlns:a16="http://schemas.microsoft.com/office/drawing/2014/main" id="{A4EC81F2-DB44-41F6-BDA4-A4C80D9E1E8E}"/>
                </a:ext>
              </a:extLst>
            </p:cNvPr>
            <p:cNvSpPr txBox="1"/>
            <p:nvPr/>
          </p:nvSpPr>
          <p:spPr>
            <a:xfrm>
              <a:off x="832000" y="3750007"/>
              <a:ext cx="1261628" cy="461665"/>
            </a:xfrm>
            <a:prstGeom prst="rect">
              <a:avLst/>
            </a:prstGeom>
            <a:noFill/>
          </p:spPr>
          <p:txBody>
            <a:bodyPr wrap="square" rtlCol="0" anchor="ctr">
              <a:spAutoFit/>
            </a:bodyPr>
            <a:lstStyle/>
            <a:p>
              <a:r>
                <a:rPr lang="en-US" altLang="ko-KR" sz="1200" b="1" dirty="0">
                  <a:solidFill>
                    <a:srgbClr val="262626"/>
                  </a:solidFill>
                </a:rPr>
                <a:t>Content here</a:t>
              </a:r>
            </a:p>
            <a:p>
              <a:r>
                <a:rPr lang="en-US" altLang="ko-KR" sz="1200" b="1" dirty="0">
                  <a:solidFill>
                    <a:srgbClr val="262626"/>
                  </a:solidFill>
                </a:rPr>
                <a:t>Content here</a:t>
              </a:r>
              <a:endParaRPr lang="ko-KR" altLang="en-US" sz="1200" b="1" dirty="0">
                <a:solidFill>
                  <a:srgbClr val="262626"/>
                </a:solidFill>
              </a:endParaRPr>
            </a:p>
          </p:txBody>
        </p:sp>
      </p:grpSp>
      <p:grpSp>
        <p:nvGrpSpPr>
          <p:cNvPr id="61" name="Group 60">
            <a:extLst>
              <a:ext uri="{FF2B5EF4-FFF2-40B4-BE49-F238E27FC236}">
                <a16:creationId xmlns:a16="http://schemas.microsoft.com/office/drawing/2014/main" id="{B36A98F0-BB62-46BE-8224-79B145BD3FE6}"/>
              </a:ext>
            </a:extLst>
          </p:cNvPr>
          <p:cNvGrpSpPr/>
          <p:nvPr/>
        </p:nvGrpSpPr>
        <p:grpSpPr>
          <a:xfrm>
            <a:off x="9186398" y="3321284"/>
            <a:ext cx="1488581" cy="461665"/>
            <a:chOff x="605046" y="3750007"/>
            <a:chExt cx="1488582" cy="461665"/>
          </a:xfrm>
        </p:grpSpPr>
        <p:grpSp>
          <p:nvGrpSpPr>
            <p:cNvPr id="62" name="Group 61">
              <a:extLst>
                <a:ext uri="{FF2B5EF4-FFF2-40B4-BE49-F238E27FC236}">
                  <a16:creationId xmlns:a16="http://schemas.microsoft.com/office/drawing/2014/main" id="{321A5BC9-E819-4FE4-B8FB-016AF62BEF68}"/>
                </a:ext>
              </a:extLst>
            </p:cNvPr>
            <p:cNvGrpSpPr/>
            <p:nvPr/>
          </p:nvGrpSpPr>
          <p:grpSpPr>
            <a:xfrm>
              <a:off x="605046" y="3786939"/>
              <a:ext cx="206152" cy="206152"/>
              <a:chOff x="2411760" y="3726904"/>
              <a:chExt cx="206152" cy="206152"/>
            </a:xfrm>
          </p:grpSpPr>
          <p:sp>
            <p:nvSpPr>
              <p:cNvPr id="64" name="Oval 63">
                <a:extLst>
                  <a:ext uri="{FF2B5EF4-FFF2-40B4-BE49-F238E27FC236}">
                    <a16:creationId xmlns:a16="http://schemas.microsoft.com/office/drawing/2014/main" id="{A170483A-E955-408B-8585-A4EB2F3AD21E}"/>
                  </a:ext>
                </a:extLst>
              </p:cNvPr>
              <p:cNvSpPr/>
              <p:nvPr/>
            </p:nvSpPr>
            <p:spPr>
              <a:xfrm>
                <a:off x="2411760" y="3726904"/>
                <a:ext cx="206152" cy="20615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65" name="Chevron 69">
                <a:extLst>
                  <a:ext uri="{FF2B5EF4-FFF2-40B4-BE49-F238E27FC236}">
                    <a16:creationId xmlns:a16="http://schemas.microsoft.com/office/drawing/2014/main" id="{DD37873A-1F99-4E94-90F5-FEDD0FDBCAA4}"/>
                  </a:ext>
                </a:extLst>
              </p:cNvPr>
              <p:cNvSpPr/>
              <p:nvPr/>
            </p:nvSpPr>
            <p:spPr>
              <a:xfrm>
                <a:off x="2488361" y="3793980"/>
                <a:ext cx="72000" cy="72000"/>
              </a:xfrm>
              <a:prstGeom prst="chevron">
                <a:avLst>
                  <a:gd name="adj" fmla="val 6522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bg1"/>
                  </a:solidFill>
                </a:endParaRPr>
              </a:p>
            </p:txBody>
          </p:sp>
        </p:grpSp>
        <p:sp>
          <p:nvSpPr>
            <p:cNvPr id="63" name="TextBox 62">
              <a:extLst>
                <a:ext uri="{FF2B5EF4-FFF2-40B4-BE49-F238E27FC236}">
                  <a16:creationId xmlns:a16="http://schemas.microsoft.com/office/drawing/2014/main" id="{45B9575F-1EEF-4595-8F8A-C6AADD4671C9}"/>
                </a:ext>
              </a:extLst>
            </p:cNvPr>
            <p:cNvSpPr txBox="1"/>
            <p:nvPr/>
          </p:nvSpPr>
          <p:spPr>
            <a:xfrm>
              <a:off x="832000" y="3750007"/>
              <a:ext cx="1261628" cy="461665"/>
            </a:xfrm>
            <a:prstGeom prst="rect">
              <a:avLst/>
            </a:prstGeom>
            <a:noFill/>
          </p:spPr>
          <p:txBody>
            <a:bodyPr wrap="square" rtlCol="0" anchor="ctr">
              <a:spAutoFit/>
            </a:bodyPr>
            <a:lstStyle/>
            <a:p>
              <a:r>
                <a:rPr lang="en-US" altLang="ko-KR" sz="1200" b="1" dirty="0">
                  <a:solidFill>
                    <a:srgbClr val="262626"/>
                  </a:solidFill>
                </a:rPr>
                <a:t>Content here</a:t>
              </a:r>
            </a:p>
            <a:p>
              <a:r>
                <a:rPr lang="en-US" altLang="ko-KR" sz="1200" b="1" dirty="0">
                  <a:solidFill>
                    <a:srgbClr val="262626"/>
                  </a:solidFill>
                </a:rPr>
                <a:t>Content here</a:t>
              </a:r>
              <a:endParaRPr lang="ko-KR" altLang="en-US" sz="1200" b="1" dirty="0">
                <a:solidFill>
                  <a:srgbClr val="262626"/>
                </a:solidFill>
              </a:endParaRPr>
            </a:p>
          </p:txBody>
        </p:sp>
      </p:grpSp>
      <p:grpSp>
        <p:nvGrpSpPr>
          <p:cNvPr id="66" name="Group 65">
            <a:extLst>
              <a:ext uri="{FF2B5EF4-FFF2-40B4-BE49-F238E27FC236}">
                <a16:creationId xmlns:a16="http://schemas.microsoft.com/office/drawing/2014/main" id="{A9059CC5-EDEC-4785-A38A-58CE65A5A4D3}"/>
              </a:ext>
            </a:extLst>
          </p:cNvPr>
          <p:cNvGrpSpPr/>
          <p:nvPr/>
        </p:nvGrpSpPr>
        <p:grpSpPr>
          <a:xfrm>
            <a:off x="9186398" y="4307362"/>
            <a:ext cx="1488581" cy="461665"/>
            <a:chOff x="605046" y="3750007"/>
            <a:chExt cx="1488582" cy="461665"/>
          </a:xfrm>
        </p:grpSpPr>
        <p:grpSp>
          <p:nvGrpSpPr>
            <p:cNvPr id="67" name="Group 66">
              <a:extLst>
                <a:ext uri="{FF2B5EF4-FFF2-40B4-BE49-F238E27FC236}">
                  <a16:creationId xmlns:a16="http://schemas.microsoft.com/office/drawing/2014/main" id="{89BACBB5-4843-4ADF-B5F0-AB223B4D5AD9}"/>
                </a:ext>
              </a:extLst>
            </p:cNvPr>
            <p:cNvGrpSpPr/>
            <p:nvPr/>
          </p:nvGrpSpPr>
          <p:grpSpPr>
            <a:xfrm>
              <a:off x="605046" y="3786939"/>
              <a:ext cx="206152" cy="206152"/>
              <a:chOff x="2411760" y="3726904"/>
              <a:chExt cx="206152" cy="206152"/>
            </a:xfrm>
          </p:grpSpPr>
          <p:sp>
            <p:nvSpPr>
              <p:cNvPr id="69" name="Oval 68">
                <a:extLst>
                  <a:ext uri="{FF2B5EF4-FFF2-40B4-BE49-F238E27FC236}">
                    <a16:creationId xmlns:a16="http://schemas.microsoft.com/office/drawing/2014/main" id="{422F8465-1B3A-46C2-AF44-0F7D5A36E2D1}"/>
                  </a:ext>
                </a:extLst>
              </p:cNvPr>
              <p:cNvSpPr/>
              <p:nvPr/>
            </p:nvSpPr>
            <p:spPr>
              <a:xfrm>
                <a:off x="2411760" y="3726904"/>
                <a:ext cx="206152" cy="2061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70" name="Chevron 74">
                <a:extLst>
                  <a:ext uri="{FF2B5EF4-FFF2-40B4-BE49-F238E27FC236}">
                    <a16:creationId xmlns:a16="http://schemas.microsoft.com/office/drawing/2014/main" id="{EE88A864-A037-4BDD-A4F1-E696BD4F5680}"/>
                  </a:ext>
                </a:extLst>
              </p:cNvPr>
              <p:cNvSpPr/>
              <p:nvPr/>
            </p:nvSpPr>
            <p:spPr>
              <a:xfrm>
                <a:off x="2488361" y="3793980"/>
                <a:ext cx="72000" cy="72000"/>
              </a:xfrm>
              <a:prstGeom prst="chevron">
                <a:avLst>
                  <a:gd name="adj" fmla="val 6522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bg1"/>
                  </a:solidFill>
                </a:endParaRPr>
              </a:p>
            </p:txBody>
          </p:sp>
        </p:grpSp>
        <p:sp>
          <p:nvSpPr>
            <p:cNvPr id="68" name="TextBox 67">
              <a:extLst>
                <a:ext uri="{FF2B5EF4-FFF2-40B4-BE49-F238E27FC236}">
                  <a16:creationId xmlns:a16="http://schemas.microsoft.com/office/drawing/2014/main" id="{D2E0B677-2CE2-4972-A47A-8A77202589C9}"/>
                </a:ext>
              </a:extLst>
            </p:cNvPr>
            <p:cNvSpPr txBox="1"/>
            <p:nvPr/>
          </p:nvSpPr>
          <p:spPr>
            <a:xfrm>
              <a:off x="832000" y="3750007"/>
              <a:ext cx="1261628" cy="461665"/>
            </a:xfrm>
            <a:prstGeom prst="rect">
              <a:avLst/>
            </a:prstGeom>
            <a:noFill/>
          </p:spPr>
          <p:txBody>
            <a:bodyPr wrap="square" rtlCol="0" anchor="ctr">
              <a:spAutoFit/>
            </a:bodyPr>
            <a:lstStyle/>
            <a:p>
              <a:r>
                <a:rPr lang="en-US" altLang="ko-KR" sz="1200" b="1" dirty="0">
                  <a:solidFill>
                    <a:srgbClr val="262626"/>
                  </a:solidFill>
                </a:rPr>
                <a:t>Content here</a:t>
              </a:r>
            </a:p>
            <a:p>
              <a:r>
                <a:rPr lang="en-US" altLang="ko-KR" sz="1200" b="1" dirty="0">
                  <a:solidFill>
                    <a:srgbClr val="262626"/>
                  </a:solidFill>
                </a:rPr>
                <a:t>Content here</a:t>
              </a:r>
              <a:endParaRPr lang="ko-KR" altLang="en-US" sz="1200" b="1" dirty="0">
                <a:solidFill>
                  <a:srgbClr val="262626"/>
                </a:solidFill>
              </a:endParaRPr>
            </a:p>
          </p:txBody>
        </p:sp>
      </p:grpSp>
      <p:sp>
        <p:nvSpPr>
          <p:cNvPr id="71" name="TextBox 70">
            <a:extLst>
              <a:ext uri="{FF2B5EF4-FFF2-40B4-BE49-F238E27FC236}">
                <a16:creationId xmlns:a16="http://schemas.microsoft.com/office/drawing/2014/main" id="{C16055BF-2DEA-4B0B-A871-9576B735EF6D}"/>
              </a:ext>
            </a:extLst>
          </p:cNvPr>
          <p:cNvSpPr txBox="1"/>
          <p:nvPr/>
        </p:nvSpPr>
        <p:spPr>
          <a:xfrm>
            <a:off x="7978392" y="1926875"/>
            <a:ext cx="2903328" cy="307777"/>
          </a:xfrm>
          <a:prstGeom prst="rect">
            <a:avLst/>
          </a:prstGeom>
          <a:noFill/>
        </p:spPr>
        <p:txBody>
          <a:bodyPr wrap="square" rtlCol="0" anchor="ctr">
            <a:spAutoFit/>
          </a:bodyPr>
          <a:lstStyle/>
          <a:p>
            <a:pPr algn="ctr"/>
            <a:r>
              <a:rPr lang="en-US" altLang="ko-KR" sz="1400" dirty="0">
                <a:solidFill>
                  <a:schemeClr val="bg1"/>
                </a:solidFill>
                <a:cs typeface="Arial" pitchFamily="34" charset="0"/>
              </a:rPr>
              <a:t>Modern PowerPoint  Presentation</a:t>
            </a:r>
            <a:endParaRPr lang="ko-KR" altLang="en-US" sz="1400" b="1" dirty="0">
              <a:solidFill>
                <a:schemeClr val="bg1"/>
              </a:solidFill>
            </a:endParaRPr>
          </a:p>
        </p:txBody>
      </p:sp>
      <p:sp>
        <p:nvSpPr>
          <p:cNvPr id="72" name="TextBox 71">
            <a:extLst>
              <a:ext uri="{FF2B5EF4-FFF2-40B4-BE49-F238E27FC236}">
                <a16:creationId xmlns:a16="http://schemas.microsoft.com/office/drawing/2014/main" id="{0F5C19A3-6BFE-4B02-8552-955CB182C737}"/>
              </a:ext>
            </a:extLst>
          </p:cNvPr>
          <p:cNvSpPr txBox="1"/>
          <p:nvPr/>
        </p:nvSpPr>
        <p:spPr>
          <a:xfrm>
            <a:off x="7978392" y="2908888"/>
            <a:ext cx="2903328" cy="307777"/>
          </a:xfrm>
          <a:prstGeom prst="rect">
            <a:avLst/>
          </a:prstGeom>
          <a:noFill/>
        </p:spPr>
        <p:txBody>
          <a:bodyPr wrap="square" rtlCol="0" anchor="ctr">
            <a:spAutoFit/>
          </a:bodyPr>
          <a:lstStyle/>
          <a:p>
            <a:pPr algn="ctr"/>
            <a:r>
              <a:rPr lang="en-US" altLang="ko-KR" sz="1400" dirty="0">
                <a:solidFill>
                  <a:schemeClr val="bg1"/>
                </a:solidFill>
                <a:cs typeface="Arial" pitchFamily="34" charset="0"/>
              </a:rPr>
              <a:t>Modern PowerPoint  Presentation</a:t>
            </a:r>
            <a:endParaRPr lang="ko-KR" altLang="en-US" sz="1400" b="1" dirty="0">
              <a:solidFill>
                <a:schemeClr val="bg1"/>
              </a:solidFill>
            </a:endParaRPr>
          </a:p>
        </p:txBody>
      </p:sp>
      <p:sp>
        <p:nvSpPr>
          <p:cNvPr id="73" name="TextBox 72">
            <a:extLst>
              <a:ext uri="{FF2B5EF4-FFF2-40B4-BE49-F238E27FC236}">
                <a16:creationId xmlns:a16="http://schemas.microsoft.com/office/drawing/2014/main" id="{37A2FA8C-BE32-4EF2-A355-6AE08B53CCEC}"/>
              </a:ext>
            </a:extLst>
          </p:cNvPr>
          <p:cNvSpPr txBox="1"/>
          <p:nvPr/>
        </p:nvSpPr>
        <p:spPr>
          <a:xfrm>
            <a:off x="7978392" y="3890901"/>
            <a:ext cx="2903328" cy="307777"/>
          </a:xfrm>
          <a:prstGeom prst="rect">
            <a:avLst/>
          </a:prstGeom>
          <a:noFill/>
        </p:spPr>
        <p:txBody>
          <a:bodyPr wrap="square" rtlCol="0" anchor="ctr">
            <a:spAutoFit/>
          </a:bodyPr>
          <a:lstStyle/>
          <a:p>
            <a:pPr algn="ctr"/>
            <a:r>
              <a:rPr lang="en-US" altLang="ko-KR" sz="1400" dirty="0">
                <a:solidFill>
                  <a:schemeClr val="bg1"/>
                </a:solidFill>
                <a:cs typeface="Arial" pitchFamily="34" charset="0"/>
              </a:rPr>
              <a:t>Modern PowerPoint  Presentation</a:t>
            </a:r>
            <a:endParaRPr lang="ko-KR" altLang="en-US" sz="1400" b="1" dirty="0">
              <a:solidFill>
                <a:schemeClr val="bg1"/>
              </a:solidFill>
            </a:endParaRPr>
          </a:p>
        </p:txBody>
      </p:sp>
      <p:sp>
        <p:nvSpPr>
          <p:cNvPr id="74" name="TextBox 73">
            <a:extLst>
              <a:ext uri="{FF2B5EF4-FFF2-40B4-BE49-F238E27FC236}">
                <a16:creationId xmlns:a16="http://schemas.microsoft.com/office/drawing/2014/main" id="{57A73C63-1C70-4232-AFF1-D43E29861D48}"/>
              </a:ext>
            </a:extLst>
          </p:cNvPr>
          <p:cNvSpPr txBox="1"/>
          <p:nvPr/>
        </p:nvSpPr>
        <p:spPr>
          <a:xfrm>
            <a:off x="7978392" y="4872914"/>
            <a:ext cx="2903328" cy="307777"/>
          </a:xfrm>
          <a:prstGeom prst="rect">
            <a:avLst/>
          </a:prstGeom>
          <a:noFill/>
        </p:spPr>
        <p:txBody>
          <a:bodyPr wrap="square" rtlCol="0" anchor="ctr">
            <a:spAutoFit/>
          </a:bodyPr>
          <a:lstStyle/>
          <a:p>
            <a:pPr algn="ctr"/>
            <a:r>
              <a:rPr lang="en-US" altLang="ko-KR" sz="1400" dirty="0">
                <a:solidFill>
                  <a:schemeClr val="bg1"/>
                </a:solidFill>
                <a:cs typeface="Arial" pitchFamily="34" charset="0"/>
              </a:rPr>
              <a:t>Modern PowerPoint  Presentation</a:t>
            </a:r>
            <a:endParaRPr lang="ko-KR" altLang="en-US" sz="1400" b="1" dirty="0">
              <a:solidFill>
                <a:schemeClr val="bg1"/>
              </a:solidFill>
            </a:endParaRPr>
          </a:p>
        </p:txBody>
      </p:sp>
    </p:spTree>
    <p:extLst>
      <p:ext uri="{BB962C8B-B14F-4D97-AF65-F5344CB8AC3E}">
        <p14:creationId xmlns:p14="http://schemas.microsoft.com/office/powerpoint/2010/main" val="3894429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grpSp>
        <p:nvGrpSpPr>
          <p:cNvPr id="3" name="그룹 4">
            <a:extLst>
              <a:ext uri="{FF2B5EF4-FFF2-40B4-BE49-F238E27FC236}">
                <a16:creationId xmlns:a16="http://schemas.microsoft.com/office/drawing/2014/main" id="{D6821727-0855-4493-8987-2A00201A37DC}"/>
              </a:ext>
            </a:extLst>
          </p:cNvPr>
          <p:cNvGrpSpPr/>
          <p:nvPr/>
        </p:nvGrpSpPr>
        <p:grpSpPr>
          <a:xfrm>
            <a:off x="4364347" y="1825352"/>
            <a:ext cx="3532863" cy="4209710"/>
            <a:chOff x="4737812" y="2390015"/>
            <a:chExt cx="3159394" cy="3764690"/>
          </a:xfrm>
        </p:grpSpPr>
        <p:grpSp>
          <p:nvGrpSpPr>
            <p:cNvPr id="4" name="Group 3">
              <a:extLst>
                <a:ext uri="{FF2B5EF4-FFF2-40B4-BE49-F238E27FC236}">
                  <a16:creationId xmlns:a16="http://schemas.microsoft.com/office/drawing/2014/main" id="{FB3BBA59-E0FA-4B72-897C-47735C860BB6}"/>
                </a:ext>
              </a:extLst>
            </p:cNvPr>
            <p:cNvGrpSpPr/>
            <p:nvPr/>
          </p:nvGrpSpPr>
          <p:grpSpPr>
            <a:xfrm rot="19800000">
              <a:off x="5964234" y="4473736"/>
              <a:ext cx="1932972" cy="1680969"/>
              <a:chOff x="2084105" y="5383623"/>
              <a:chExt cx="815482" cy="891098"/>
            </a:xfrm>
          </p:grpSpPr>
          <p:sp>
            <p:nvSpPr>
              <p:cNvPr id="9" name="Rectangle 8">
                <a:extLst>
                  <a:ext uri="{FF2B5EF4-FFF2-40B4-BE49-F238E27FC236}">
                    <a16:creationId xmlns:a16="http://schemas.microsoft.com/office/drawing/2014/main" id="{C7B62D07-2ABC-405D-8E38-BC6F2EED8F98}"/>
                  </a:ext>
                </a:extLst>
              </p:cNvPr>
              <p:cNvSpPr/>
              <p:nvPr/>
            </p:nvSpPr>
            <p:spPr>
              <a:xfrm>
                <a:off x="2084105" y="5383623"/>
                <a:ext cx="815482" cy="891098"/>
              </a:xfrm>
              <a:custGeom>
                <a:avLst/>
                <a:gdLst/>
                <a:ahLst/>
                <a:cxnLst/>
                <a:rect l="l" t="t" r="r" b="b"/>
                <a:pathLst>
                  <a:path w="1802378" h="1800199">
                    <a:moveTo>
                      <a:pt x="0" y="0"/>
                    </a:moveTo>
                    <a:lnTo>
                      <a:pt x="1802378" y="0"/>
                    </a:lnTo>
                    <a:lnTo>
                      <a:pt x="1802378" y="289727"/>
                    </a:lnTo>
                    <a:lnTo>
                      <a:pt x="1801366" y="289727"/>
                    </a:lnTo>
                    <a:lnTo>
                      <a:pt x="901188" y="1800199"/>
                    </a:lnTo>
                    <a:lnTo>
                      <a:pt x="1012" y="289727"/>
                    </a:lnTo>
                    <a:lnTo>
                      <a:pt x="0" y="289727"/>
                    </a:lnTo>
                    <a:lnTo>
                      <a:pt x="0" y="288030"/>
                    </a:lnTo>
                    <a:close/>
                  </a:path>
                </a:pathLst>
              </a:custGeom>
              <a:gradFill>
                <a:gsLst>
                  <a:gs pos="0">
                    <a:schemeClr val="accent6">
                      <a:lumMod val="55000"/>
                      <a:lumOff val="45000"/>
                    </a:schemeClr>
                  </a:gs>
                  <a:gs pos="100000">
                    <a:schemeClr val="accent6">
                      <a:lumMod val="55000"/>
                      <a:lumOff val="4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0" name="Rectangle 8">
                <a:extLst>
                  <a:ext uri="{FF2B5EF4-FFF2-40B4-BE49-F238E27FC236}">
                    <a16:creationId xmlns:a16="http://schemas.microsoft.com/office/drawing/2014/main" id="{110D6BE0-27F8-44B8-A7F0-574008607945}"/>
                  </a:ext>
                </a:extLst>
              </p:cNvPr>
              <p:cNvSpPr/>
              <p:nvPr/>
            </p:nvSpPr>
            <p:spPr>
              <a:xfrm>
                <a:off x="2084106" y="5383623"/>
                <a:ext cx="614896" cy="884728"/>
              </a:xfrm>
              <a:custGeom>
                <a:avLst/>
                <a:gdLst/>
                <a:ahLst/>
                <a:cxnLst/>
                <a:rect l="l" t="t" r="r" b="b"/>
                <a:pathLst>
                  <a:path w="1359043" h="1787331">
                    <a:moveTo>
                      <a:pt x="0" y="0"/>
                    </a:moveTo>
                    <a:lnTo>
                      <a:pt x="1359043" y="0"/>
                    </a:lnTo>
                    <a:lnTo>
                      <a:pt x="1359043" y="212596"/>
                    </a:lnTo>
                    <a:lnTo>
                      <a:pt x="893519" y="1787331"/>
                    </a:lnTo>
                    <a:lnTo>
                      <a:pt x="1012" y="289727"/>
                    </a:lnTo>
                    <a:lnTo>
                      <a:pt x="0" y="289727"/>
                    </a:lnTo>
                    <a:lnTo>
                      <a:pt x="0" y="288030"/>
                    </a:lnTo>
                    <a:close/>
                  </a:path>
                </a:pathLst>
              </a:custGeom>
              <a:gradFill>
                <a:gsLst>
                  <a:gs pos="0">
                    <a:schemeClr val="accent6">
                      <a:lumMod val="45000"/>
                      <a:lumOff val="55000"/>
                    </a:schemeClr>
                  </a:gs>
                  <a:gs pos="100000">
                    <a:schemeClr val="accent6">
                      <a:lumMod val="45000"/>
                      <a:lumOff val="5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1" name="Rectangle 8">
                <a:extLst>
                  <a:ext uri="{FF2B5EF4-FFF2-40B4-BE49-F238E27FC236}">
                    <a16:creationId xmlns:a16="http://schemas.microsoft.com/office/drawing/2014/main" id="{7BA28EDF-E582-4D1F-9486-531E85F776C5}"/>
                  </a:ext>
                </a:extLst>
              </p:cNvPr>
              <p:cNvSpPr/>
              <p:nvPr/>
            </p:nvSpPr>
            <p:spPr>
              <a:xfrm>
                <a:off x="2084106" y="5383623"/>
                <a:ext cx="408037" cy="885995"/>
              </a:xfrm>
              <a:custGeom>
                <a:avLst/>
                <a:gdLst/>
                <a:ahLst/>
                <a:cxnLst/>
                <a:rect l="l" t="t" r="r" b="b"/>
                <a:pathLst>
                  <a:path w="901843" h="1789890">
                    <a:moveTo>
                      <a:pt x="0" y="0"/>
                    </a:moveTo>
                    <a:lnTo>
                      <a:pt x="897414" y="0"/>
                    </a:lnTo>
                    <a:lnTo>
                      <a:pt x="901843" y="212596"/>
                    </a:lnTo>
                    <a:lnTo>
                      <a:pt x="895045" y="1789890"/>
                    </a:lnTo>
                    <a:lnTo>
                      <a:pt x="1012" y="289727"/>
                    </a:lnTo>
                    <a:lnTo>
                      <a:pt x="0" y="289727"/>
                    </a:lnTo>
                    <a:lnTo>
                      <a:pt x="0" y="288030"/>
                    </a:lnTo>
                    <a:close/>
                  </a:path>
                </a:pathLst>
              </a:custGeom>
              <a:gradFill>
                <a:gsLst>
                  <a:gs pos="0">
                    <a:schemeClr val="accent6">
                      <a:lumMod val="30000"/>
                      <a:lumOff val="70000"/>
                    </a:schemeClr>
                  </a:gs>
                  <a:gs pos="100000">
                    <a:schemeClr val="accent6">
                      <a:lumMod val="30000"/>
                      <a:lumOff val="7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2" name="Rectangle 8">
                <a:extLst>
                  <a:ext uri="{FF2B5EF4-FFF2-40B4-BE49-F238E27FC236}">
                    <a16:creationId xmlns:a16="http://schemas.microsoft.com/office/drawing/2014/main" id="{2C01210D-728A-4D11-905C-37E19E66F2D1}"/>
                  </a:ext>
                </a:extLst>
              </p:cNvPr>
              <p:cNvSpPr/>
              <p:nvPr/>
            </p:nvSpPr>
            <p:spPr>
              <a:xfrm>
                <a:off x="2084105" y="5383623"/>
                <a:ext cx="405505" cy="886992"/>
              </a:xfrm>
              <a:custGeom>
                <a:avLst/>
                <a:gdLst/>
                <a:ahLst/>
                <a:cxnLst/>
                <a:rect l="l" t="t" r="r" b="b"/>
                <a:pathLst>
                  <a:path w="896246" h="1791906">
                    <a:moveTo>
                      <a:pt x="0" y="0"/>
                    </a:moveTo>
                    <a:lnTo>
                      <a:pt x="440115" y="0"/>
                    </a:lnTo>
                    <a:lnTo>
                      <a:pt x="452263" y="212596"/>
                    </a:lnTo>
                    <a:lnTo>
                      <a:pt x="896246" y="1791906"/>
                    </a:lnTo>
                    <a:lnTo>
                      <a:pt x="1012" y="289727"/>
                    </a:lnTo>
                    <a:lnTo>
                      <a:pt x="0" y="289727"/>
                    </a:lnTo>
                    <a:lnTo>
                      <a:pt x="0" y="288030"/>
                    </a:lnTo>
                    <a:close/>
                  </a:path>
                </a:pathLst>
              </a:custGeom>
              <a:gradFill>
                <a:gsLst>
                  <a:gs pos="0">
                    <a:schemeClr val="accent6">
                      <a:lumMod val="20000"/>
                      <a:lumOff val="80000"/>
                    </a:schemeClr>
                  </a:gs>
                  <a:gs pos="100000">
                    <a:schemeClr val="accent6">
                      <a:lumMod val="20000"/>
                      <a:lumOff val="8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3" name="Rectangle 8">
                <a:extLst>
                  <a:ext uri="{FF2B5EF4-FFF2-40B4-BE49-F238E27FC236}">
                    <a16:creationId xmlns:a16="http://schemas.microsoft.com/office/drawing/2014/main" id="{9A3FA8B0-BDA9-4D82-810F-ABF54569D8D2}"/>
                  </a:ext>
                </a:extLst>
              </p:cNvPr>
              <p:cNvSpPr/>
              <p:nvPr/>
            </p:nvSpPr>
            <p:spPr>
              <a:xfrm>
                <a:off x="2397817" y="6070896"/>
                <a:ext cx="184225" cy="202494"/>
              </a:xfrm>
              <a:custGeom>
                <a:avLst/>
                <a:gdLst/>
                <a:ahLst/>
                <a:cxnLst/>
                <a:rect l="l" t="t" r="r" b="b"/>
                <a:pathLst>
                  <a:path w="1791810" h="1800199">
                    <a:moveTo>
                      <a:pt x="229620" y="140779"/>
                    </a:moveTo>
                    <a:cubicBezTo>
                      <a:pt x="334730" y="140779"/>
                      <a:pt x="422984" y="212958"/>
                      <a:pt x="445844" y="310765"/>
                    </a:cubicBezTo>
                    <a:lnTo>
                      <a:pt x="454300" y="310765"/>
                    </a:lnTo>
                    <a:lnTo>
                      <a:pt x="462757" y="310765"/>
                    </a:lnTo>
                    <a:cubicBezTo>
                      <a:pt x="485617" y="212958"/>
                      <a:pt x="573869" y="140779"/>
                      <a:pt x="678980" y="140779"/>
                    </a:cubicBezTo>
                    <a:cubicBezTo>
                      <a:pt x="784090" y="140779"/>
                      <a:pt x="872344" y="212958"/>
                      <a:pt x="895204" y="310765"/>
                    </a:cubicBezTo>
                    <a:lnTo>
                      <a:pt x="903659" y="310765"/>
                    </a:lnTo>
                    <a:lnTo>
                      <a:pt x="903660" y="310765"/>
                    </a:lnTo>
                    <a:lnTo>
                      <a:pt x="912116" y="310765"/>
                    </a:lnTo>
                    <a:cubicBezTo>
                      <a:pt x="934976" y="212958"/>
                      <a:pt x="1023228" y="140779"/>
                      <a:pt x="1128339" y="140779"/>
                    </a:cubicBezTo>
                    <a:cubicBezTo>
                      <a:pt x="1233450" y="140779"/>
                      <a:pt x="1321703" y="212958"/>
                      <a:pt x="1344563" y="310765"/>
                    </a:cubicBezTo>
                    <a:lnTo>
                      <a:pt x="1353019" y="310765"/>
                    </a:lnTo>
                    <a:lnTo>
                      <a:pt x="1361476" y="310765"/>
                    </a:lnTo>
                    <a:cubicBezTo>
                      <a:pt x="1384336" y="212958"/>
                      <a:pt x="1472588" y="140779"/>
                      <a:pt x="1577699" y="140779"/>
                    </a:cubicBezTo>
                    <a:cubicBezTo>
                      <a:pt x="1680932" y="140779"/>
                      <a:pt x="1767904" y="210402"/>
                      <a:pt x="1791810" y="305762"/>
                    </a:cubicBezTo>
                    <a:lnTo>
                      <a:pt x="901188" y="1800199"/>
                    </a:lnTo>
                    <a:lnTo>
                      <a:pt x="13460" y="310615"/>
                    </a:lnTo>
                    <a:cubicBezTo>
                      <a:pt x="36351" y="212881"/>
                      <a:pt x="124565" y="140779"/>
                      <a:pt x="229620" y="140779"/>
                    </a:cubicBezTo>
                    <a:close/>
                    <a:moveTo>
                      <a:pt x="0" y="0"/>
                    </a:moveTo>
                    <a:lnTo>
                      <a:pt x="1" y="0"/>
                    </a:lnTo>
                    <a:lnTo>
                      <a:pt x="4940" y="0"/>
                    </a:lnTo>
                    <a:lnTo>
                      <a:pt x="4940" y="296318"/>
                    </a:lnTo>
                    <a:lnTo>
                      <a:pt x="1012" y="289727"/>
                    </a:lnTo>
                    <a:lnTo>
                      <a:pt x="1" y="289727"/>
                    </a:lnTo>
                    <a:lnTo>
                      <a:pt x="0" y="289727"/>
                    </a:lnTo>
                    <a:lnTo>
                      <a:pt x="0" y="288030"/>
                    </a:lnTo>
                    <a:close/>
                  </a:path>
                </a:pathLst>
              </a:custGeom>
              <a:gradFill>
                <a:gsLst>
                  <a:gs pos="15000">
                    <a:schemeClr val="tx1">
                      <a:lumMod val="72000"/>
                      <a:lumOff val="28000"/>
                    </a:schemeClr>
                  </a:gs>
                  <a:gs pos="100000">
                    <a:schemeClr val="tx1">
                      <a:lumMod val="31000"/>
                      <a:lumOff val="69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5" name="Rounded Rectangle 1">
              <a:extLst>
                <a:ext uri="{FF2B5EF4-FFF2-40B4-BE49-F238E27FC236}">
                  <a16:creationId xmlns:a16="http://schemas.microsoft.com/office/drawing/2014/main" id="{8D74F22A-BAC2-4405-9F85-7BE5068BA1F3}"/>
                </a:ext>
              </a:extLst>
            </p:cNvPr>
            <p:cNvSpPr/>
            <p:nvPr/>
          </p:nvSpPr>
          <p:spPr>
            <a:xfrm rot="14400000">
              <a:off x="5606012" y="4024339"/>
              <a:ext cx="989547"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2"/>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6" name="Rounded Rectangle 1">
              <a:extLst>
                <a:ext uri="{FF2B5EF4-FFF2-40B4-BE49-F238E27FC236}">
                  <a16:creationId xmlns:a16="http://schemas.microsoft.com/office/drawing/2014/main" id="{FA1F4577-BBEA-48D6-A190-030ADA8FD4C7}"/>
                </a:ext>
              </a:extLst>
            </p:cNvPr>
            <p:cNvSpPr/>
            <p:nvPr/>
          </p:nvSpPr>
          <p:spPr>
            <a:xfrm rot="4400993">
              <a:off x="5833816" y="2266987"/>
              <a:ext cx="971848"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4"/>
            </a:solidFill>
            <a:ln w="15875">
              <a:gradFill>
                <a:gsLst>
                  <a:gs pos="0">
                    <a:schemeClr val="bg1"/>
                  </a:gs>
                  <a:gs pos="100000">
                    <a:schemeClr val="accent1">
                      <a:tint val="23500"/>
                      <a:satMod val="160000"/>
                      <a:alpha val="0"/>
                    </a:schemeClr>
                  </a:gs>
                </a:gsLst>
                <a:lin ang="2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 name="Rounded Rectangle 1">
              <a:extLst>
                <a:ext uri="{FF2B5EF4-FFF2-40B4-BE49-F238E27FC236}">
                  <a16:creationId xmlns:a16="http://schemas.microsoft.com/office/drawing/2014/main" id="{D5F83DD3-87E1-4436-9A1A-4CB9C4FA8D50}"/>
                </a:ext>
              </a:extLst>
            </p:cNvPr>
            <p:cNvSpPr/>
            <p:nvPr/>
          </p:nvSpPr>
          <p:spPr>
            <a:xfrm rot="9000000">
              <a:off x="6316872" y="3487189"/>
              <a:ext cx="971848"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3"/>
            </a:solidFill>
            <a:ln w="15875">
              <a:gradFill>
                <a:gsLst>
                  <a:gs pos="0">
                    <a:schemeClr val="bg1"/>
                  </a:gs>
                  <a:gs pos="100000">
                    <a:schemeClr val="accent1">
                      <a:tint val="23500"/>
                      <a:satMod val="160000"/>
                      <a:alpha val="0"/>
                    </a:schemeClr>
                  </a:gs>
                </a:gsLst>
                <a:lin ang="198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8" name="Rounded Rectangle 1">
              <a:extLst>
                <a:ext uri="{FF2B5EF4-FFF2-40B4-BE49-F238E27FC236}">
                  <a16:creationId xmlns:a16="http://schemas.microsoft.com/office/drawing/2014/main" id="{896E8F71-CCD9-4E3D-AF73-835254DCD7D0}"/>
                </a:ext>
              </a:extLst>
            </p:cNvPr>
            <p:cNvSpPr/>
            <p:nvPr/>
          </p:nvSpPr>
          <p:spPr>
            <a:xfrm rot="18596325">
              <a:off x="4851990" y="3080834"/>
              <a:ext cx="989547"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1"/>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14" name="TextBox 13">
            <a:extLst>
              <a:ext uri="{FF2B5EF4-FFF2-40B4-BE49-F238E27FC236}">
                <a16:creationId xmlns:a16="http://schemas.microsoft.com/office/drawing/2014/main" id="{BD463333-D85D-430B-9919-9A5B6C5D9A7B}"/>
              </a:ext>
            </a:extLst>
          </p:cNvPr>
          <p:cNvSpPr txBox="1"/>
          <p:nvPr/>
        </p:nvSpPr>
        <p:spPr>
          <a:xfrm>
            <a:off x="3775195" y="2161448"/>
            <a:ext cx="832867" cy="646331"/>
          </a:xfrm>
          <a:prstGeom prst="rect">
            <a:avLst/>
          </a:prstGeom>
          <a:noFill/>
        </p:spPr>
        <p:txBody>
          <a:bodyPr wrap="square" rtlCol="0" anchor="ctr">
            <a:spAutoFit/>
          </a:bodyPr>
          <a:lstStyle/>
          <a:p>
            <a:pPr algn="ctr"/>
            <a:r>
              <a:rPr lang="en-US" altLang="ko-KR" sz="3600" b="1" dirty="0">
                <a:solidFill>
                  <a:schemeClr val="accent1"/>
                </a:solidFill>
                <a:cs typeface="Arial" pitchFamily="34" charset="0"/>
              </a:rPr>
              <a:t>01</a:t>
            </a:r>
            <a:endParaRPr lang="ko-KR" altLang="en-US" sz="3600" b="1" dirty="0">
              <a:solidFill>
                <a:schemeClr val="accent1"/>
              </a:solidFill>
              <a:cs typeface="Arial" pitchFamily="34" charset="0"/>
            </a:endParaRPr>
          </a:p>
        </p:txBody>
      </p:sp>
      <p:sp>
        <p:nvSpPr>
          <p:cNvPr id="15" name="TextBox 14">
            <a:extLst>
              <a:ext uri="{FF2B5EF4-FFF2-40B4-BE49-F238E27FC236}">
                <a16:creationId xmlns:a16="http://schemas.microsoft.com/office/drawing/2014/main" id="{EBF9D7F2-80AF-4740-869C-BE1DE7DAB542}"/>
              </a:ext>
            </a:extLst>
          </p:cNvPr>
          <p:cNvSpPr txBox="1"/>
          <p:nvPr/>
        </p:nvSpPr>
        <p:spPr>
          <a:xfrm>
            <a:off x="7148624" y="1727541"/>
            <a:ext cx="832867" cy="646331"/>
          </a:xfrm>
          <a:prstGeom prst="rect">
            <a:avLst/>
          </a:prstGeom>
          <a:noFill/>
        </p:spPr>
        <p:txBody>
          <a:bodyPr wrap="square" rtlCol="0" anchor="ctr">
            <a:spAutoFit/>
          </a:bodyPr>
          <a:lstStyle/>
          <a:p>
            <a:pPr algn="ctr"/>
            <a:r>
              <a:rPr lang="en-US" altLang="ko-KR" sz="3600" b="1" dirty="0">
                <a:solidFill>
                  <a:schemeClr val="accent4"/>
                </a:solidFill>
                <a:cs typeface="Arial" pitchFamily="34" charset="0"/>
              </a:rPr>
              <a:t>02</a:t>
            </a:r>
            <a:endParaRPr lang="ko-KR" altLang="en-US" sz="3600" b="1" dirty="0">
              <a:solidFill>
                <a:schemeClr val="accent4"/>
              </a:solidFill>
              <a:cs typeface="Arial" pitchFamily="34" charset="0"/>
            </a:endParaRPr>
          </a:p>
        </p:txBody>
      </p:sp>
      <p:sp>
        <p:nvSpPr>
          <p:cNvPr id="16" name="TextBox 15">
            <a:extLst>
              <a:ext uri="{FF2B5EF4-FFF2-40B4-BE49-F238E27FC236}">
                <a16:creationId xmlns:a16="http://schemas.microsoft.com/office/drawing/2014/main" id="{0924C518-8F55-4F92-9C78-451A0CF0E450}"/>
              </a:ext>
            </a:extLst>
          </p:cNvPr>
          <p:cNvSpPr txBox="1"/>
          <p:nvPr/>
        </p:nvSpPr>
        <p:spPr>
          <a:xfrm>
            <a:off x="4496750" y="5187341"/>
            <a:ext cx="832867" cy="646331"/>
          </a:xfrm>
          <a:prstGeom prst="rect">
            <a:avLst/>
          </a:prstGeom>
          <a:noFill/>
        </p:spPr>
        <p:txBody>
          <a:bodyPr wrap="square" rtlCol="0" anchor="ctr">
            <a:spAutoFit/>
          </a:bodyPr>
          <a:lstStyle/>
          <a:p>
            <a:pPr algn="ctr"/>
            <a:r>
              <a:rPr lang="en-US" altLang="ko-KR" sz="3600" b="1" dirty="0">
                <a:solidFill>
                  <a:schemeClr val="accent2"/>
                </a:solidFill>
                <a:cs typeface="Arial" pitchFamily="34" charset="0"/>
              </a:rPr>
              <a:t>03</a:t>
            </a:r>
            <a:endParaRPr lang="ko-KR" altLang="en-US" sz="3600" b="1" dirty="0">
              <a:solidFill>
                <a:schemeClr val="accent2"/>
              </a:solidFill>
              <a:cs typeface="Arial" pitchFamily="34" charset="0"/>
            </a:endParaRPr>
          </a:p>
        </p:txBody>
      </p:sp>
      <p:sp>
        <p:nvSpPr>
          <p:cNvPr id="17" name="TextBox 16">
            <a:extLst>
              <a:ext uri="{FF2B5EF4-FFF2-40B4-BE49-F238E27FC236}">
                <a16:creationId xmlns:a16="http://schemas.microsoft.com/office/drawing/2014/main" id="{E230362B-5A94-4A79-B078-E814046F2ADD}"/>
              </a:ext>
            </a:extLst>
          </p:cNvPr>
          <p:cNvSpPr txBox="1"/>
          <p:nvPr/>
        </p:nvSpPr>
        <p:spPr>
          <a:xfrm>
            <a:off x="7603265" y="3954682"/>
            <a:ext cx="832867" cy="646331"/>
          </a:xfrm>
          <a:prstGeom prst="rect">
            <a:avLst/>
          </a:prstGeom>
          <a:noFill/>
        </p:spPr>
        <p:txBody>
          <a:bodyPr wrap="square" rtlCol="0" anchor="ctr">
            <a:spAutoFit/>
          </a:bodyPr>
          <a:lstStyle/>
          <a:p>
            <a:pPr algn="ctr"/>
            <a:r>
              <a:rPr lang="en-US" altLang="ko-KR" sz="3600" b="1" dirty="0">
                <a:solidFill>
                  <a:schemeClr val="accent3"/>
                </a:solidFill>
                <a:cs typeface="Arial" pitchFamily="34" charset="0"/>
              </a:rPr>
              <a:t>04</a:t>
            </a:r>
            <a:endParaRPr lang="ko-KR" altLang="en-US" sz="3600" b="1" dirty="0">
              <a:solidFill>
                <a:schemeClr val="accent3"/>
              </a:solidFill>
              <a:cs typeface="Arial" pitchFamily="34" charset="0"/>
            </a:endParaRPr>
          </a:p>
        </p:txBody>
      </p:sp>
      <p:grpSp>
        <p:nvGrpSpPr>
          <p:cNvPr id="18" name="Group 17">
            <a:extLst>
              <a:ext uri="{FF2B5EF4-FFF2-40B4-BE49-F238E27FC236}">
                <a16:creationId xmlns:a16="http://schemas.microsoft.com/office/drawing/2014/main" id="{4C8E143C-4C12-4BC6-B645-F8E272DEA273}"/>
              </a:ext>
            </a:extLst>
          </p:cNvPr>
          <p:cNvGrpSpPr/>
          <p:nvPr/>
        </p:nvGrpSpPr>
        <p:grpSpPr>
          <a:xfrm>
            <a:off x="7981492" y="1658689"/>
            <a:ext cx="2948586" cy="815197"/>
            <a:chOff x="1487520" y="1301164"/>
            <a:chExt cx="4380624" cy="815197"/>
          </a:xfrm>
        </p:grpSpPr>
        <p:sp>
          <p:nvSpPr>
            <p:cNvPr id="19" name="TextBox 18">
              <a:extLst>
                <a:ext uri="{FF2B5EF4-FFF2-40B4-BE49-F238E27FC236}">
                  <a16:creationId xmlns:a16="http://schemas.microsoft.com/office/drawing/2014/main" id="{1AABE0B2-C943-43B1-BCA2-F566D8799682}"/>
                </a:ext>
              </a:extLst>
            </p:cNvPr>
            <p:cNvSpPr txBox="1"/>
            <p:nvPr/>
          </p:nvSpPr>
          <p:spPr>
            <a:xfrm>
              <a:off x="1487520" y="1301164"/>
              <a:ext cx="4380624" cy="215444"/>
            </a:xfrm>
            <a:prstGeom prst="rect">
              <a:avLst/>
            </a:prstGeom>
            <a:noFill/>
          </p:spPr>
          <p:txBody>
            <a:bodyPr wrap="square" rtlCol="0" anchor="ctr">
              <a:spAutoFit/>
            </a:bodyPr>
            <a:lstStyle/>
            <a:p>
              <a:r>
                <a:rPr lang="en-US" altLang="ko-KR" sz="800" b="1" dirty="0">
                  <a:solidFill>
                    <a:schemeClr val="tx1">
                      <a:lumMod val="75000"/>
                      <a:lumOff val="25000"/>
                    </a:schemeClr>
                  </a:solidFill>
                  <a:cs typeface="Arial" pitchFamily="34" charset="0"/>
                </a:rPr>
                <a:t>Content  Here</a:t>
              </a:r>
              <a:endParaRPr lang="ko-KR" altLang="en-US" sz="800" b="1" dirty="0">
                <a:solidFill>
                  <a:schemeClr val="tx1">
                    <a:lumMod val="75000"/>
                    <a:lumOff val="25000"/>
                  </a:schemeClr>
                </a:solidFill>
                <a:cs typeface="Arial" pitchFamily="34" charset="0"/>
              </a:endParaRPr>
            </a:p>
          </p:txBody>
        </p:sp>
        <p:sp>
          <p:nvSpPr>
            <p:cNvPr id="20" name="TextBox 19">
              <a:extLst>
                <a:ext uri="{FF2B5EF4-FFF2-40B4-BE49-F238E27FC236}">
                  <a16:creationId xmlns:a16="http://schemas.microsoft.com/office/drawing/2014/main" id="{2A33C5FD-8EAB-49CE-9593-E74413EDE739}"/>
                </a:ext>
              </a:extLst>
            </p:cNvPr>
            <p:cNvSpPr txBox="1"/>
            <p:nvPr/>
          </p:nvSpPr>
          <p:spPr>
            <a:xfrm>
              <a:off x="1487520" y="1515812"/>
              <a:ext cx="4380624" cy="600549"/>
            </a:xfrm>
            <a:prstGeom prst="rect">
              <a:avLst/>
            </a:prstGeom>
            <a:noFill/>
          </p:spPr>
          <p:txBody>
            <a:bodyPr wrap="square" rtlCol="0">
              <a:spAutoFit/>
            </a:bodyPr>
            <a:lstStyle/>
            <a:p>
              <a:r>
                <a:rPr lang="en-US" altLang="ko-KR" sz="1101" dirty="0">
                  <a:solidFill>
                    <a:schemeClr val="tx1">
                      <a:lumMod val="75000"/>
                      <a:lumOff val="25000"/>
                    </a:schemeClr>
                  </a:solidFill>
                  <a:cs typeface="Arial" pitchFamily="34" charset="0"/>
                </a:rPr>
                <a:t>Get a modern PowerPoint  Presentation that is beautifully designed. I hope and I believe that this Template will your Time.  </a:t>
              </a:r>
              <a:endParaRPr lang="ko-KR" altLang="en-US" sz="1101" dirty="0">
                <a:solidFill>
                  <a:schemeClr val="tx1">
                    <a:lumMod val="75000"/>
                    <a:lumOff val="25000"/>
                  </a:schemeClr>
                </a:solidFill>
                <a:cs typeface="Arial" pitchFamily="34" charset="0"/>
              </a:endParaRPr>
            </a:p>
          </p:txBody>
        </p:sp>
      </p:grpSp>
      <p:grpSp>
        <p:nvGrpSpPr>
          <p:cNvPr id="21" name="Group 20">
            <a:extLst>
              <a:ext uri="{FF2B5EF4-FFF2-40B4-BE49-F238E27FC236}">
                <a16:creationId xmlns:a16="http://schemas.microsoft.com/office/drawing/2014/main" id="{7B11B154-140D-4BD0-B5B0-FEC365FEE791}"/>
              </a:ext>
            </a:extLst>
          </p:cNvPr>
          <p:cNvGrpSpPr/>
          <p:nvPr/>
        </p:nvGrpSpPr>
        <p:grpSpPr>
          <a:xfrm>
            <a:off x="8434940" y="3985460"/>
            <a:ext cx="2948586" cy="815197"/>
            <a:chOff x="1487520" y="1301164"/>
            <a:chExt cx="4380624" cy="815197"/>
          </a:xfrm>
        </p:grpSpPr>
        <p:sp>
          <p:nvSpPr>
            <p:cNvPr id="22" name="TextBox 21">
              <a:extLst>
                <a:ext uri="{FF2B5EF4-FFF2-40B4-BE49-F238E27FC236}">
                  <a16:creationId xmlns:a16="http://schemas.microsoft.com/office/drawing/2014/main" id="{EE41B790-94EB-4182-B0D2-0C0739D02D40}"/>
                </a:ext>
              </a:extLst>
            </p:cNvPr>
            <p:cNvSpPr txBox="1"/>
            <p:nvPr/>
          </p:nvSpPr>
          <p:spPr>
            <a:xfrm>
              <a:off x="1487520" y="1301164"/>
              <a:ext cx="4380624" cy="215444"/>
            </a:xfrm>
            <a:prstGeom prst="rect">
              <a:avLst/>
            </a:prstGeom>
            <a:noFill/>
          </p:spPr>
          <p:txBody>
            <a:bodyPr wrap="square" rtlCol="0" anchor="ctr">
              <a:spAutoFit/>
            </a:bodyPr>
            <a:lstStyle/>
            <a:p>
              <a:r>
                <a:rPr lang="en-US" altLang="ko-KR" sz="800" b="1" dirty="0">
                  <a:solidFill>
                    <a:schemeClr val="tx1">
                      <a:lumMod val="75000"/>
                      <a:lumOff val="25000"/>
                    </a:schemeClr>
                  </a:solidFill>
                  <a:cs typeface="Arial" pitchFamily="34" charset="0"/>
                </a:rPr>
                <a:t>Content  Here</a:t>
              </a:r>
              <a:endParaRPr lang="ko-KR" altLang="en-US" sz="800" b="1" dirty="0">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id="{B44CE1CB-7B18-4D49-A7A1-653C592A9FC9}"/>
                </a:ext>
              </a:extLst>
            </p:cNvPr>
            <p:cNvSpPr txBox="1"/>
            <p:nvPr/>
          </p:nvSpPr>
          <p:spPr>
            <a:xfrm>
              <a:off x="1487520" y="1515812"/>
              <a:ext cx="4380624" cy="600549"/>
            </a:xfrm>
            <a:prstGeom prst="rect">
              <a:avLst/>
            </a:prstGeom>
            <a:noFill/>
          </p:spPr>
          <p:txBody>
            <a:bodyPr wrap="square" rtlCol="0">
              <a:spAutoFit/>
            </a:bodyPr>
            <a:lstStyle/>
            <a:p>
              <a:r>
                <a:rPr lang="en-US" altLang="ko-KR" sz="1101" dirty="0">
                  <a:solidFill>
                    <a:schemeClr val="tx1">
                      <a:lumMod val="75000"/>
                      <a:lumOff val="25000"/>
                    </a:schemeClr>
                  </a:solidFill>
                  <a:cs typeface="Arial" pitchFamily="34" charset="0"/>
                </a:rPr>
                <a:t>Get a modern PowerPoint  Presentation that is beautifully designed. I hope and I believe that this Template will your Time.   </a:t>
              </a:r>
              <a:endParaRPr lang="ko-KR" altLang="en-US" sz="1101" dirty="0">
                <a:solidFill>
                  <a:schemeClr val="tx1">
                    <a:lumMod val="75000"/>
                    <a:lumOff val="25000"/>
                  </a:schemeClr>
                </a:solidFill>
                <a:cs typeface="Arial" pitchFamily="34" charset="0"/>
              </a:endParaRPr>
            </a:p>
          </p:txBody>
        </p:sp>
      </p:grpSp>
      <p:grpSp>
        <p:nvGrpSpPr>
          <p:cNvPr id="24" name="Group 23">
            <a:extLst>
              <a:ext uri="{FF2B5EF4-FFF2-40B4-BE49-F238E27FC236}">
                <a16:creationId xmlns:a16="http://schemas.microsoft.com/office/drawing/2014/main" id="{B11EED60-2749-4D14-8DB6-0F66F6C9D559}"/>
              </a:ext>
            </a:extLst>
          </p:cNvPr>
          <p:cNvGrpSpPr/>
          <p:nvPr/>
        </p:nvGrpSpPr>
        <p:grpSpPr>
          <a:xfrm>
            <a:off x="803309" y="2007959"/>
            <a:ext cx="2971887" cy="815197"/>
            <a:chOff x="1487520" y="1301164"/>
            <a:chExt cx="4380624" cy="815197"/>
          </a:xfrm>
        </p:grpSpPr>
        <p:sp>
          <p:nvSpPr>
            <p:cNvPr id="25" name="TextBox 24">
              <a:extLst>
                <a:ext uri="{FF2B5EF4-FFF2-40B4-BE49-F238E27FC236}">
                  <a16:creationId xmlns:a16="http://schemas.microsoft.com/office/drawing/2014/main" id="{77575217-4CCF-4D39-9525-E3A0A1D06517}"/>
                </a:ext>
              </a:extLst>
            </p:cNvPr>
            <p:cNvSpPr txBox="1"/>
            <p:nvPr/>
          </p:nvSpPr>
          <p:spPr>
            <a:xfrm>
              <a:off x="1487520" y="1301164"/>
              <a:ext cx="4380624" cy="215444"/>
            </a:xfrm>
            <a:prstGeom prst="rect">
              <a:avLst/>
            </a:prstGeom>
            <a:noFill/>
          </p:spPr>
          <p:txBody>
            <a:bodyPr wrap="square" rtlCol="0" anchor="ctr">
              <a:spAutoFit/>
            </a:bodyPr>
            <a:lstStyle/>
            <a:p>
              <a:pPr algn="r"/>
              <a:r>
                <a:rPr lang="en-US" altLang="ko-KR" sz="800" b="1" dirty="0">
                  <a:solidFill>
                    <a:schemeClr val="tx1">
                      <a:lumMod val="75000"/>
                      <a:lumOff val="25000"/>
                    </a:schemeClr>
                  </a:solidFill>
                  <a:cs typeface="Arial" pitchFamily="34" charset="0"/>
                </a:rPr>
                <a:t>Content  Here</a:t>
              </a:r>
              <a:endParaRPr lang="ko-KR" altLang="en-US" sz="800" b="1"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2294B4A6-B88E-48ED-BCD9-DAD7399111BD}"/>
                </a:ext>
              </a:extLst>
            </p:cNvPr>
            <p:cNvSpPr txBox="1"/>
            <p:nvPr/>
          </p:nvSpPr>
          <p:spPr>
            <a:xfrm>
              <a:off x="1487520" y="1515812"/>
              <a:ext cx="4380624" cy="600549"/>
            </a:xfrm>
            <a:prstGeom prst="rect">
              <a:avLst/>
            </a:prstGeom>
            <a:noFill/>
          </p:spPr>
          <p:txBody>
            <a:bodyPr wrap="square" rtlCol="0">
              <a:spAutoFit/>
            </a:bodyPr>
            <a:lstStyle/>
            <a:p>
              <a:pPr algn="r"/>
              <a:r>
                <a:rPr lang="en-US" altLang="ko-KR" sz="1101" dirty="0">
                  <a:solidFill>
                    <a:schemeClr val="tx1">
                      <a:lumMod val="75000"/>
                      <a:lumOff val="25000"/>
                    </a:schemeClr>
                  </a:solidFill>
                  <a:cs typeface="Arial" pitchFamily="34" charset="0"/>
                </a:rPr>
                <a:t>Get a modern PowerPoint  Presentation that is beautifully designed. I hope and I believe that this Template will your Time. </a:t>
              </a:r>
              <a:endParaRPr lang="ko-KR" altLang="en-US" sz="1101" dirty="0">
                <a:solidFill>
                  <a:schemeClr val="tx1">
                    <a:lumMod val="75000"/>
                    <a:lumOff val="25000"/>
                  </a:schemeClr>
                </a:solidFill>
                <a:cs typeface="Arial" pitchFamily="34" charset="0"/>
              </a:endParaRPr>
            </a:p>
          </p:txBody>
        </p:sp>
      </p:grpSp>
      <p:grpSp>
        <p:nvGrpSpPr>
          <p:cNvPr id="27" name="Group 26">
            <a:extLst>
              <a:ext uri="{FF2B5EF4-FFF2-40B4-BE49-F238E27FC236}">
                <a16:creationId xmlns:a16="http://schemas.microsoft.com/office/drawing/2014/main" id="{CED94029-AFE3-4BCD-A428-0F108367F153}"/>
              </a:ext>
            </a:extLst>
          </p:cNvPr>
          <p:cNvGrpSpPr/>
          <p:nvPr/>
        </p:nvGrpSpPr>
        <p:grpSpPr>
          <a:xfrm>
            <a:off x="1523031" y="5118490"/>
            <a:ext cx="2971887" cy="815197"/>
            <a:chOff x="1487520" y="1301164"/>
            <a:chExt cx="4380624" cy="815197"/>
          </a:xfrm>
        </p:grpSpPr>
        <p:sp>
          <p:nvSpPr>
            <p:cNvPr id="28" name="TextBox 27">
              <a:extLst>
                <a:ext uri="{FF2B5EF4-FFF2-40B4-BE49-F238E27FC236}">
                  <a16:creationId xmlns:a16="http://schemas.microsoft.com/office/drawing/2014/main" id="{9C81E114-DE76-49D9-84A4-D85406D4FCEB}"/>
                </a:ext>
              </a:extLst>
            </p:cNvPr>
            <p:cNvSpPr txBox="1"/>
            <p:nvPr/>
          </p:nvSpPr>
          <p:spPr>
            <a:xfrm>
              <a:off x="1487520" y="1301164"/>
              <a:ext cx="4380624" cy="215444"/>
            </a:xfrm>
            <a:prstGeom prst="rect">
              <a:avLst/>
            </a:prstGeom>
            <a:noFill/>
          </p:spPr>
          <p:txBody>
            <a:bodyPr wrap="square" rtlCol="0" anchor="ctr">
              <a:spAutoFit/>
            </a:bodyPr>
            <a:lstStyle/>
            <a:p>
              <a:pPr algn="r"/>
              <a:r>
                <a:rPr lang="en-US" altLang="ko-KR" sz="800" b="1" dirty="0">
                  <a:solidFill>
                    <a:schemeClr val="tx1">
                      <a:lumMod val="75000"/>
                      <a:lumOff val="25000"/>
                    </a:schemeClr>
                  </a:solidFill>
                  <a:cs typeface="Arial" pitchFamily="34" charset="0"/>
                </a:rPr>
                <a:t>Content  Here</a:t>
              </a:r>
              <a:endParaRPr lang="ko-KR" altLang="en-US" sz="800" b="1" dirty="0">
                <a:solidFill>
                  <a:schemeClr val="tx1">
                    <a:lumMod val="75000"/>
                    <a:lumOff val="25000"/>
                  </a:schemeClr>
                </a:solidFill>
                <a:cs typeface="Arial" pitchFamily="34" charset="0"/>
              </a:endParaRPr>
            </a:p>
          </p:txBody>
        </p:sp>
        <p:sp>
          <p:nvSpPr>
            <p:cNvPr id="29" name="TextBox 28">
              <a:extLst>
                <a:ext uri="{FF2B5EF4-FFF2-40B4-BE49-F238E27FC236}">
                  <a16:creationId xmlns:a16="http://schemas.microsoft.com/office/drawing/2014/main" id="{0719E51F-FBEC-41EE-8BD5-C77A18800858}"/>
                </a:ext>
              </a:extLst>
            </p:cNvPr>
            <p:cNvSpPr txBox="1"/>
            <p:nvPr/>
          </p:nvSpPr>
          <p:spPr>
            <a:xfrm>
              <a:off x="1487520" y="1515812"/>
              <a:ext cx="4380624" cy="600549"/>
            </a:xfrm>
            <a:prstGeom prst="rect">
              <a:avLst/>
            </a:prstGeom>
            <a:noFill/>
          </p:spPr>
          <p:txBody>
            <a:bodyPr wrap="square" rtlCol="0">
              <a:spAutoFit/>
            </a:bodyPr>
            <a:lstStyle/>
            <a:p>
              <a:pPr algn="r"/>
              <a:r>
                <a:rPr lang="en-US" altLang="ko-KR" sz="1101" dirty="0">
                  <a:solidFill>
                    <a:schemeClr val="tx1">
                      <a:lumMod val="75000"/>
                      <a:lumOff val="25000"/>
                    </a:schemeClr>
                  </a:solidFill>
                  <a:cs typeface="Arial" pitchFamily="34" charset="0"/>
                </a:rPr>
                <a:t>Get a modern PowerPoint  Presentation that is beautifully designed. I hope and I believe that this Template will your Time.  </a:t>
              </a:r>
              <a:endParaRPr lang="ko-KR" altLang="en-US" sz="1101" dirty="0">
                <a:solidFill>
                  <a:schemeClr val="tx1">
                    <a:lumMod val="75000"/>
                    <a:lumOff val="25000"/>
                  </a:schemeClr>
                </a:solidFill>
                <a:cs typeface="Arial" pitchFamily="34" charset="0"/>
              </a:endParaRPr>
            </a:p>
          </p:txBody>
        </p:sp>
      </p:grpSp>
      <p:sp>
        <p:nvSpPr>
          <p:cNvPr id="30" name="Oval 21">
            <a:extLst>
              <a:ext uri="{FF2B5EF4-FFF2-40B4-BE49-F238E27FC236}">
                <a16:creationId xmlns:a16="http://schemas.microsoft.com/office/drawing/2014/main" id="{B6772792-A9E6-4D3D-B8EC-193DFF7C9094}"/>
              </a:ext>
            </a:extLst>
          </p:cNvPr>
          <p:cNvSpPr/>
          <p:nvPr/>
        </p:nvSpPr>
        <p:spPr>
          <a:xfrm rot="20700000">
            <a:off x="5995072" y="2057360"/>
            <a:ext cx="438803" cy="384581"/>
          </a:xfrm>
          <a:custGeom>
            <a:avLst/>
            <a:gdLst/>
            <a:ahLst/>
            <a:cxnLst/>
            <a:rect l="l" t="t" r="r" b="b"/>
            <a:pathLst>
              <a:path w="4088377" h="3321003">
                <a:moveTo>
                  <a:pt x="1365628" y="1622218"/>
                </a:moveTo>
                <a:cubicBezTo>
                  <a:pt x="1121373" y="1556771"/>
                  <a:pt x="870309" y="1701722"/>
                  <a:pt x="804861" y="1945977"/>
                </a:cubicBezTo>
                <a:cubicBezTo>
                  <a:pt x="739413" y="2190232"/>
                  <a:pt x="884365" y="2441296"/>
                  <a:pt x="1128620" y="2506744"/>
                </a:cubicBezTo>
                <a:cubicBezTo>
                  <a:pt x="1372875" y="2572191"/>
                  <a:pt x="1623939" y="2427240"/>
                  <a:pt x="1689387" y="2182985"/>
                </a:cubicBezTo>
                <a:cubicBezTo>
                  <a:pt x="1754835" y="1938730"/>
                  <a:pt x="1609883" y="1687666"/>
                  <a:pt x="1365628" y="1622218"/>
                </a:cubicBezTo>
                <a:close/>
                <a:moveTo>
                  <a:pt x="1447099" y="1318163"/>
                </a:moveTo>
                <a:cubicBezTo>
                  <a:pt x="1859279" y="1428606"/>
                  <a:pt x="2103885" y="1852277"/>
                  <a:pt x="1993442" y="2264456"/>
                </a:cubicBezTo>
                <a:cubicBezTo>
                  <a:pt x="1882999" y="2676636"/>
                  <a:pt x="1459328" y="2921242"/>
                  <a:pt x="1047149" y="2810799"/>
                </a:cubicBezTo>
                <a:cubicBezTo>
                  <a:pt x="634969" y="2700356"/>
                  <a:pt x="390363" y="2276685"/>
                  <a:pt x="500806" y="1864505"/>
                </a:cubicBezTo>
                <a:cubicBezTo>
                  <a:pt x="611249" y="1452326"/>
                  <a:pt x="1034920" y="1207720"/>
                  <a:pt x="1447099" y="1318163"/>
                </a:cubicBezTo>
                <a:close/>
                <a:moveTo>
                  <a:pt x="1476725" y="1207597"/>
                </a:moveTo>
                <a:cubicBezTo>
                  <a:pt x="1003481" y="1080792"/>
                  <a:pt x="517045" y="1361635"/>
                  <a:pt x="390240" y="1834879"/>
                </a:cubicBezTo>
                <a:cubicBezTo>
                  <a:pt x="263435" y="2308124"/>
                  <a:pt x="544279" y="2794559"/>
                  <a:pt x="1017523" y="2921365"/>
                </a:cubicBezTo>
                <a:cubicBezTo>
                  <a:pt x="1490767" y="3048170"/>
                  <a:pt x="1977202" y="2767326"/>
                  <a:pt x="2104008" y="2294082"/>
                </a:cubicBezTo>
                <a:cubicBezTo>
                  <a:pt x="2230813" y="1820838"/>
                  <a:pt x="1949969" y="1334403"/>
                  <a:pt x="1476725" y="1207597"/>
                </a:cubicBezTo>
                <a:close/>
                <a:moveTo>
                  <a:pt x="3290290" y="1590224"/>
                </a:moveTo>
                <a:cubicBezTo>
                  <a:pt x="3269727" y="1586016"/>
                  <a:pt x="3248437" y="1583806"/>
                  <a:pt x="3226630" y="1583806"/>
                </a:cubicBezTo>
                <a:cubicBezTo>
                  <a:pt x="3052179" y="1583806"/>
                  <a:pt x="2910758" y="1725227"/>
                  <a:pt x="2910758" y="1899678"/>
                </a:cubicBezTo>
                <a:cubicBezTo>
                  <a:pt x="2910758" y="2074130"/>
                  <a:pt x="3052179" y="2215551"/>
                  <a:pt x="3226630" y="2215550"/>
                </a:cubicBezTo>
                <a:cubicBezTo>
                  <a:pt x="3401082" y="2215551"/>
                  <a:pt x="3542503" y="2074130"/>
                  <a:pt x="3542502" y="1899678"/>
                </a:cubicBezTo>
                <a:cubicBezTo>
                  <a:pt x="3542503" y="1747033"/>
                  <a:pt x="3434228" y="1619677"/>
                  <a:pt x="3290290" y="1590224"/>
                </a:cubicBezTo>
                <a:close/>
                <a:moveTo>
                  <a:pt x="3334055" y="1377473"/>
                </a:moveTo>
                <a:cubicBezTo>
                  <a:pt x="3576950" y="1427177"/>
                  <a:pt x="3759665" y="1642090"/>
                  <a:pt x="3759665" y="1899678"/>
                </a:cubicBezTo>
                <a:cubicBezTo>
                  <a:pt x="3759665" y="2194064"/>
                  <a:pt x="3521017" y="2432713"/>
                  <a:pt x="3226630" y="2432713"/>
                </a:cubicBezTo>
                <a:cubicBezTo>
                  <a:pt x="2932244" y="2432712"/>
                  <a:pt x="2693596" y="2194065"/>
                  <a:pt x="2693596" y="1899678"/>
                </a:cubicBezTo>
                <a:cubicBezTo>
                  <a:pt x="2693596" y="1605292"/>
                  <a:pt x="2932244" y="1366644"/>
                  <a:pt x="3226630" y="1366644"/>
                </a:cubicBezTo>
                <a:cubicBezTo>
                  <a:pt x="3263429" y="1366644"/>
                  <a:pt x="3299356" y="1370373"/>
                  <a:pt x="3334055" y="1377473"/>
                </a:cubicBezTo>
                <a:close/>
                <a:moveTo>
                  <a:pt x="1391137" y="789478"/>
                </a:moveTo>
                <a:lnTo>
                  <a:pt x="1759910" y="888290"/>
                </a:lnTo>
                <a:lnTo>
                  <a:pt x="1754625" y="1202375"/>
                </a:lnTo>
                <a:lnTo>
                  <a:pt x="1744979" y="1199790"/>
                </a:lnTo>
                <a:cubicBezTo>
                  <a:pt x="1823578" y="1244024"/>
                  <a:pt x="1894617" y="1298265"/>
                  <a:pt x="1954704" y="1362586"/>
                </a:cubicBezTo>
                <a:lnTo>
                  <a:pt x="2234317" y="1293059"/>
                </a:lnTo>
                <a:lnTo>
                  <a:pt x="2413554" y="1630152"/>
                </a:lnTo>
                <a:lnTo>
                  <a:pt x="2214321" y="1809770"/>
                </a:lnTo>
                <a:cubicBezTo>
                  <a:pt x="2239296" y="1900740"/>
                  <a:pt x="2251067" y="1995997"/>
                  <a:pt x="2246841" y="2092825"/>
                </a:cubicBezTo>
                <a:lnTo>
                  <a:pt x="2495698" y="2230974"/>
                </a:lnTo>
                <a:lnTo>
                  <a:pt x="2396885" y="2599747"/>
                </a:lnTo>
                <a:lnTo>
                  <a:pt x="2094912" y="2594668"/>
                </a:lnTo>
                <a:cubicBezTo>
                  <a:pt x="2056732" y="2658461"/>
                  <a:pt x="2010475" y="2715996"/>
                  <a:pt x="1958644" y="2767359"/>
                </a:cubicBezTo>
                <a:lnTo>
                  <a:pt x="2057814" y="3026193"/>
                </a:lnTo>
                <a:lnTo>
                  <a:pt x="1745078" y="3245174"/>
                </a:lnTo>
                <a:lnTo>
                  <a:pt x="1507869" y="3039237"/>
                </a:lnTo>
                <a:lnTo>
                  <a:pt x="1536736" y="3019025"/>
                </a:lnTo>
                <a:cubicBezTo>
                  <a:pt x="1445878" y="3048429"/>
                  <a:pt x="1349798" y="3062567"/>
                  <a:pt x="1251837" y="3062021"/>
                </a:cubicBezTo>
                <a:lnTo>
                  <a:pt x="1108065" y="3321003"/>
                </a:lnTo>
                <a:lnTo>
                  <a:pt x="739291" y="3222191"/>
                </a:lnTo>
                <a:lnTo>
                  <a:pt x="744274" y="2926021"/>
                </a:lnTo>
                <a:cubicBezTo>
                  <a:pt x="666128" y="2881484"/>
                  <a:pt x="595548" y="2827017"/>
                  <a:pt x="535891" y="2762576"/>
                </a:cubicBezTo>
                <a:lnTo>
                  <a:pt x="540671" y="2772825"/>
                </a:lnTo>
                <a:lnTo>
                  <a:pt x="232276" y="2832568"/>
                </a:lnTo>
                <a:lnTo>
                  <a:pt x="70927" y="2486556"/>
                </a:lnTo>
                <a:lnTo>
                  <a:pt x="279495" y="2317444"/>
                </a:lnTo>
                <a:cubicBezTo>
                  <a:pt x="257233" y="2235849"/>
                  <a:pt x="245603" y="2150814"/>
                  <a:pt x="245586" y="2064274"/>
                </a:cubicBezTo>
                <a:lnTo>
                  <a:pt x="0" y="1927940"/>
                </a:lnTo>
                <a:lnTo>
                  <a:pt x="98812" y="1559167"/>
                </a:lnTo>
                <a:lnTo>
                  <a:pt x="380240" y="1563901"/>
                </a:lnTo>
                <a:cubicBezTo>
                  <a:pt x="418421" y="1496524"/>
                  <a:pt x="464524" y="1435092"/>
                  <a:pt x="516679" y="1380105"/>
                </a:cubicBezTo>
                <a:lnTo>
                  <a:pt x="422419" y="1089378"/>
                </a:lnTo>
                <a:lnTo>
                  <a:pt x="746189" y="887063"/>
                </a:lnTo>
                <a:lnTo>
                  <a:pt x="972292" y="1105134"/>
                </a:lnTo>
                <a:lnTo>
                  <a:pt x="970019" y="1106554"/>
                </a:lnTo>
                <a:cubicBezTo>
                  <a:pt x="1058903" y="1078586"/>
                  <a:pt x="1152743" y="1065659"/>
                  <a:pt x="1248316" y="1066709"/>
                </a:cubicBezTo>
                <a:lnTo>
                  <a:pt x="1238669" y="1064125"/>
                </a:lnTo>
                <a:close/>
                <a:moveTo>
                  <a:pt x="3349970" y="1300109"/>
                </a:moveTo>
                <a:cubicBezTo>
                  <a:pt x="3310130" y="1291957"/>
                  <a:pt x="3268880" y="1287676"/>
                  <a:pt x="3226630" y="1287676"/>
                </a:cubicBezTo>
                <a:cubicBezTo>
                  <a:pt x="2888631" y="1287676"/>
                  <a:pt x="2614628" y="1561679"/>
                  <a:pt x="2614628" y="1899678"/>
                </a:cubicBezTo>
                <a:cubicBezTo>
                  <a:pt x="2614628" y="2237678"/>
                  <a:pt x="2888630" y="2511680"/>
                  <a:pt x="3226630" y="2511681"/>
                </a:cubicBezTo>
                <a:cubicBezTo>
                  <a:pt x="3564630" y="2511681"/>
                  <a:pt x="3838633" y="2237678"/>
                  <a:pt x="3838633" y="1899678"/>
                </a:cubicBezTo>
                <a:cubicBezTo>
                  <a:pt x="3838632" y="1603928"/>
                  <a:pt x="3628849" y="1357176"/>
                  <a:pt x="3349970" y="1300109"/>
                </a:cubicBezTo>
                <a:close/>
                <a:moveTo>
                  <a:pt x="3358324" y="1024334"/>
                </a:moveTo>
                <a:lnTo>
                  <a:pt x="3410883" y="1234575"/>
                </a:lnTo>
                <a:lnTo>
                  <a:pt x="3403994" y="1234575"/>
                </a:lnTo>
                <a:cubicBezTo>
                  <a:pt x="3464268" y="1250018"/>
                  <a:pt x="3521292" y="1273478"/>
                  <a:pt x="3572818" y="1305612"/>
                </a:cubicBezTo>
                <a:lnTo>
                  <a:pt x="3746730" y="1209354"/>
                </a:lnTo>
                <a:lnTo>
                  <a:pt x="3926358" y="1401981"/>
                </a:lnTo>
                <a:lnTo>
                  <a:pt x="3825667" y="1557247"/>
                </a:lnTo>
                <a:cubicBezTo>
                  <a:pt x="3858552" y="1613408"/>
                  <a:pt x="3883404" y="1674784"/>
                  <a:pt x="3897877" y="1740062"/>
                </a:cubicBezTo>
                <a:lnTo>
                  <a:pt x="4088377" y="1787686"/>
                </a:lnTo>
                <a:lnTo>
                  <a:pt x="4088377" y="2051071"/>
                </a:lnTo>
                <a:lnTo>
                  <a:pt x="3886243" y="2101605"/>
                </a:lnTo>
                <a:cubicBezTo>
                  <a:pt x="3872191" y="2150933"/>
                  <a:pt x="3851639" y="2197531"/>
                  <a:pt x="3826272" y="2241013"/>
                </a:cubicBezTo>
                <a:lnTo>
                  <a:pt x="3938572" y="2395786"/>
                </a:lnTo>
                <a:lnTo>
                  <a:pt x="3769272" y="2597551"/>
                </a:lnTo>
                <a:lnTo>
                  <a:pt x="3574432" y="2502674"/>
                </a:lnTo>
                <a:lnTo>
                  <a:pt x="3590059" y="2484050"/>
                </a:lnTo>
                <a:cubicBezTo>
                  <a:pt x="3534764" y="2519868"/>
                  <a:pt x="3473263" y="2546445"/>
                  <a:pt x="3407886" y="2563572"/>
                </a:cubicBezTo>
                <a:lnTo>
                  <a:pt x="3358323" y="2761823"/>
                </a:lnTo>
                <a:lnTo>
                  <a:pt x="3094938" y="2761823"/>
                </a:lnTo>
                <a:lnTo>
                  <a:pt x="3045375" y="2563574"/>
                </a:lnTo>
                <a:cubicBezTo>
                  <a:pt x="2985349" y="2547848"/>
                  <a:pt x="2928591" y="2524155"/>
                  <a:pt x="2877330" y="2491865"/>
                </a:cubicBezTo>
                <a:lnTo>
                  <a:pt x="2882346" y="2497841"/>
                </a:lnTo>
                <a:lnTo>
                  <a:pt x="2687507" y="2592718"/>
                </a:lnTo>
                <a:lnTo>
                  <a:pt x="2518206" y="2390954"/>
                </a:lnTo>
                <a:lnTo>
                  <a:pt x="2626994" y="2241021"/>
                </a:lnTo>
                <a:cubicBezTo>
                  <a:pt x="2597591" y="2190623"/>
                  <a:pt x="2574657" y="2136035"/>
                  <a:pt x="2559194" y="2078370"/>
                </a:cubicBezTo>
                <a:lnTo>
                  <a:pt x="2371198" y="2031371"/>
                </a:lnTo>
                <a:lnTo>
                  <a:pt x="2371198" y="1767986"/>
                </a:lnTo>
                <a:lnTo>
                  <a:pt x="2559579" y="1720890"/>
                </a:lnTo>
                <a:cubicBezTo>
                  <a:pt x="2572992" y="1669175"/>
                  <a:pt x="2592745" y="1620006"/>
                  <a:pt x="2617681" y="1574051"/>
                </a:cubicBezTo>
                <a:lnTo>
                  <a:pt x="2502958" y="1397149"/>
                </a:lnTo>
                <a:lnTo>
                  <a:pt x="2682587" y="1204520"/>
                </a:lnTo>
                <a:lnTo>
                  <a:pt x="2872193" y="1309466"/>
                </a:lnTo>
                <a:lnTo>
                  <a:pt x="2870932" y="1310818"/>
                </a:lnTo>
                <a:cubicBezTo>
                  <a:pt x="2925169" y="1276310"/>
                  <a:pt x="2985393" y="1250941"/>
                  <a:pt x="3049268" y="1234575"/>
                </a:cubicBezTo>
                <a:lnTo>
                  <a:pt x="3042378" y="1234576"/>
                </a:lnTo>
                <a:lnTo>
                  <a:pt x="3094939" y="1024334"/>
                </a:lnTo>
                <a:close/>
                <a:moveTo>
                  <a:pt x="2786480" y="402820"/>
                </a:moveTo>
                <a:cubicBezTo>
                  <a:pt x="2745900" y="389943"/>
                  <a:pt x="2701172" y="388627"/>
                  <a:pt x="2657264" y="401580"/>
                </a:cubicBezTo>
                <a:cubicBezTo>
                  <a:pt x="2540176" y="436121"/>
                  <a:pt x="2473258" y="559041"/>
                  <a:pt x="2507800" y="676128"/>
                </a:cubicBezTo>
                <a:cubicBezTo>
                  <a:pt x="2542340" y="793216"/>
                  <a:pt x="2665260" y="860133"/>
                  <a:pt x="2782348" y="825592"/>
                </a:cubicBezTo>
                <a:cubicBezTo>
                  <a:pt x="2899435" y="791051"/>
                  <a:pt x="2966353" y="668132"/>
                  <a:pt x="2931812" y="551045"/>
                </a:cubicBezTo>
                <a:cubicBezTo>
                  <a:pt x="2910223" y="477864"/>
                  <a:pt x="2854113" y="424282"/>
                  <a:pt x="2786480" y="402820"/>
                </a:cubicBezTo>
                <a:close/>
                <a:moveTo>
                  <a:pt x="2932202" y="47278"/>
                </a:moveTo>
                <a:lnTo>
                  <a:pt x="3090904" y="140999"/>
                </a:lnTo>
                <a:lnTo>
                  <a:pt x="3054065" y="265147"/>
                </a:lnTo>
                <a:cubicBezTo>
                  <a:pt x="3087256" y="296329"/>
                  <a:pt x="3116089" y="332603"/>
                  <a:pt x="3138727" y="373550"/>
                </a:cubicBezTo>
                <a:lnTo>
                  <a:pt x="3276016" y="367796"/>
                </a:lnTo>
                <a:lnTo>
                  <a:pt x="3328165" y="544574"/>
                </a:lnTo>
                <a:lnTo>
                  <a:pt x="3202503" y="618514"/>
                </a:lnTo>
                <a:cubicBezTo>
                  <a:pt x="3202838" y="654403"/>
                  <a:pt x="3198271" y="689748"/>
                  <a:pt x="3189855" y="723955"/>
                </a:cubicBezTo>
                <a:lnTo>
                  <a:pt x="3295873" y="805599"/>
                </a:lnTo>
                <a:lnTo>
                  <a:pt x="3222192" y="974540"/>
                </a:lnTo>
                <a:lnTo>
                  <a:pt x="3072634" y="949439"/>
                </a:lnTo>
                <a:lnTo>
                  <a:pt x="3079435" y="933845"/>
                </a:lnTo>
                <a:cubicBezTo>
                  <a:pt x="3049413" y="968833"/>
                  <a:pt x="3013398" y="998848"/>
                  <a:pt x="2972910" y="1023288"/>
                </a:cubicBezTo>
                <a:lnTo>
                  <a:pt x="2978897" y="1166163"/>
                </a:lnTo>
                <a:lnTo>
                  <a:pt x="2802119" y="1218312"/>
                </a:lnTo>
                <a:lnTo>
                  <a:pt x="2729602" y="1095065"/>
                </a:lnTo>
                <a:cubicBezTo>
                  <a:pt x="2686199" y="1096396"/>
                  <a:pt x="2643414" y="1091732"/>
                  <a:pt x="2602615" y="1080209"/>
                </a:cubicBezTo>
                <a:lnTo>
                  <a:pt x="2607165" y="1083226"/>
                </a:lnTo>
                <a:lnTo>
                  <a:pt x="2495179" y="1185484"/>
                </a:lnTo>
                <a:lnTo>
                  <a:pt x="2341599" y="1083585"/>
                </a:lnTo>
                <a:lnTo>
                  <a:pt x="2384929" y="961414"/>
                </a:lnTo>
                <a:cubicBezTo>
                  <a:pt x="2355215" y="933409"/>
                  <a:pt x="2329015" y="901312"/>
                  <a:pt x="2307218" y="865670"/>
                </a:cubicBezTo>
                <a:lnTo>
                  <a:pt x="2171734" y="871348"/>
                </a:lnTo>
                <a:lnTo>
                  <a:pt x="2119584" y="694571"/>
                </a:lnTo>
                <a:lnTo>
                  <a:pt x="2236697" y="625662"/>
                </a:lnTo>
                <a:cubicBezTo>
                  <a:pt x="2235459" y="588297"/>
                  <a:pt x="2238982" y="551385"/>
                  <a:pt x="2246620" y="515603"/>
                </a:cubicBezTo>
                <a:lnTo>
                  <a:pt x="2134594" y="419585"/>
                </a:lnTo>
                <a:lnTo>
                  <a:pt x="2217016" y="254732"/>
                </a:lnTo>
                <a:lnTo>
                  <a:pt x="2365055" y="287627"/>
                </a:lnTo>
                <a:lnTo>
                  <a:pt x="2364476" y="288784"/>
                </a:lnTo>
                <a:cubicBezTo>
                  <a:pt x="2394046" y="254885"/>
                  <a:pt x="2429444" y="225933"/>
                  <a:pt x="2469075" y="202302"/>
                </a:cubicBezTo>
                <a:lnTo>
                  <a:pt x="2464452" y="203666"/>
                </a:lnTo>
                <a:lnTo>
                  <a:pt x="2458102" y="52150"/>
                </a:lnTo>
                <a:lnTo>
                  <a:pt x="2634880" y="0"/>
                </a:lnTo>
                <a:lnTo>
                  <a:pt x="2711784" y="130703"/>
                </a:lnTo>
                <a:lnTo>
                  <a:pt x="2707159" y="132067"/>
                </a:lnTo>
                <a:cubicBezTo>
                  <a:pt x="2750672" y="130497"/>
                  <a:pt x="2793590" y="134953"/>
                  <a:pt x="2834535" y="14631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1" name="Trapezoid 3">
            <a:extLst>
              <a:ext uri="{FF2B5EF4-FFF2-40B4-BE49-F238E27FC236}">
                <a16:creationId xmlns:a16="http://schemas.microsoft.com/office/drawing/2014/main" id="{95BB1BDF-2630-4F1E-BAE9-33483F8822B1}"/>
              </a:ext>
            </a:extLst>
          </p:cNvPr>
          <p:cNvSpPr/>
          <p:nvPr/>
        </p:nvSpPr>
        <p:spPr>
          <a:xfrm>
            <a:off x="6621214" y="3578454"/>
            <a:ext cx="390522" cy="398013"/>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32" name="Rectangle 15">
            <a:extLst>
              <a:ext uri="{FF2B5EF4-FFF2-40B4-BE49-F238E27FC236}">
                <a16:creationId xmlns:a16="http://schemas.microsoft.com/office/drawing/2014/main" id="{A23CF45A-159F-484F-875D-0F23A4978354}"/>
              </a:ext>
            </a:extLst>
          </p:cNvPr>
          <p:cNvSpPr/>
          <p:nvPr/>
        </p:nvSpPr>
        <p:spPr>
          <a:xfrm rot="14270044">
            <a:off x="5618410" y="4240541"/>
            <a:ext cx="390293" cy="406562"/>
          </a:xfrm>
          <a:custGeom>
            <a:avLst/>
            <a:gdLst/>
            <a:ahLst/>
            <a:cxnLst/>
            <a:rect l="l" t="t" r="r" b="b"/>
            <a:pathLst>
              <a:path w="4088964" h="4259405">
                <a:moveTo>
                  <a:pt x="1480605" y="2231940"/>
                </a:moveTo>
                <a:lnTo>
                  <a:pt x="1199818" y="2044620"/>
                </a:lnTo>
                <a:lnTo>
                  <a:pt x="761621" y="2687221"/>
                </a:lnTo>
                <a:cubicBezTo>
                  <a:pt x="501536" y="2652619"/>
                  <a:pt x="265323" y="2467912"/>
                  <a:pt x="39127" y="2272940"/>
                </a:cubicBezTo>
                <a:cubicBezTo>
                  <a:pt x="-80639" y="2070133"/>
                  <a:pt x="269496" y="1743507"/>
                  <a:pt x="374515" y="1494038"/>
                </a:cubicBezTo>
                <a:lnTo>
                  <a:pt x="93728" y="1306717"/>
                </a:lnTo>
                <a:lnTo>
                  <a:pt x="1091841" y="1312633"/>
                </a:lnTo>
                <a:close/>
                <a:moveTo>
                  <a:pt x="2759566" y="226796"/>
                </a:moveTo>
                <a:cubicBezTo>
                  <a:pt x="2331051" y="377379"/>
                  <a:pt x="2150002" y="492309"/>
                  <a:pt x="1991062" y="643648"/>
                </a:cubicBezTo>
                <a:lnTo>
                  <a:pt x="1463599" y="1446568"/>
                </a:lnTo>
                <a:lnTo>
                  <a:pt x="610317" y="909936"/>
                </a:lnTo>
                <a:cubicBezTo>
                  <a:pt x="810411" y="627556"/>
                  <a:pt x="1020899" y="239191"/>
                  <a:pt x="1244930" y="61882"/>
                </a:cubicBezTo>
                <a:cubicBezTo>
                  <a:pt x="1491876" y="-75367"/>
                  <a:pt x="1697752" y="31605"/>
                  <a:pt x="2759566" y="226796"/>
                </a:cubicBezTo>
                <a:close/>
                <a:moveTo>
                  <a:pt x="1722488" y="3820535"/>
                </a:moveTo>
                <a:cubicBezTo>
                  <a:pt x="1376925" y="3801485"/>
                  <a:pt x="936112" y="3830060"/>
                  <a:pt x="666750" y="3734810"/>
                </a:cubicBezTo>
                <a:cubicBezTo>
                  <a:pt x="419100" y="3598835"/>
                  <a:pt x="400050" y="3367610"/>
                  <a:pt x="0" y="2364860"/>
                </a:cubicBezTo>
                <a:cubicBezTo>
                  <a:pt x="355600" y="2647435"/>
                  <a:pt x="549276" y="2739510"/>
                  <a:pt x="762000" y="2793485"/>
                </a:cubicBezTo>
                <a:lnTo>
                  <a:pt x="1722487" y="2812535"/>
                </a:lnTo>
                <a:close/>
                <a:moveTo>
                  <a:pt x="3605396" y="869465"/>
                </a:moveTo>
                <a:lnTo>
                  <a:pt x="3069019" y="1711228"/>
                </a:lnTo>
                <a:lnTo>
                  <a:pt x="2083849" y="1550906"/>
                </a:lnTo>
                <a:lnTo>
                  <a:pt x="2391902" y="1412941"/>
                </a:lnTo>
                <a:lnTo>
                  <a:pt x="2081217" y="699900"/>
                </a:lnTo>
                <a:cubicBezTo>
                  <a:pt x="2248971" y="498156"/>
                  <a:pt x="2531081" y="396532"/>
                  <a:pt x="2816547" y="308854"/>
                </a:cubicBezTo>
                <a:cubicBezTo>
                  <a:pt x="3051986" y="315439"/>
                  <a:pt x="3142075" y="785719"/>
                  <a:pt x="3297344" y="1007430"/>
                </a:cubicBezTo>
                <a:close/>
                <a:moveTo>
                  <a:pt x="3222215" y="3788662"/>
                </a:moveTo>
                <a:cubicBezTo>
                  <a:pt x="3089072" y="3954283"/>
                  <a:pt x="2662122" y="3869088"/>
                  <a:pt x="2413930" y="3921936"/>
                </a:cubicBezTo>
                <a:lnTo>
                  <a:pt x="2420658" y="4259405"/>
                </a:lnTo>
                <a:lnTo>
                  <a:pt x="1855155" y="3436926"/>
                </a:lnTo>
                <a:lnTo>
                  <a:pt x="2387428" y="2592563"/>
                </a:lnTo>
                <a:lnTo>
                  <a:pt x="2394156" y="2930032"/>
                </a:lnTo>
                <a:lnTo>
                  <a:pt x="3171906" y="2922431"/>
                </a:lnTo>
                <a:cubicBezTo>
                  <a:pt x="3292132" y="3155642"/>
                  <a:pt x="3275533" y="3455038"/>
                  <a:pt x="3244786" y="3752078"/>
                </a:cubicBezTo>
                <a:cubicBezTo>
                  <a:pt x="3238662" y="3765464"/>
                  <a:pt x="3231091" y="3777620"/>
                  <a:pt x="3222215" y="3788662"/>
                </a:cubicBezTo>
                <a:close/>
                <a:moveTo>
                  <a:pt x="3948285" y="2834020"/>
                </a:moveTo>
                <a:cubicBezTo>
                  <a:pt x="3833022" y="3018741"/>
                  <a:pt x="3639730" y="3281008"/>
                  <a:pt x="3342579" y="3731662"/>
                </a:cubicBezTo>
                <a:cubicBezTo>
                  <a:pt x="3371271" y="3278367"/>
                  <a:pt x="3336159" y="3066813"/>
                  <a:pt x="3258895" y="2861397"/>
                </a:cubicBezTo>
                <a:lnTo>
                  <a:pt x="2725671" y="2062291"/>
                </a:lnTo>
                <a:lnTo>
                  <a:pt x="3552883" y="1486284"/>
                </a:lnTo>
                <a:cubicBezTo>
                  <a:pt x="3734716" y="1780754"/>
                  <a:pt x="4010062" y="2126176"/>
                  <a:pt x="4085819" y="2401657"/>
                </a:cubicBezTo>
                <a:cubicBezTo>
                  <a:pt x="4100783" y="2542124"/>
                  <a:pt x="4063549" y="2649298"/>
                  <a:pt x="3948285" y="28340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3" name="Donut 15">
            <a:extLst>
              <a:ext uri="{FF2B5EF4-FFF2-40B4-BE49-F238E27FC236}">
                <a16:creationId xmlns:a16="http://schemas.microsoft.com/office/drawing/2014/main" id="{19205F4D-4492-4EFA-82B7-82CC9BCDD2FA}"/>
              </a:ext>
            </a:extLst>
          </p:cNvPr>
          <p:cNvSpPr/>
          <p:nvPr/>
        </p:nvSpPr>
        <p:spPr>
          <a:xfrm>
            <a:off x="4684884" y="3063987"/>
            <a:ext cx="412117" cy="413850"/>
          </a:xfrm>
          <a:custGeom>
            <a:avLst/>
            <a:gdLst/>
            <a:ahLst/>
            <a:cxnLst/>
            <a:rect l="l" t="t" r="r" b="b"/>
            <a:pathLst>
              <a:path w="3821708" h="3795110">
                <a:moveTo>
                  <a:pt x="1910854" y="903842"/>
                </a:moveTo>
                <a:lnTo>
                  <a:pt x="1793831" y="1129420"/>
                </a:lnTo>
                <a:lnTo>
                  <a:pt x="1791613" y="1129420"/>
                </a:lnTo>
                <a:lnTo>
                  <a:pt x="1791892" y="1133157"/>
                </a:lnTo>
                <a:lnTo>
                  <a:pt x="1791613" y="1133695"/>
                </a:lnTo>
                <a:lnTo>
                  <a:pt x="1791933" y="1133695"/>
                </a:lnTo>
                <a:lnTo>
                  <a:pt x="1833002" y="1683464"/>
                </a:lnTo>
                <a:cubicBezTo>
                  <a:pt x="1744939" y="1714584"/>
                  <a:pt x="1682254" y="1798749"/>
                  <a:pt x="1682254" y="1897555"/>
                </a:cubicBezTo>
                <a:cubicBezTo>
                  <a:pt x="1682254" y="2023808"/>
                  <a:pt x="1784602" y="2126156"/>
                  <a:pt x="1910855" y="2126156"/>
                </a:cubicBezTo>
                <a:cubicBezTo>
                  <a:pt x="1975561" y="2126156"/>
                  <a:pt x="2033988" y="2099273"/>
                  <a:pt x="2075304" y="2055803"/>
                </a:cubicBezTo>
                <a:lnTo>
                  <a:pt x="2443125" y="2288080"/>
                </a:lnTo>
                <a:lnTo>
                  <a:pt x="2443003" y="2288309"/>
                </a:lnTo>
                <a:lnTo>
                  <a:pt x="2443494" y="2288314"/>
                </a:lnTo>
                <a:lnTo>
                  <a:pt x="2446061" y="2289935"/>
                </a:lnTo>
                <a:lnTo>
                  <a:pt x="2446904" y="2288348"/>
                </a:lnTo>
                <a:lnTo>
                  <a:pt x="2652725" y="2290436"/>
                </a:lnTo>
                <a:lnTo>
                  <a:pt x="2535900" y="2120971"/>
                </a:lnTo>
                <a:lnTo>
                  <a:pt x="2536744" y="2119385"/>
                </a:lnTo>
                <a:lnTo>
                  <a:pt x="2533964" y="2118163"/>
                </a:lnTo>
                <a:lnTo>
                  <a:pt x="2533686" y="2117759"/>
                </a:lnTo>
                <a:lnTo>
                  <a:pt x="2533565" y="2117988"/>
                </a:lnTo>
                <a:lnTo>
                  <a:pt x="2134900" y="1942755"/>
                </a:lnTo>
                <a:cubicBezTo>
                  <a:pt x="2137918" y="1928156"/>
                  <a:pt x="2139456" y="1913035"/>
                  <a:pt x="2139456" y="1897555"/>
                </a:cubicBezTo>
                <a:cubicBezTo>
                  <a:pt x="2139456" y="1798748"/>
                  <a:pt x="2076770" y="1714583"/>
                  <a:pt x="1988706" y="1683463"/>
                </a:cubicBezTo>
                <a:lnTo>
                  <a:pt x="2029775" y="1133695"/>
                </a:lnTo>
                <a:lnTo>
                  <a:pt x="2030094" y="1133695"/>
                </a:lnTo>
                <a:lnTo>
                  <a:pt x="2029815" y="1133157"/>
                </a:lnTo>
                <a:lnTo>
                  <a:pt x="2030094" y="1129420"/>
                </a:lnTo>
                <a:lnTo>
                  <a:pt x="2027877" y="1129420"/>
                </a:lnTo>
                <a:close/>
                <a:moveTo>
                  <a:pt x="1910854" y="565406"/>
                </a:moveTo>
                <a:cubicBezTo>
                  <a:pt x="2646579" y="565406"/>
                  <a:pt x="3243002" y="1161829"/>
                  <a:pt x="3243002" y="1897554"/>
                </a:cubicBezTo>
                <a:cubicBezTo>
                  <a:pt x="3243002" y="2633279"/>
                  <a:pt x="2646579" y="3229702"/>
                  <a:pt x="1910854" y="3229702"/>
                </a:cubicBezTo>
                <a:cubicBezTo>
                  <a:pt x="1175129" y="3229702"/>
                  <a:pt x="578706" y="2633279"/>
                  <a:pt x="578706" y="1897554"/>
                </a:cubicBezTo>
                <a:cubicBezTo>
                  <a:pt x="578706" y="1161829"/>
                  <a:pt x="1175129" y="565406"/>
                  <a:pt x="1910854" y="565406"/>
                </a:cubicBezTo>
                <a:close/>
                <a:moveTo>
                  <a:pt x="1766837" y="367010"/>
                </a:moveTo>
                <a:cubicBezTo>
                  <a:pt x="1050362" y="432397"/>
                  <a:pt x="475174" y="981146"/>
                  <a:pt x="377476" y="1681610"/>
                </a:cubicBezTo>
                <a:lnTo>
                  <a:pt x="426306" y="1681610"/>
                </a:lnTo>
                <a:cubicBezTo>
                  <a:pt x="510474" y="1681610"/>
                  <a:pt x="578706" y="1746088"/>
                  <a:pt x="578706" y="1825626"/>
                </a:cubicBezTo>
                <a:cubicBezTo>
                  <a:pt x="578706" y="1905164"/>
                  <a:pt x="510474" y="1969642"/>
                  <a:pt x="426306" y="1969642"/>
                </a:cubicBezTo>
                <a:lnTo>
                  <a:pt x="364094" y="1969642"/>
                </a:lnTo>
                <a:cubicBezTo>
                  <a:pt x="398055" y="2738400"/>
                  <a:pt x="1003246" y="3359660"/>
                  <a:pt x="1769417" y="3427809"/>
                </a:cubicBezTo>
                <a:lnTo>
                  <a:pt x="1769417" y="3382101"/>
                </a:lnTo>
                <a:cubicBezTo>
                  <a:pt x="1769417" y="3297933"/>
                  <a:pt x="1833895" y="3229701"/>
                  <a:pt x="1913433" y="3229701"/>
                </a:cubicBezTo>
                <a:cubicBezTo>
                  <a:pt x="1992971" y="3229701"/>
                  <a:pt x="2057449" y="3297933"/>
                  <a:pt x="2057449" y="3382101"/>
                </a:cubicBezTo>
                <a:lnTo>
                  <a:pt x="2057449" y="3427707"/>
                </a:lnTo>
                <a:cubicBezTo>
                  <a:pt x="2804164" y="3358467"/>
                  <a:pt x="3396856" y="2764020"/>
                  <a:pt x="3455018" y="2020616"/>
                </a:cubicBezTo>
                <a:lnTo>
                  <a:pt x="3395402" y="2020616"/>
                </a:lnTo>
                <a:cubicBezTo>
                  <a:pt x="3311234" y="2020616"/>
                  <a:pt x="3243002" y="1956138"/>
                  <a:pt x="3243002" y="1876600"/>
                </a:cubicBezTo>
                <a:cubicBezTo>
                  <a:pt x="3243002" y="1797062"/>
                  <a:pt x="3311234" y="1732584"/>
                  <a:pt x="3395402" y="1732584"/>
                </a:cubicBezTo>
                <a:lnTo>
                  <a:pt x="3451747" y="1732584"/>
                </a:lnTo>
                <a:cubicBezTo>
                  <a:pt x="3374444" y="1008025"/>
                  <a:pt x="2788738" y="434055"/>
                  <a:pt x="2054869" y="367632"/>
                </a:cubicBezTo>
                <a:lnTo>
                  <a:pt x="2054869" y="407296"/>
                </a:lnTo>
                <a:cubicBezTo>
                  <a:pt x="2054869" y="491464"/>
                  <a:pt x="1990391" y="559696"/>
                  <a:pt x="1910853" y="559696"/>
                </a:cubicBezTo>
                <a:cubicBezTo>
                  <a:pt x="1831315" y="559696"/>
                  <a:pt x="1766837" y="491464"/>
                  <a:pt x="1766837" y="407296"/>
                </a:cubicBezTo>
                <a:close/>
                <a:moveTo>
                  <a:pt x="1910854" y="0"/>
                </a:moveTo>
                <a:cubicBezTo>
                  <a:pt x="2966190" y="0"/>
                  <a:pt x="3821708" y="849564"/>
                  <a:pt x="3821708" y="1897555"/>
                </a:cubicBezTo>
                <a:cubicBezTo>
                  <a:pt x="3821708" y="2945546"/>
                  <a:pt x="2966190" y="3795110"/>
                  <a:pt x="1910854" y="3795110"/>
                </a:cubicBezTo>
                <a:cubicBezTo>
                  <a:pt x="855518" y="3795110"/>
                  <a:pt x="0" y="2945546"/>
                  <a:pt x="0" y="1897555"/>
                </a:cubicBezTo>
                <a:cubicBezTo>
                  <a:pt x="0" y="849564"/>
                  <a:pt x="855518" y="0"/>
                  <a:pt x="191085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Tree>
    <p:extLst>
      <p:ext uri="{BB962C8B-B14F-4D97-AF65-F5344CB8AC3E}">
        <p14:creationId xmlns:p14="http://schemas.microsoft.com/office/powerpoint/2010/main" val="38800897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10">
            <a:extLst>
              <a:ext uri="{FF2B5EF4-FFF2-40B4-BE49-F238E27FC236}">
                <a16:creationId xmlns:a16="http://schemas.microsoft.com/office/drawing/2014/main" id="{656F0653-AEDA-4B83-B698-1694671E8953}"/>
              </a:ext>
            </a:extLst>
          </p:cNvPr>
          <p:cNvSpPr txBox="1">
            <a:spLocks/>
          </p:cNvSpPr>
          <p:nvPr/>
        </p:nvSpPr>
        <p:spPr>
          <a:xfrm rot="16200000">
            <a:off x="-2083117" y="2906913"/>
            <a:ext cx="6164031" cy="1044174"/>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10000"/>
              </a:lnSpc>
              <a:buNone/>
            </a:pPr>
            <a:r>
              <a:rPr lang="en-US" altLang="ko-KR" sz="4400" b="1" dirty="0">
                <a:solidFill>
                  <a:schemeClr val="bg1"/>
                </a:solidFill>
                <a:latin typeface="+mj-lt"/>
                <a:cs typeface="Arial" pitchFamily="34" charset="0"/>
              </a:rPr>
              <a:t>Portfolio Presentation</a:t>
            </a:r>
          </a:p>
        </p:txBody>
      </p:sp>
      <p:sp>
        <p:nvSpPr>
          <p:cNvPr id="5" name="TextBox 4">
            <a:extLst>
              <a:ext uri="{FF2B5EF4-FFF2-40B4-BE49-F238E27FC236}">
                <a16:creationId xmlns:a16="http://schemas.microsoft.com/office/drawing/2014/main" id="{FD306876-491C-4FF4-A133-F6784DEB662B}"/>
              </a:ext>
            </a:extLst>
          </p:cNvPr>
          <p:cNvSpPr txBox="1"/>
          <p:nvPr/>
        </p:nvSpPr>
        <p:spPr>
          <a:xfrm>
            <a:off x="6736198" y="1899100"/>
            <a:ext cx="4685903" cy="1015663"/>
          </a:xfrm>
          <a:prstGeom prst="rect">
            <a:avLst/>
          </a:prstGeom>
          <a:noFill/>
        </p:spPr>
        <p:txBody>
          <a:bodyPr wrap="square" lIns="108000" rIns="108000"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r>
              <a:rPr lang="en-US" altLang="ko-KR" sz="1200" dirty="0">
                <a:solidFill>
                  <a:schemeClr val="tx1">
                    <a:lumMod val="75000"/>
                    <a:lumOff val="25000"/>
                  </a:schemeClr>
                </a:solidFill>
                <a:ea typeface="HY견명조" pitchFamily="18" charset="-127"/>
                <a:cs typeface="Arial" pitchFamily="34" charset="0"/>
              </a:rPr>
              <a:t>Get a modern PowerPoint  Presentation that is beautifully designed. </a:t>
            </a:r>
            <a:r>
              <a:rPr lang="en-US" altLang="ko-KR" sz="1200" dirty="0">
                <a:solidFill>
                  <a:schemeClr val="tx1">
                    <a:lumMod val="75000"/>
                    <a:lumOff val="25000"/>
                  </a:schemeClr>
                </a:solidFill>
                <a:ea typeface="FZShuTi" pitchFamily="2" charset="-122"/>
                <a:cs typeface="Arial" pitchFamily="34" charset="0"/>
              </a:rPr>
              <a:t>I hope and I believe that this Template will your Time, Money and Reputation.</a:t>
            </a:r>
            <a:r>
              <a:rPr lang="en-US" altLang="ko-KR" sz="1200" dirty="0">
                <a:solidFill>
                  <a:schemeClr val="tx1">
                    <a:lumMod val="75000"/>
                    <a:lumOff val="25000"/>
                  </a:schemeClr>
                </a:solidFill>
                <a:ea typeface="HY견명조" pitchFamily="18" charset="-127"/>
                <a:cs typeface="Arial" pitchFamily="34" charset="0"/>
              </a:rPr>
              <a:t> Get a modern PowerPoint  Presentation that is beautifully designed. </a:t>
            </a:r>
            <a:endParaRPr lang="en-US" altLang="ko-KR" sz="1200" dirty="0">
              <a:solidFill>
                <a:schemeClr val="tx1">
                  <a:lumMod val="75000"/>
                  <a:lumOff val="25000"/>
                </a:schemeClr>
              </a:solidFill>
              <a:ea typeface="FZShuTi" pitchFamily="2" charset="-122"/>
              <a:cs typeface="Arial" pitchFamily="34" charset="0"/>
            </a:endParaRPr>
          </a:p>
        </p:txBody>
      </p:sp>
      <p:sp>
        <p:nvSpPr>
          <p:cNvPr id="11" name="TextBox 10">
            <a:extLst>
              <a:ext uri="{FF2B5EF4-FFF2-40B4-BE49-F238E27FC236}">
                <a16:creationId xmlns:a16="http://schemas.microsoft.com/office/drawing/2014/main" id="{409756A4-101C-4EEE-8D85-4B78920996A4}"/>
              </a:ext>
            </a:extLst>
          </p:cNvPr>
          <p:cNvSpPr txBox="1"/>
          <p:nvPr/>
        </p:nvSpPr>
        <p:spPr>
          <a:xfrm>
            <a:off x="9770745" y="5526655"/>
            <a:ext cx="1799583" cy="859841"/>
          </a:xfrm>
          <a:prstGeom prst="rect">
            <a:avLst/>
          </a:prstGeom>
          <a:noFill/>
        </p:spPr>
        <p:txBody>
          <a:bodyPr wrap="square" rtlCol="0">
            <a:spAutoFit/>
          </a:bodyPr>
          <a:lstStyle/>
          <a:p>
            <a:pPr algn="r"/>
            <a:r>
              <a:rPr lang="en-US" altLang="ko-KR" sz="2400" b="1" dirty="0">
                <a:solidFill>
                  <a:schemeClr val="tx1">
                    <a:lumMod val="75000"/>
                    <a:lumOff val="25000"/>
                  </a:schemeClr>
                </a:solidFill>
              </a:rPr>
              <a:t>Portfolio Designed</a:t>
            </a:r>
          </a:p>
        </p:txBody>
      </p:sp>
      <p:sp>
        <p:nvSpPr>
          <p:cNvPr id="20" name="직사각형 29">
            <a:extLst>
              <a:ext uri="{FF2B5EF4-FFF2-40B4-BE49-F238E27FC236}">
                <a16:creationId xmlns:a16="http://schemas.microsoft.com/office/drawing/2014/main" id="{C10D3F91-C9E6-4AC5-A9FE-DBE00372D06D}"/>
              </a:ext>
            </a:extLst>
          </p:cNvPr>
          <p:cNvSpPr/>
          <p:nvPr/>
        </p:nvSpPr>
        <p:spPr>
          <a:xfrm>
            <a:off x="7519309" y="3172518"/>
            <a:ext cx="4051019" cy="276999"/>
          </a:xfrm>
          <a:prstGeom prst="rect">
            <a:avLst/>
          </a:prstGeom>
        </p:spPr>
        <p:txBody>
          <a:bodyPr wrap="square">
            <a:spAutoFit/>
          </a:bodyPr>
          <a:lstStyle/>
          <a:p>
            <a:r>
              <a:rPr lang="en-US" altLang="ko-KR" sz="1200" b="1" dirty="0">
                <a:solidFill>
                  <a:schemeClr val="tx1">
                    <a:lumMod val="75000"/>
                    <a:lumOff val="25000"/>
                  </a:schemeClr>
                </a:solidFill>
              </a:rPr>
              <a:t>Content Here </a:t>
            </a:r>
            <a:r>
              <a:rPr lang="en-US" altLang="ko-KR" sz="1200" dirty="0">
                <a:solidFill>
                  <a:schemeClr val="tx1">
                    <a:lumMod val="75000"/>
                    <a:lumOff val="25000"/>
                  </a:schemeClr>
                </a:solidFill>
              </a:rPr>
              <a:t>: </a:t>
            </a:r>
            <a:r>
              <a:rPr lang="en-US" altLang="ko-KR" sz="1200" dirty="0">
                <a:solidFill>
                  <a:schemeClr val="tx1">
                    <a:lumMod val="75000"/>
                    <a:lumOff val="25000"/>
                  </a:schemeClr>
                </a:solidFill>
                <a:cs typeface="Arial" pitchFamily="34" charset="0"/>
              </a:rPr>
              <a:t>Easy to change colors, photos and Text. </a:t>
            </a:r>
            <a:endParaRPr lang="en-US" altLang="ko-KR" sz="1200" dirty="0">
              <a:solidFill>
                <a:schemeClr val="tx1">
                  <a:lumMod val="75000"/>
                  <a:lumOff val="25000"/>
                </a:schemeClr>
              </a:solidFill>
            </a:endParaRPr>
          </a:p>
        </p:txBody>
      </p:sp>
      <p:sp>
        <p:nvSpPr>
          <p:cNvPr id="21" name="직사각형 30">
            <a:extLst>
              <a:ext uri="{FF2B5EF4-FFF2-40B4-BE49-F238E27FC236}">
                <a16:creationId xmlns:a16="http://schemas.microsoft.com/office/drawing/2014/main" id="{3D7D8148-B531-4958-BA7A-8A7395A7023F}"/>
              </a:ext>
            </a:extLst>
          </p:cNvPr>
          <p:cNvSpPr/>
          <p:nvPr/>
        </p:nvSpPr>
        <p:spPr>
          <a:xfrm>
            <a:off x="7519309" y="3604523"/>
            <a:ext cx="4051019" cy="276999"/>
          </a:xfrm>
          <a:prstGeom prst="rect">
            <a:avLst/>
          </a:prstGeom>
        </p:spPr>
        <p:txBody>
          <a:bodyPr wrap="square">
            <a:spAutoFit/>
          </a:bodyPr>
          <a:lstStyle/>
          <a:p>
            <a:r>
              <a:rPr lang="en-US" altLang="ko-KR" sz="1200" b="1" dirty="0">
                <a:solidFill>
                  <a:schemeClr val="tx1">
                    <a:lumMod val="75000"/>
                    <a:lumOff val="25000"/>
                  </a:schemeClr>
                </a:solidFill>
              </a:rPr>
              <a:t>Content Here </a:t>
            </a:r>
            <a:r>
              <a:rPr lang="en-US" altLang="ko-KR" sz="1200" dirty="0">
                <a:solidFill>
                  <a:schemeClr val="tx1">
                    <a:lumMod val="75000"/>
                    <a:lumOff val="25000"/>
                  </a:schemeClr>
                </a:solidFill>
              </a:rPr>
              <a:t>: </a:t>
            </a:r>
            <a:r>
              <a:rPr lang="en-US" altLang="ko-KR" sz="1200" dirty="0">
                <a:solidFill>
                  <a:schemeClr val="tx1">
                    <a:lumMod val="75000"/>
                    <a:lumOff val="25000"/>
                  </a:schemeClr>
                </a:solidFill>
                <a:cs typeface="Arial" pitchFamily="34" charset="0"/>
              </a:rPr>
              <a:t>Easy to change colors, photos and Text. </a:t>
            </a:r>
            <a:endParaRPr lang="en-US" altLang="ko-KR" sz="1200" dirty="0">
              <a:solidFill>
                <a:schemeClr val="tx1">
                  <a:lumMod val="75000"/>
                  <a:lumOff val="25000"/>
                </a:schemeClr>
              </a:solidFill>
            </a:endParaRPr>
          </a:p>
        </p:txBody>
      </p:sp>
      <p:sp>
        <p:nvSpPr>
          <p:cNvPr id="22" name="직사각형 31">
            <a:extLst>
              <a:ext uri="{FF2B5EF4-FFF2-40B4-BE49-F238E27FC236}">
                <a16:creationId xmlns:a16="http://schemas.microsoft.com/office/drawing/2014/main" id="{B9F935D2-8A7B-4AFF-BAB0-8319C8CC3B1B}"/>
              </a:ext>
            </a:extLst>
          </p:cNvPr>
          <p:cNvSpPr/>
          <p:nvPr/>
        </p:nvSpPr>
        <p:spPr>
          <a:xfrm>
            <a:off x="7519309" y="4036528"/>
            <a:ext cx="4051019" cy="276999"/>
          </a:xfrm>
          <a:prstGeom prst="rect">
            <a:avLst/>
          </a:prstGeom>
        </p:spPr>
        <p:txBody>
          <a:bodyPr wrap="square">
            <a:spAutoFit/>
          </a:bodyPr>
          <a:lstStyle/>
          <a:p>
            <a:r>
              <a:rPr lang="en-US" altLang="ko-KR" sz="1200" b="1" dirty="0">
                <a:solidFill>
                  <a:schemeClr val="tx1">
                    <a:lumMod val="75000"/>
                    <a:lumOff val="25000"/>
                  </a:schemeClr>
                </a:solidFill>
              </a:rPr>
              <a:t>Content Here </a:t>
            </a:r>
            <a:r>
              <a:rPr lang="en-US" altLang="ko-KR" sz="1200" dirty="0">
                <a:solidFill>
                  <a:schemeClr val="tx1">
                    <a:lumMod val="75000"/>
                    <a:lumOff val="25000"/>
                  </a:schemeClr>
                </a:solidFill>
              </a:rPr>
              <a:t>: </a:t>
            </a:r>
            <a:r>
              <a:rPr lang="en-US" altLang="ko-KR" sz="1200" dirty="0">
                <a:solidFill>
                  <a:schemeClr val="tx1">
                    <a:lumMod val="75000"/>
                    <a:lumOff val="25000"/>
                  </a:schemeClr>
                </a:solidFill>
                <a:cs typeface="Arial" pitchFamily="34" charset="0"/>
              </a:rPr>
              <a:t>Easy to change colors, photos and Text. </a:t>
            </a:r>
            <a:endParaRPr lang="en-US" altLang="ko-KR" sz="1200" dirty="0">
              <a:solidFill>
                <a:schemeClr val="tx1">
                  <a:lumMod val="75000"/>
                  <a:lumOff val="25000"/>
                </a:schemeClr>
              </a:solidFill>
            </a:endParaRPr>
          </a:p>
        </p:txBody>
      </p:sp>
      <p:sp>
        <p:nvSpPr>
          <p:cNvPr id="23" name="직사각형 32">
            <a:extLst>
              <a:ext uri="{FF2B5EF4-FFF2-40B4-BE49-F238E27FC236}">
                <a16:creationId xmlns:a16="http://schemas.microsoft.com/office/drawing/2014/main" id="{97580B6D-7186-4CB1-8CE8-A6286B4512CF}"/>
              </a:ext>
            </a:extLst>
          </p:cNvPr>
          <p:cNvSpPr/>
          <p:nvPr/>
        </p:nvSpPr>
        <p:spPr>
          <a:xfrm>
            <a:off x="7519309" y="4468533"/>
            <a:ext cx="4051019" cy="276999"/>
          </a:xfrm>
          <a:prstGeom prst="rect">
            <a:avLst/>
          </a:prstGeom>
        </p:spPr>
        <p:txBody>
          <a:bodyPr wrap="square">
            <a:spAutoFit/>
          </a:bodyPr>
          <a:lstStyle/>
          <a:p>
            <a:r>
              <a:rPr lang="en-US" altLang="ko-KR" sz="1200" b="1" dirty="0">
                <a:solidFill>
                  <a:schemeClr val="tx1">
                    <a:lumMod val="75000"/>
                    <a:lumOff val="25000"/>
                  </a:schemeClr>
                </a:solidFill>
              </a:rPr>
              <a:t>Content Here </a:t>
            </a:r>
            <a:r>
              <a:rPr lang="en-US" altLang="ko-KR" sz="1200" dirty="0">
                <a:solidFill>
                  <a:schemeClr val="tx1">
                    <a:lumMod val="75000"/>
                    <a:lumOff val="25000"/>
                  </a:schemeClr>
                </a:solidFill>
              </a:rPr>
              <a:t>: </a:t>
            </a:r>
            <a:r>
              <a:rPr lang="en-US" altLang="ko-KR" sz="1200" dirty="0">
                <a:solidFill>
                  <a:schemeClr val="tx1">
                    <a:lumMod val="75000"/>
                    <a:lumOff val="25000"/>
                  </a:schemeClr>
                </a:solidFill>
                <a:cs typeface="Arial" pitchFamily="34" charset="0"/>
              </a:rPr>
              <a:t>Easy to change colors, photos and Text. </a:t>
            </a:r>
            <a:endParaRPr lang="en-US" altLang="ko-KR" sz="1200" dirty="0">
              <a:solidFill>
                <a:schemeClr val="tx1">
                  <a:lumMod val="75000"/>
                  <a:lumOff val="25000"/>
                </a:schemeClr>
              </a:solidFill>
            </a:endParaRPr>
          </a:p>
        </p:txBody>
      </p:sp>
      <p:sp>
        <p:nvSpPr>
          <p:cNvPr id="24" name="직사각형 33">
            <a:extLst>
              <a:ext uri="{FF2B5EF4-FFF2-40B4-BE49-F238E27FC236}">
                <a16:creationId xmlns:a16="http://schemas.microsoft.com/office/drawing/2014/main" id="{6AE50C1D-6F9C-413E-B03E-C5E846305423}"/>
              </a:ext>
            </a:extLst>
          </p:cNvPr>
          <p:cNvSpPr/>
          <p:nvPr/>
        </p:nvSpPr>
        <p:spPr>
          <a:xfrm>
            <a:off x="7519309" y="4900537"/>
            <a:ext cx="4051019" cy="276999"/>
          </a:xfrm>
          <a:prstGeom prst="rect">
            <a:avLst/>
          </a:prstGeom>
        </p:spPr>
        <p:txBody>
          <a:bodyPr wrap="square">
            <a:spAutoFit/>
          </a:bodyPr>
          <a:lstStyle/>
          <a:p>
            <a:r>
              <a:rPr lang="en-US" altLang="ko-KR" sz="1200" b="1" dirty="0">
                <a:solidFill>
                  <a:schemeClr val="tx1">
                    <a:lumMod val="75000"/>
                    <a:lumOff val="25000"/>
                  </a:schemeClr>
                </a:solidFill>
              </a:rPr>
              <a:t>Content Here </a:t>
            </a:r>
            <a:r>
              <a:rPr lang="en-US" altLang="ko-KR" sz="1200" dirty="0">
                <a:solidFill>
                  <a:schemeClr val="tx1">
                    <a:lumMod val="75000"/>
                    <a:lumOff val="25000"/>
                  </a:schemeClr>
                </a:solidFill>
              </a:rPr>
              <a:t>: </a:t>
            </a:r>
            <a:r>
              <a:rPr lang="en-US" altLang="ko-KR" sz="1200" dirty="0">
                <a:solidFill>
                  <a:schemeClr val="tx1">
                    <a:lumMod val="75000"/>
                    <a:lumOff val="25000"/>
                  </a:schemeClr>
                </a:solidFill>
                <a:cs typeface="Arial" pitchFamily="34" charset="0"/>
              </a:rPr>
              <a:t>Easy to change colors, photos and Text. </a:t>
            </a:r>
            <a:endParaRPr lang="en-US" altLang="ko-KR" sz="1200" dirty="0">
              <a:solidFill>
                <a:schemeClr val="tx1">
                  <a:lumMod val="75000"/>
                  <a:lumOff val="25000"/>
                </a:schemeClr>
              </a:solidFill>
            </a:endParaRPr>
          </a:p>
        </p:txBody>
      </p:sp>
      <p:sp>
        <p:nvSpPr>
          <p:cNvPr id="25" name="Rounded Rectangle 10">
            <a:extLst>
              <a:ext uri="{FF2B5EF4-FFF2-40B4-BE49-F238E27FC236}">
                <a16:creationId xmlns:a16="http://schemas.microsoft.com/office/drawing/2014/main" id="{05259F61-3521-4CB5-88E4-666C1203498C}"/>
              </a:ext>
            </a:extLst>
          </p:cNvPr>
          <p:cNvSpPr/>
          <p:nvPr/>
        </p:nvSpPr>
        <p:spPr>
          <a:xfrm>
            <a:off x="6998699" y="4036064"/>
            <a:ext cx="193643" cy="256265"/>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6" name="Rounded Rectangle 32">
            <a:extLst>
              <a:ext uri="{FF2B5EF4-FFF2-40B4-BE49-F238E27FC236}">
                <a16:creationId xmlns:a16="http://schemas.microsoft.com/office/drawing/2014/main" id="{D8075E64-1032-4740-AAA3-E823A35B267A}"/>
              </a:ext>
            </a:extLst>
          </p:cNvPr>
          <p:cNvSpPr/>
          <p:nvPr/>
        </p:nvSpPr>
        <p:spPr>
          <a:xfrm>
            <a:off x="6967657" y="3176886"/>
            <a:ext cx="255727" cy="255727"/>
          </a:xfrm>
          <a:custGeom>
            <a:avLst/>
            <a:gdLst/>
            <a:ahLst/>
            <a:cxnLst/>
            <a:rect l="l" t="t" r="r" b="b"/>
            <a:pathLst>
              <a:path w="3240000" h="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8" name="Rectangle 16">
            <a:extLst>
              <a:ext uri="{FF2B5EF4-FFF2-40B4-BE49-F238E27FC236}">
                <a16:creationId xmlns:a16="http://schemas.microsoft.com/office/drawing/2014/main" id="{0221640D-728F-4D2F-A9BC-A0529F679DF8}"/>
              </a:ext>
            </a:extLst>
          </p:cNvPr>
          <p:cNvSpPr/>
          <p:nvPr/>
        </p:nvSpPr>
        <p:spPr>
          <a:xfrm rot="2700000">
            <a:off x="6994219" y="4855708"/>
            <a:ext cx="202603" cy="363229"/>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Rectangle 9">
            <a:extLst>
              <a:ext uri="{FF2B5EF4-FFF2-40B4-BE49-F238E27FC236}">
                <a16:creationId xmlns:a16="http://schemas.microsoft.com/office/drawing/2014/main" id="{0FB1525D-4555-4A91-9479-5D39503E183D}"/>
              </a:ext>
            </a:extLst>
          </p:cNvPr>
          <p:cNvSpPr/>
          <p:nvPr/>
        </p:nvSpPr>
        <p:spPr>
          <a:xfrm>
            <a:off x="6958332" y="4485755"/>
            <a:ext cx="274377" cy="256841"/>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0" name="Rounded Rectangle 5">
            <a:extLst>
              <a:ext uri="{FF2B5EF4-FFF2-40B4-BE49-F238E27FC236}">
                <a16:creationId xmlns:a16="http://schemas.microsoft.com/office/drawing/2014/main" id="{AAA968AE-77E3-44CA-9118-E2BBDC8FBED7}"/>
              </a:ext>
            </a:extLst>
          </p:cNvPr>
          <p:cNvSpPr/>
          <p:nvPr/>
        </p:nvSpPr>
        <p:spPr>
          <a:xfrm flipH="1">
            <a:off x="6964237" y="3626039"/>
            <a:ext cx="262564" cy="216599"/>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TextBox 30">
            <a:extLst>
              <a:ext uri="{FF2B5EF4-FFF2-40B4-BE49-F238E27FC236}">
                <a16:creationId xmlns:a16="http://schemas.microsoft.com/office/drawing/2014/main" id="{1A27378B-1F67-4E56-B6E3-D087BCE08921}"/>
              </a:ext>
            </a:extLst>
          </p:cNvPr>
          <p:cNvSpPr txBox="1"/>
          <p:nvPr/>
        </p:nvSpPr>
        <p:spPr>
          <a:xfrm>
            <a:off x="6736198" y="415214"/>
            <a:ext cx="4685903" cy="769441"/>
          </a:xfrm>
          <a:prstGeom prst="rect">
            <a:avLst/>
          </a:prstGeom>
          <a:noFill/>
        </p:spPr>
        <p:txBody>
          <a:bodyPr wrap="square" rtlCol="0" anchor="ctr">
            <a:spAutoFit/>
          </a:bodyPr>
          <a:lstStyle/>
          <a:p>
            <a:pPr algn="dist"/>
            <a:r>
              <a:rPr lang="en-US" altLang="ko-KR" sz="4400" b="1" dirty="0">
                <a:cs typeface="Arial" pitchFamily="34" charset="0"/>
              </a:rPr>
              <a:t>AWESOME</a:t>
            </a:r>
          </a:p>
        </p:txBody>
      </p:sp>
      <p:sp>
        <p:nvSpPr>
          <p:cNvPr id="32" name="TextBox 31">
            <a:extLst>
              <a:ext uri="{FF2B5EF4-FFF2-40B4-BE49-F238E27FC236}">
                <a16:creationId xmlns:a16="http://schemas.microsoft.com/office/drawing/2014/main" id="{93D3D3F5-524D-4039-A97C-85E6A461DD8F}"/>
              </a:ext>
            </a:extLst>
          </p:cNvPr>
          <p:cNvSpPr txBox="1"/>
          <p:nvPr/>
        </p:nvSpPr>
        <p:spPr>
          <a:xfrm>
            <a:off x="6736198" y="1104324"/>
            <a:ext cx="4685903" cy="584775"/>
          </a:xfrm>
          <a:prstGeom prst="rect">
            <a:avLst/>
          </a:prstGeom>
          <a:noFill/>
        </p:spPr>
        <p:txBody>
          <a:bodyPr wrap="square" rtlCol="0" anchor="ctr">
            <a:spAutoFit/>
          </a:bodyPr>
          <a:lstStyle/>
          <a:p>
            <a:pPr algn="dist"/>
            <a:r>
              <a:rPr lang="en-GB" altLang="ko-KR" sz="3200" b="1" dirty="0">
                <a:cs typeface="Arial" pitchFamily="34" charset="0"/>
              </a:rPr>
              <a:t>PRESENTATION</a:t>
            </a:r>
            <a:endParaRPr lang="ko-KR" altLang="en-US" sz="3200" b="1" dirty="0">
              <a:cs typeface="Arial" pitchFamily="34" charset="0"/>
            </a:endParaRPr>
          </a:p>
        </p:txBody>
      </p:sp>
      <p:sp>
        <p:nvSpPr>
          <p:cNvPr id="4" name="Picture Placeholder 3">
            <a:extLst>
              <a:ext uri="{FF2B5EF4-FFF2-40B4-BE49-F238E27FC236}">
                <a16:creationId xmlns:a16="http://schemas.microsoft.com/office/drawing/2014/main" id="{21F889A2-A988-4C2C-9EF6-98F341F2C4C2}"/>
              </a:ext>
            </a:extLst>
          </p:cNvPr>
          <p:cNvSpPr>
            <a:spLocks noGrp="1"/>
          </p:cNvSpPr>
          <p:nvPr>
            <p:ph type="pic" sz="quarter" idx="12"/>
          </p:nvPr>
        </p:nvSpPr>
        <p:spPr/>
      </p:sp>
    </p:spTree>
    <p:extLst>
      <p:ext uri="{BB962C8B-B14F-4D97-AF65-F5344CB8AC3E}">
        <p14:creationId xmlns:p14="http://schemas.microsoft.com/office/powerpoint/2010/main" val="241648192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924BA99-5A58-4793-991D-0D4C04FC0C84}"/>
              </a:ext>
            </a:extLst>
          </p:cNvPr>
          <p:cNvSpPr>
            <a:spLocks noGrp="1"/>
          </p:cNvSpPr>
          <p:nvPr>
            <p:ph type="body" sz="quarter" idx="10"/>
          </p:nvPr>
        </p:nvSpPr>
        <p:spPr/>
        <p:txBody>
          <a:bodyPr/>
          <a:lstStyle/>
          <a:p>
            <a:r>
              <a:rPr lang="en-US" dirty="0"/>
              <a:t>Infographic Style</a:t>
            </a:r>
          </a:p>
        </p:txBody>
      </p:sp>
      <p:grpSp>
        <p:nvGrpSpPr>
          <p:cNvPr id="39" name="그룹 44">
            <a:extLst>
              <a:ext uri="{FF2B5EF4-FFF2-40B4-BE49-F238E27FC236}">
                <a16:creationId xmlns:a16="http://schemas.microsoft.com/office/drawing/2014/main" id="{E857485B-5C40-4201-9791-7975BD006866}"/>
              </a:ext>
            </a:extLst>
          </p:cNvPr>
          <p:cNvGrpSpPr/>
          <p:nvPr/>
        </p:nvGrpSpPr>
        <p:grpSpPr>
          <a:xfrm flipH="1">
            <a:off x="5909631" y="3908671"/>
            <a:ext cx="3710346" cy="2672527"/>
            <a:chOff x="1016436" y="3876641"/>
            <a:chExt cx="3796962" cy="2734917"/>
          </a:xfrm>
        </p:grpSpPr>
        <p:sp>
          <p:nvSpPr>
            <p:cNvPr id="40" name="Freeform 5">
              <a:extLst>
                <a:ext uri="{FF2B5EF4-FFF2-40B4-BE49-F238E27FC236}">
                  <a16:creationId xmlns:a16="http://schemas.microsoft.com/office/drawing/2014/main" id="{D534B824-D7FF-4984-BC3B-C762B298CE2B}"/>
                </a:ext>
              </a:extLst>
            </p:cNvPr>
            <p:cNvSpPr/>
            <p:nvPr/>
          </p:nvSpPr>
          <p:spPr>
            <a:xfrm>
              <a:off x="3234596" y="3876641"/>
              <a:ext cx="1578802" cy="2734917"/>
            </a:xfrm>
            <a:custGeom>
              <a:avLst/>
              <a:gdLst>
                <a:gd name="connsiteX0" fmla="*/ 811033 w 3490622"/>
                <a:gd name="connsiteY0" fmla="*/ 4778734 h 4778734"/>
                <a:gd name="connsiteX1" fmla="*/ 803081 w 3490622"/>
                <a:gd name="connsiteY1" fmla="*/ 4341412 h 4778734"/>
                <a:gd name="connsiteX2" fmla="*/ 437321 w 3490622"/>
                <a:gd name="connsiteY2" fmla="*/ 2313830 h 4778734"/>
                <a:gd name="connsiteX3" fmla="*/ 0 w 3490622"/>
                <a:gd name="connsiteY3" fmla="*/ 938254 h 4778734"/>
                <a:gd name="connsiteX4" fmla="*/ 747422 w 3490622"/>
                <a:gd name="connsiteY4" fmla="*/ 2019631 h 4778734"/>
                <a:gd name="connsiteX5" fmla="*/ 667909 w 3490622"/>
                <a:gd name="connsiteY5" fmla="*/ 182880 h 4778734"/>
                <a:gd name="connsiteX6" fmla="*/ 1264257 w 3490622"/>
                <a:gd name="connsiteY6" fmla="*/ 1804946 h 4778734"/>
                <a:gd name="connsiteX7" fmla="*/ 1407380 w 3490622"/>
                <a:gd name="connsiteY7" fmla="*/ 0 h 4778734"/>
                <a:gd name="connsiteX8" fmla="*/ 1757238 w 3490622"/>
                <a:gd name="connsiteY8" fmla="*/ 1868557 h 4778734"/>
                <a:gd name="connsiteX9" fmla="*/ 2456953 w 3490622"/>
                <a:gd name="connsiteY9" fmla="*/ 333955 h 4778734"/>
                <a:gd name="connsiteX10" fmla="*/ 2194560 w 3490622"/>
                <a:gd name="connsiteY10" fmla="*/ 2003729 h 4778734"/>
                <a:gd name="connsiteX11" fmla="*/ 2305878 w 3490622"/>
                <a:gd name="connsiteY11" fmla="*/ 2759103 h 4778734"/>
                <a:gd name="connsiteX12" fmla="*/ 2623930 w 3490622"/>
                <a:gd name="connsiteY12" fmla="*/ 2361537 h 4778734"/>
                <a:gd name="connsiteX13" fmla="*/ 3490622 w 3490622"/>
                <a:gd name="connsiteY13" fmla="*/ 2210463 h 4778734"/>
                <a:gd name="connsiteX14" fmla="*/ 2759102 w 3490622"/>
                <a:gd name="connsiteY14" fmla="*/ 2989690 h 4778734"/>
                <a:gd name="connsiteX15" fmla="*/ 2051436 w 3490622"/>
                <a:gd name="connsiteY15" fmla="*/ 4007457 h 4778734"/>
                <a:gd name="connsiteX16" fmla="*/ 2210462 w 3490622"/>
                <a:gd name="connsiteY16" fmla="*/ 4778734 h 4778734"/>
                <a:gd name="connsiteX17" fmla="*/ 811033 w 3490622"/>
                <a:gd name="connsiteY17" fmla="*/ 4778734 h 4778734"/>
                <a:gd name="connsiteX0" fmla="*/ 755374 w 3434963"/>
                <a:gd name="connsiteY0" fmla="*/ 4778734 h 4778734"/>
                <a:gd name="connsiteX1" fmla="*/ 747422 w 3434963"/>
                <a:gd name="connsiteY1" fmla="*/ 4341412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46514"/>
                <a:gd name="connsiteY0" fmla="*/ 4778734 h 4778734"/>
                <a:gd name="connsiteX1" fmla="*/ 795131 w 3446514"/>
                <a:gd name="connsiteY1" fmla="*/ 4142631 h 4778734"/>
                <a:gd name="connsiteX2" fmla="*/ 381662 w 3446514"/>
                <a:gd name="connsiteY2" fmla="*/ 2313830 h 4778734"/>
                <a:gd name="connsiteX3" fmla="*/ 0 w 3446514"/>
                <a:gd name="connsiteY3" fmla="*/ 1017767 h 4778734"/>
                <a:gd name="connsiteX4" fmla="*/ 691763 w 3446514"/>
                <a:gd name="connsiteY4" fmla="*/ 2019631 h 4778734"/>
                <a:gd name="connsiteX5" fmla="*/ 612250 w 3446514"/>
                <a:gd name="connsiteY5" fmla="*/ 182880 h 4778734"/>
                <a:gd name="connsiteX6" fmla="*/ 1208598 w 3446514"/>
                <a:gd name="connsiteY6" fmla="*/ 1804946 h 4778734"/>
                <a:gd name="connsiteX7" fmla="*/ 1351721 w 3446514"/>
                <a:gd name="connsiteY7" fmla="*/ 0 h 4778734"/>
                <a:gd name="connsiteX8" fmla="*/ 1701579 w 3446514"/>
                <a:gd name="connsiteY8" fmla="*/ 1868557 h 4778734"/>
                <a:gd name="connsiteX9" fmla="*/ 2401294 w 3446514"/>
                <a:gd name="connsiteY9" fmla="*/ 333955 h 4778734"/>
                <a:gd name="connsiteX10" fmla="*/ 2138901 w 3446514"/>
                <a:gd name="connsiteY10" fmla="*/ 2003729 h 4778734"/>
                <a:gd name="connsiteX11" fmla="*/ 2250219 w 3446514"/>
                <a:gd name="connsiteY11" fmla="*/ 2759103 h 4778734"/>
                <a:gd name="connsiteX12" fmla="*/ 2568271 w 3446514"/>
                <a:gd name="connsiteY12" fmla="*/ 2361537 h 4778734"/>
                <a:gd name="connsiteX13" fmla="*/ 3434963 w 3446514"/>
                <a:gd name="connsiteY13" fmla="*/ 2210463 h 4778734"/>
                <a:gd name="connsiteX14" fmla="*/ 2703443 w 3446514"/>
                <a:gd name="connsiteY14" fmla="*/ 2989690 h 4778734"/>
                <a:gd name="connsiteX15" fmla="*/ 2043485 w 3446514"/>
                <a:gd name="connsiteY15" fmla="*/ 4055165 h 4778734"/>
                <a:gd name="connsiteX16" fmla="*/ 2154803 w 3446514"/>
                <a:gd name="connsiteY16" fmla="*/ 4778734 h 4778734"/>
                <a:gd name="connsiteX17" fmla="*/ 755374 w 3446514"/>
                <a:gd name="connsiteY17" fmla="*/ 4778734 h 4778734"/>
                <a:gd name="connsiteX0" fmla="*/ 755374 w 3448610"/>
                <a:gd name="connsiteY0" fmla="*/ 4778734 h 4778734"/>
                <a:gd name="connsiteX1" fmla="*/ 795131 w 3448610"/>
                <a:gd name="connsiteY1" fmla="*/ 4142631 h 4778734"/>
                <a:gd name="connsiteX2" fmla="*/ 381662 w 3448610"/>
                <a:gd name="connsiteY2" fmla="*/ 2313830 h 4778734"/>
                <a:gd name="connsiteX3" fmla="*/ 0 w 3448610"/>
                <a:gd name="connsiteY3" fmla="*/ 1017767 h 4778734"/>
                <a:gd name="connsiteX4" fmla="*/ 691763 w 3448610"/>
                <a:gd name="connsiteY4" fmla="*/ 2019631 h 4778734"/>
                <a:gd name="connsiteX5" fmla="*/ 612250 w 3448610"/>
                <a:gd name="connsiteY5" fmla="*/ 182880 h 4778734"/>
                <a:gd name="connsiteX6" fmla="*/ 1208598 w 3448610"/>
                <a:gd name="connsiteY6" fmla="*/ 1804946 h 4778734"/>
                <a:gd name="connsiteX7" fmla="*/ 1351721 w 3448610"/>
                <a:gd name="connsiteY7" fmla="*/ 0 h 4778734"/>
                <a:gd name="connsiteX8" fmla="*/ 1701579 w 3448610"/>
                <a:gd name="connsiteY8" fmla="*/ 1868557 h 4778734"/>
                <a:gd name="connsiteX9" fmla="*/ 2401294 w 3448610"/>
                <a:gd name="connsiteY9" fmla="*/ 333955 h 4778734"/>
                <a:gd name="connsiteX10" fmla="*/ 2138901 w 3448610"/>
                <a:gd name="connsiteY10" fmla="*/ 2003729 h 4778734"/>
                <a:gd name="connsiteX11" fmla="*/ 2250219 w 3448610"/>
                <a:gd name="connsiteY11" fmla="*/ 2759103 h 4778734"/>
                <a:gd name="connsiteX12" fmla="*/ 2687541 w 3448610"/>
                <a:gd name="connsiteY12" fmla="*/ 2313829 h 4778734"/>
                <a:gd name="connsiteX13" fmla="*/ 3434963 w 3448610"/>
                <a:gd name="connsiteY13" fmla="*/ 2210463 h 4778734"/>
                <a:gd name="connsiteX14" fmla="*/ 2703443 w 3448610"/>
                <a:gd name="connsiteY14" fmla="*/ 2989690 h 4778734"/>
                <a:gd name="connsiteX15" fmla="*/ 2043485 w 3448610"/>
                <a:gd name="connsiteY15" fmla="*/ 4055165 h 4778734"/>
                <a:gd name="connsiteX16" fmla="*/ 2154803 w 3448610"/>
                <a:gd name="connsiteY16" fmla="*/ 4778734 h 4778734"/>
                <a:gd name="connsiteX17" fmla="*/ 755374 w 3448610"/>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51801 w 3523460"/>
                <a:gd name="connsiteY6" fmla="*/ 1812897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31026 h 4731026"/>
                <a:gd name="connsiteX1" fmla="*/ 870139 w 3523460"/>
                <a:gd name="connsiteY1" fmla="*/ 4094923 h 4731026"/>
                <a:gd name="connsiteX2" fmla="*/ 432816 w 3523460"/>
                <a:gd name="connsiteY2" fmla="*/ 2274073 h 4731026"/>
                <a:gd name="connsiteX3" fmla="*/ 75008 w 3523460"/>
                <a:gd name="connsiteY3" fmla="*/ 970059 h 4731026"/>
                <a:gd name="connsiteX4" fmla="*/ 766771 w 3523460"/>
                <a:gd name="connsiteY4" fmla="*/ 1971923 h 4731026"/>
                <a:gd name="connsiteX5" fmla="*/ 711112 w 3523460"/>
                <a:gd name="connsiteY5" fmla="*/ 214685 h 4731026"/>
                <a:gd name="connsiteX6" fmla="*/ 1251801 w 3523460"/>
                <a:gd name="connsiteY6" fmla="*/ 1765189 h 4731026"/>
                <a:gd name="connsiteX7" fmla="*/ 1458534 w 3523460"/>
                <a:gd name="connsiteY7" fmla="*/ 0 h 4731026"/>
                <a:gd name="connsiteX8" fmla="*/ 1776587 w 3523460"/>
                <a:gd name="connsiteY8" fmla="*/ 1820849 h 4731026"/>
                <a:gd name="connsiteX9" fmla="*/ 2476302 w 3523460"/>
                <a:gd name="connsiteY9" fmla="*/ 286247 h 4731026"/>
                <a:gd name="connsiteX10" fmla="*/ 2213909 w 3523460"/>
                <a:gd name="connsiteY10" fmla="*/ 1956021 h 4731026"/>
                <a:gd name="connsiteX11" fmla="*/ 2325227 w 3523460"/>
                <a:gd name="connsiteY11" fmla="*/ 2711395 h 4731026"/>
                <a:gd name="connsiteX12" fmla="*/ 2762549 w 3523460"/>
                <a:gd name="connsiteY12" fmla="*/ 2266121 h 4731026"/>
                <a:gd name="connsiteX13" fmla="*/ 3509971 w 3523460"/>
                <a:gd name="connsiteY13" fmla="*/ 2162755 h 4731026"/>
                <a:gd name="connsiteX14" fmla="*/ 2778451 w 3523460"/>
                <a:gd name="connsiteY14" fmla="*/ 2941982 h 4731026"/>
                <a:gd name="connsiteX15" fmla="*/ 2118493 w 3523460"/>
                <a:gd name="connsiteY15" fmla="*/ 4007457 h 4731026"/>
                <a:gd name="connsiteX16" fmla="*/ 2229811 w 3523460"/>
                <a:gd name="connsiteY16" fmla="*/ 4731026 h 4731026"/>
                <a:gd name="connsiteX17" fmla="*/ 830382 w 3523460"/>
                <a:gd name="connsiteY17" fmla="*/ 4731026 h 473102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776587 w 3523460"/>
                <a:gd name="connsiteY9" fmla="*/ 1821199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75655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92761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838333 w 3523460"/>
                <a:gd name="connsiteY4" fmla="*/ 2003886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04092 w 3523460"/>
                <a:gd name="connsiteY7" fmla="*/ 1773290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05024 w 3523460"/>
                <a:gd name="connsiteY10" fmla="*/ 1813042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727477 w 3523460"/>
                <a:gd name="connsiteY0" fmla="*/ 5951236 h 5951236"/>
                <a:gd name="connsiteX1" fmla="*/ 870139 w 3523460"/>
                <a:gd name="connsiteY1" fmla="*/ 4094960 h 5951236"/>
                <a:gd name="connsiteX2" fmla="*/ 432816 w 3523460"/>
                <a:gd name="connsiteY2" fmla="*/ 2274110 h 5951236"/>
                <a:gd name="connsiteX3" fmla="*/ 75008 w 3523460"/>
                <a:gd name="connsiteY3" fmla="*/ 970096 h 5951236"/>
                <a:gd name="connsiteX4" fmla="*/ 750867 w 3523460"/>
                <a:gd name="connsiteY4" fmla="*/ 2107132 h 5951236"/>
                <a:gd name="connsiteX5" fmla="*/ 838333 w 3523460"/>
                <a:gd name="connsiteY5" fmla="*/ 2035571 h 5951236"/>
                <a:gd name="connsiteX6" fmla="*/ 711112 w 3523460"/>
                <a:gd name="connsiteY6" fmla="*/ 214722 h 5951236"/>
                <a:gd name="connsiteX7" fmla="*/ 1235897 w 3523460"/>
                <a:gd name="connsiteY7" fmla="*/ 1868593 h 5951236"/>
                <a:gd name="connsiteX8" fmla="*/ 1315411 w 3523460"/>
                <a:gd name="connsiteY8" fmla="*/ 1852690 h 5951236"/>
                <a:gd name="connsiteX9" fmla="*/ 1458534 w 3523460"/>
                <a:gd name="connsiteY9" fmla="*/ 37 h 5951236"/>
                <a:gd name="connsiteX10" fmla="*/ 1728878 w 3523460"/>
                <a:gd name="connsiteY10" fmla="*/ 1828836 h 5951236"/>
                <a:gd name="connsiteX11" fmla="*/ 1816344 w 3523460"/>
                <a:gd name="connsiteY11" fmla="*/ 1868594 h 5951236"/>
                <a:gd name="connsiteX12" fmla="*/ 2492205 w 3523460"/>
                <a:gd name="connsiteY12" fmla="*/ 333992 h 5951236"/>
                <a:gd name="connsiteX13" fmla="*/ 2221860 w 3523460"/>
                <a:gd name="connsiteY13" fmla="*/ 2011718 h 5951236"/>
                <a:gd name="connsiteX14" fmla="*/ 2325227 w 3523460"/>
                <a:gd name="connsiteY14" fmla="*/ 2711432 h 5951236"/>
                <a:gd name="connsiteX15" fmla="*/ 2762549 w 3523460"/>
                <a:gd name="connsiteY15" fmla="*/ 2266158 h 5951236"/>
                <a:gd name="connsiteX16" fmla="*/ 3509971 w 3523460"/>
                <a:gd name="connsiteY16" fmla="*/ 2162792 h 5951236"/>
                <a:gd name="connsiteX17" fmla="*/ 2778451 w 3523460"/>
                <a:gd name="connsiteY17" fmla="*/ 2942019 h 5951236"/>
                <a:gd name="connsiteX18" fmla="*/ 2118493 w 3523460"/>
                <a:gd name="connsiteY18" fmla="*/ 4007494 h 5951236"/>
                <a:gd name="connsiteX19" fmla="*/ 2229811 w 3523460"/>
                <a:gd name="connsiteY19" fmla="*/ 4731063 h 5951236"/>
                <a:gd name="connsiteX20" fmla="*/ 727477 w 3523460"/>
                <a:gd name="connsiteY20" fmla="*/ 5951236 h 5951236"/>
                <a:gd name="connsiteX0" fmla="*/ 727477 w 3523460"/>
                <a:gd name="connsiteY0" fmla="*/ 595123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727477 w 3523460"/>
                <a:gd name="connsiteY20" fmla="*/ 5951236 h 5980637"/>
                <a:gd name="connsiteX0" fmla="*/ 948466 w 3523460"/>
                <a:gd name="connsiteY0" fmla="*/ 447060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948466 w 3523460"/>
                <a:gd name="connsiteY20" fmla="*/ 4470606 h 5980637"/>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7 w 3523460"/>
                <a:gd name="connsiteY0" fmla="*/ 4528242 h 4528242"/>
                <a:gd name="connsiteX1" fmla="*/ 870139 w 3523460"/>
                <a:gd name="connsiteY1" fmla="*/ 4094960 h 4528242"/>
                <a:gd name="connsiteX2" fmla="*/ 432816 w 3523460"/>
                <a:gd name="connsiteY2" fmla="*/ 2274110 h 4528242"/>
                <a:gd name="connsiteX3" fmla="*/ 75008 w 3523460"/>
                <a:gd name="connsiteY3" fmla="*/ 970096 h 4528242"/>
                <a:gd name="connsiteX4" fmla="*/ 750867 w 3523460"/>
                <a:gd name="connsiteY4" fmla="*/ 2107132 h 4528242"/>
                <a:gd name="connsiteX5" fmla="*/ 838333 w 3523460"/>
                <a:gd name="connsiteY5" fmla="*/ 2035571 h 4528242"/>
                <a:gd name="connsiteX6" fmla="*/ 711112 w 3523460"/>
                <a:gd name="connsiteY6" fmla="*/ 214722 h 4528242"/>
                <a:gd name="connsiteX7" fmla="*/ 1235897 w 3523460"/>
                <a:gd name="connsiteY7" fmla="*/ 1868593 h 4528242"/>
                <a:gd name="connsiteX8" fmla="*/ 1315411 w 3523460"/>
                <a:gd name="connsiteY8" fmla="*/ 1852690 h 4528242"/>
                <a:gd name="connsiteX9" fmla="*/ 1458534 w 3523460"/>
                <a:gd name="connsiteY9" fmla="*/ 37 h 4528242"/>
                <a:gd name="connsiteX10" fmla="*/ 1728878 w 3523460"/>
                <a:gd name="connsiteY10" fmla="*/ 1828836 h 4528242"/>
                <a:gd name="connsiteX11" fmla="*/ 1816344 w 3523460"/>
                <a:gd name="connsiteY11" fmla="*/ 1868594 h 4528242"/>
                <a:gd name="connsiteX12" fmla="*/ 2492205 w 3523460"/>
                <a:gd name="connsiteY12" fmla="*/ 333992 h 4528242"/>
                <a:gd name="connsiteX13" fmla="*/ 2221860 w 3523460"/>
                <a:gd name="connsiteY13" fmla="*/ 2011718 h 4528242"/>
                <a:gd name="connsiteX14" fmla="*/ 2325227 w 3523460"/>
                <a:gd name="connsiteY14" fmla="*/ 2711432 h 4528242"/>
                <a:gd name="connsiteX15" fmla="*/ 2762549 w 3523460"/>
                <a:gd name="connsiteY15" fmla="*/ 2266158 h 4528242"/>
                <a:gd name="connsiteX16" fmla="*/ 3509971 w 3523460"/>
                <a:gd name="connsiteY16" fmla="*/ 2162792 h 4528242"/>
                <a:gd name="connsiteX17" fmla="*/ 2778451 w 3523460"/>
                <a:gd name="connsiteY17" fmla="*/ 2942019 h 4528242"/>
                <a:gd name="connsiteX18" fmla="*/ 2118493 w 3523460"/>
                <a:gd name="connsiteY18" fmla="*/ 4007494 h 4528242"/>
                <a:gd name="connsiteX19" fmla="*/ 2126522 w 3523460"/>
                <a:gd name="connsiteY19" fmla="*/ 4522103 h 4528242"/>
                <a:gd name="connsiteX20" fmla="*/ 948467 w 3523460"/>
                <a:gd name="connsiteY20" fmla="*/ 4528242 h 4528242"/>
                <a:gd name="connsiteX0" fmla="*/ 948467 w 3523460"/>
                <a:gd name="connsiteY0" fmla="*/ 6103601 h 6103601"/>
                <a:gd name="connsiteX1" fmla="*/ 870139 w 3523460"/>
                <a:gd name="connsiteY1" fmla="*/ 4094960 h 6103601"/>
                <a:gd name="connsiteX2" fmla="*/ 432816 w 3523460"/>
                <a:gd name="connsiteY2" fmla="*/ 2274110 h 6103601"/>
                <a:gd name="connsiteX3" fmla="*/ 75008 w 3523460"/>
                <a:gd name="connsiteY3" fmla="*/ 970096 h 6103601"/>
                <a:gd name="connsiteX4" fmla="*/ 750867 w 3523460"/>
                <a:gd name="connsiteY4" fmla="*/ 2107132 h 6103601"/>
                <a:gd name="connsiteX5" fmla="*/ 838333 w 3523460"/>
                <a:gd name="connsiteY5" fmla="*/ 2035571 h 6103601"/>
                <a:gd name="connsiteX6" fmla="*/ 711112 w 3523460"/>
                <a:gd name="connsiteY6" fmla="*/ 214722 h 6103601"/>
                <a:gd name="connsiteX7" fmla="*/ 1235897 w 3523460"/>
                <a:gd name="connsiteY7" fmla="*/ 1868593 h 6103601"/>
                <a:gd name="connsiteX8" fmla="*/ 1315411 w 3523460"/>
                <a:gd name="connsiteY8" fmla="*/ 1852690 h 6103601"/>
                <a:gd name="connsiteX9" fmla="*/ 1458534 w 3523460"/>
                <a:gd name="connsiteY9" fmla="*/ 37 h 6103601"/>
                <a:gd name="connsiteX10" fmla="*/ 1728878 w 3523460"/>
                <a:gd name="connsiteY10" fmla="*/ 1828836 h 6103601"/>
                <a:gd name="connsiteX11" fmla="*/ 1816344 w 3523460"/>
                <a:gd name="connsiteY11" fmla="*/ 1868594 h 6103601"/>
                <a:gd name="connsiteX12" fmla="*/ 2492205 w 3523460"/>
                <a:gd name="connsiteY12" fmla="*/ 333992 h 6103601"/>
                <a:gd name="connsiteX13" fmla="*/ 2221860 w 3523460"/>
                <a:gd name="connsiteY13" fmla="*/ 2011718 h 6103601"/>
                <a:gd name="connsiteX14" fmla="*/ 2325227 w 3523460"/>
                <a:gd name="connsiteY14" fmla="*/ 2711432 h 6103601"/>
                <a:gd name="connsiteX15" fmla="*/ 2762549 w 3523460"/>
                <a:gd name="connsiteY15" fmla="*/ 2266158 h 6103601"/>
                <a:gd name="connsiteX16" fmla="*/ 3509971 w 3523460"/>
                <a:gd name="connsiteY16" fmla="*/ 2162792 h 6103601"/>
                <a:gd name="connsiteX17" fmla="*/ 2778451 w 3523460"/>
                <a:gd name="connsiteY17" fmla="*/ 2942019 h 6103601"/>
                <a:gd name="connsiteX18" fmla="*/ 2118493 w 3523460"/>
                <a:gd name="connsiteY18" fmla="*/ 4007494 h 6103601"/>
                <a:gd name="connsiteX19" fmla="*/ 2126522 w 3523460"/>
                <a:gd name="connsiteY19" fmla="*/ 4522103 h 6103601"/>
                <a:gd name="connsiteX20" fmla="*/ 948467 w 3523460"/>
                <a:gd name="connsiteY20" fmla="*/ 6103601 h 6103601"/>
                <a:gd name="connsiteX0" fmla="*/ 948467 w 3523460"/>
                <a:gd name="connsiteY0" fmla="*/ 6103601 h 6103601"/>
                <a:gd name="connsiteX1" fmla="*/ 870139 w 3523460"/>
                <a:gd name="connsiteY1" fmla="*/ 4094960 h 6103601"/>
                <a:gd name="connsiteX2" fmla="*/ 432816 w 3523460"/>
                <a:gd name="connsiteY2" fmla="*/ 2274110 h 6103601"/>
                <a:gd name="connsiteX3" fmla="*/ 75008 w 3523460"/>
                <a:gd name="connsiteY3" fmla="*/ 970096 h 6103601"/>
                <a:gd name="connsiteX4" fmla="*/ 750867 w 3523460"/>
                <a:gd name="connsiteY4" fmla="*/ 2107132 h 6103601"/>
                <a:gd name="connsiteX5" fmla="*/ 838333 w 3523460"/>
                <a:gd name="connsiteY5" fmla="*/ 2035571 h 6103601"/>
                <a:gd name="connsiteX6" fmla="*/ 711112 w 3523460"/>
                <a:gd name="connsiteY6" fmla="*/ 214722 h 6103601"/>
                <a:gd name="connsiteX7" fmla="*/ 1235897 w 3523460"/>
                <a:gd name="connsiteY7" fmla="*/ 1868593 h 6103601"/>
                <a:gd name="connsiteX8" fmla="*/ 1315411 w 3523460"/>
                <a:gd name="connsiteY8" fmla="*/ 1852690 h 6103601"/>
                <a:gd name="connsiteX9" fmla="*/ 1458534 w 3523460"/>
                <a:gd name="connsiteY9" fmla="*/ 37 h 6103601"/>
                <a:gd name="connsiteX10" fmla="*/ 1728878 w 3523460"/>
                <a:gd name="connsiteY10" fmla="*/ 1828836 h 6103601"/>
                <a:gd name="connsiteX11" fmla="*/ 1816344 w 3523460"/>
                <a:gd name="connsiteY11" fmla="*/ 1868594 h 6103601"/>
                <a:gd name="connsiteX12" fmla="*/ 2492205 w 3523460"/>
                <a:gd name="connsiteY12" fmla="*/ 333992 h 6103601"/>
                <a:gd name="connsiteX13" fmla="*/ 2221860 w 3523460"/>
                <a:gd name="connsiteY13" fmla="*/ 2011718 h 6103601"/>
                <a:gd name="connsiteX14" fmla="*/ 2325227 w 3523460"/>
                <a:gd name="connsiteY14" fmla="*/ 2711432 h 6103601"/>
                <a:gd name="connsiteX15" fmla="*/ 2762549 w 3523460"/>
                <a:gd name="connsiteY15" fmla="*/ 2266158 h 6103601"/>
                <a:gd name="connsiteX16" fmla="*/ 3509971 w 3523460"/>
                <a:gd name="connsiteY16" fmla="*/ 2162792 h 6103601"/>
                <a:gd name="connsiteX17" fmla="*/ 2778451 w 3523460"/>
                <a:gd name="connsiteY17" fmla="*/ 2942019 h 6103601"/>
                <a:gd name="connsiteX18" fmla="*/ 2118493 w 3523460"/>
                <a:gd name="connsiteY18" fmla="*/ 4007494 h 6103601"/>
                <a:gd name="connsiteX19" fmla="*/ 2357064 w 3523460"/>
                <a:gd name="connsiteY19" fmla="*/ 6059037 h 6103601"/>
                <a:gd name="connsiteX20" fmla="*/ 948467 w 3523460"/>
                <a:gd name="connsiteY20" fmla="*/ 6103601 h 6103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3460" h="6103601">
                  <a:moveTo>
                    <a:pt x="948467" y="6103601"/>
                  </a:moveTo>
                  <a:cubicBezTo>
                    <a:pt x="873324" y="5891568"/>
                    <a:pt x="1019530" y="4410362"/>
                    <a:pt x="870139" y="4094960"/>
                  </a:cubicBezTo>
                  <a:cubicBezTo>
                    <a:pt x="560039" y="3546320"/>
                    <a:pt x="456669" y="2926117"/>
                    <a:pt x="432816" y="2274110"/>
                  </a:cubicBezTo>
                  <a:cubicBezTo>
                    <a:pt x="313547" y="1839439"/>
                    <a:pt x="-187386" y="1134423"/>
                    <a:pt x="75008" y="970096"/>
                  </a:cubicBezTo>
                  <a:cubicBezTo>
                    <a:pt x="248612" y="927688"/>
                    <a:pt x="623646" y="1934854"/>
                    <a:pt x="750867" y="2107132"/>
                  </a:cubicBezTo>
                  <a:cubicBezTo>
                    <a:pt x="790624" y="2183994"/>
                    <a:pt x="862187" y="2105807"/>
                    <a:pt x="838333" y="2035571"/>
                  </a:cubicBezTo>
                  <a:cubicBezTo>
                    <a:pt x="716413" y="1433922"/>
                    <a:pt x="427516" y="251827"/>
                    <a:pt x="711112" y="214722"/>
                  </a:cubicBezTo>
                  <a:cubicBezTo>
                    <a:pt x="909896" y="184242"/>
                    <a:pt x="1157709" y="1578371"/>
                    <a:pt x="1235897" y="1868593"/>
                  </a:cubicBezTo>
                  <a:cubicBezTo>
                    <a:pt x="1242524" y="1928227"/>
                    <a:pt x="1311436" y="2047497"/>
                    <a:pt x="1315411" y="1852690"/>
                  </a:cubicBezTo>
                  <a:cubicBezTo>
                    <a:pt x="1312761" y="1280197"/>
                    <a:pt x="1159035" y="-7915"/>
                    <a:pt x="1458534" y="37"/>
                  </a:cubicBezTo>
                  <a:cubicBezTo>
                    <a:pt x="1693099" y="-7916"/>
                    <a:pt x="1707674" y="1541264"/>
                    <a:pt x="1728878" y="1828836"/>
                  </a:cubicBezTo>
                  <a:cubicBezTo>
                    <a:pt x="1734180" y="1917625"/>
                    <a:pt x="1764661" y="1916301"/>
                    <a:pt x="1816344" y="1868594"/>
                  </a:cubicBezTo>
                  <a:cubicBezTo>
                    <a:pt x="2054883" y="1372963"/>
                    <a:pt x="2198007" y="241226"/>
                    <a:pt x="2492205" y="333992"/>
                  </a:cubicBezTo>
                  <a:cubicBezTo>
                    <a:pt x="2781103" y="421456"/>
                    <a:pt x="2314625" y="1471029"/>
                    <a:pt x="2221860" y="2011718"/>
                  </a:cubicBezTo>
                  <a:lnTo>
                    <a:pt x="2325227" y="2711432"/>
                  </a:lnTo>
                  <a:cubicBezTo>
                    <a:pt x="2439196" y="2563007"/>
                    <a:pt x="2584970" y="2406632"/>
                    <a:pt x="2762549" y="2266158"/>
                  </a:cubicBezTo>
                  <a:cubicBezTo>
                    <a:pt x="3043495" y="1897748"/>
                    <a:pt x="3618639" y="2022319"/>
                    <a:pt x="3509971" y="2162792"/>
                  </a:cubicBezTo>
                  <a:cubicBezTo>
                    <a:pt x="3266131" y="2446388"/>
                    <a:pt x="2982534" y="2594812"/>
                    <a:pt x="2778451" y="2942019"/>
                  </a:cubicBezTo>
                  <a:cubicBezTo>
                    <a:pt x="2558465" y="3336933"/>
                    <a:pt x="2370285" y="3707995"/>
                    <a:pt x="2118493" y="4007494"/>
                  </a:cubicBezTo>
                  <a:cubicBezTo>
                    <a:pt x="2147648" y="4296392"/>
                    <a:pt x="2319958" y="5817847"/>
                    <a:pt x="2357064" y="6059037"/>
                  </a:cubicBezTo>
                  <a:lnTo>
                    <a:pt x="948467" y="6103601"/>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41" name="Freeform 6">
              <a:extLst>
                <a:ext uri="{FF2B5EF4-FFF2-40B4-BE49-F238E27FC236}">
                  <a16:creationId xmlns:a16="http://schemas.microsoft.com/office/drawing/2014/main" id="{A1EC3475-22E3-4F0F-99C0-51788556FFB2}"/>
                </a:ext>
              </a:extLst>
            </p:cNvPr>
            <p:cNvSpPr/>
            <p:nvPr/>
          </p:nvSpPr>
          <p:spPr>
            <a:xfrm>
              <a:off x="2635903" y="4429817"/>
              <a:ext cx="1578802" cy="2167742"/>
            </a:xfrm>
            <a:custGeom>
              <a:avLst/>
              <a:gdLst>
                <a:gd name="connsiteX0" fmla="*/ 811033 w 3490622"/>
                <a:gd name="connsiteY0" fmla="*/ 4778734 h 4778734"/>
                <a:gd name="connsiteX1" fmla="*/ 803081 w 3490622"/>
                <a:gd name="connsiteY1" fmla="*/ 4341412 h 4778734"/>
                <a:gd name="connsiteX2" fmla="*/ 437321 w 3490622"/>
                <a:gd name="connsiteY2" fmla="*/ 2313830 h 4778734"/>
                <a:gd name="connsiteX3" fmla="*/ 0 w 3490622"/>
                <a:gd name="connsiteY3" fmla="*/ 938254 h 4778734"/>
                <a:gd name="connsiteX4" fmla="*/ 747422 w 3490622"/>
                <a:gd name="connsiteY4" fmla="*/ 2019631 h 4778734"/>
                <a:gd name="connsiteX5" fmla="*/ 667909 w 3490622"/>
                <a:gd name="connsiteY5" fmla="*/ 182880 h 4778734"/>
                <a:gd name="connsiteX6" fmla="*/ 1264257 w 3490622"/>
                <a:gd name="connsiteY6" fmla="*/ 1804946 h 4778734"/>
                <a:gd name="connsiteX7" fmla="*/ 1407380 w 3490622"/>
                <a:gd name="connsiteY7" fmla="*/ 0 h 4778734"/>
                <a:gd name="connsiteX8" fmla="*/ 1757238 w 3490622"/>
                <a:gd name="connsiteY8" fmla="*/ 1868557 h 4778734"/>
                <a:gd name="connsiteX9" fmla="*/ 2456953 w 3490622"/>
                <a:gd name="connsiteY9" fmla="*/ 333955 h 4778734"/>
                <a:gd name="connsiteX10" fmla="*/ 2194560 w 3490622"/>
                <a:gd name="connsiteY10" fmla="*/ 2003729 h 4778734"/>
                <a:gd name="connsiteX11" fmla="*/ 2305878 w 3490622"/>
                <a:gd name="connsiteY11" fmla="*/ 2759103 h 4778734"/>
                <a:gd name="connsiteX12" fmla="*/ 2623930 w 3490622"/>
                <a:gd name="connsiteY12" fmla="*/ 2361537 h 4778734"/>
                <a:gd name="connsiteX13" fmla="*/ 3490622 w 3490622"/>
                <a:gd name="connsiteY13" fmla="*/ 2210463 h 4778734"/>
                <a:gd name="connsiteX14" fmla="*/ 2759102 w 3490622"/>
                <a:gd name="connsiteY14" fmla="*/ 2989690 h 4778734"/>
                <a:gd name="connsiteX15" fmla="*/ 2051436 w 3490622"/>
                <a:gd name="connsiteY15" fmla="*/ 4007457 h 4778734"/>
                <a:gd name="connsiteX16" fmla="*/ 2210462 w 3490622"/>
                <a:gd name="connsiteY16" fmla="*/ 4778734 h 4778734"/>
                <a:gd name="connsiteX17" fmla="*/ 811033 w 3490622"/>
                <a:gd name="connsiteY17" fmla="*/ 4778734 h 4778734"/>
                <a:gd name="connsiteX0" fmla="*/ 755374 w 3434963"/>
                <a:gd name="connsiteY0" fmla="*/ 4778734 h 4778734"/>
                <a:gd name="connsiteX1" fmla="*/ 747422 w 3434963"/>
                <a:gd name="connsiteY1" fmla="*/ 4341412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46514"/>
                <a:gd name="connsiteY0" fmla="*/ 4778734 h 4778734"/>
                <a:gd name="connsiteX1" fmla="*/ 795131 w 3446514"/>
                <a:gd name="connsiteY1" fmla="*/ 4142631 h 4778734"/>
                <a:gd name="connsiteX2" fmla="*/ 381662 w 3446514"/>
                <a:gd name="connsiteY2" fmla="*/ 2313830 h 4778734"/>
                <a:gd name="connsiteX3" fmla="*/ 0 w 3446514"/>
                <a:gd name="connsiteY3" fmla="*/ 1017767 h 4778734"/>
                <a:gd name="connsiteX4" fmla="*/ 691763 w 3446514"/>
                <a:gd name="connsiteY4" fmla="*/ 2019631 h 4778734"/>
                <a:gd name="connsiteX5" fmla="*/ 612250 w 3446514"/>
                <a:gd name="connsiteY5" fmla="*/ 182880 h 4778734"/>
                <a:gd name="connsiteX6" fmla="*/ 1208598 w 3446514"/>
                <a:gd name="connsiteY6" fmla="*/ 1804946 h 4778734"/>
                <a:gd name="connsiteX7" fmla="*/ 1351721 w 3446514"/>
                <a:gd name="connsiteY7" fmla="*/ 0 h 4778734"/>
                <a:gd name="connsiteX8" fmla="*/ 1701579 w 3446514"/>
                <a:gd name="connsiteY8" fmla="*/ 1868557 h 4778734"/>
                <a:gd name="connsiteX9" fmla="*/ 2401294 w 3446514"/>
                <a:gd name="connsiteY9" fmla="*/ 333955 h 4778734"/>
                <a:gd name="connsiteX10" fmla="*/ 2138901 w 3446514"/>
                <a:gd name="connsiteY10" fmla="*/ 2003729 h 4778734"/>
                <a:gd name="connsiteX11" fmla="*/ 2250219 w 3446514"/>
                <a:gd name="connsiteY11" fmla="*/ 2759103 h 4778734"/>
                <a:gd name="connsiteX12" fmla="*/ 2568271 w 3446514"/>
                <a:gd name="connsiteY12" fmla="*/ 2361537 h 4778734"/>
                <a:gd name="connsiteX13" fmla="*/ 3434963 w 3446514"/>
                <a:gd name="connsiteY13" fmla="*/ 2210463 h 4778734"/>
                <a:gd name="connsiteX14" fmla="*/ 2703443 w 3446514"/>
                <a:gd name="connsiteY14" fmla="*/ 2989690 h 4778734"/>
                <a:gd name="connsiteX15" fmla="*/ 2043485 w 3446514"/>
                <a:gd name="connsiteY15" fmla="*/ 4055165 h 4778734"/>
                <a:gd name="connsiteX16" fmla="*/ 2154803 w 3446514"/>
                <a:gd name="connsiteY16" fmla="*/ 4778734 h 4778734"/>
                <a:gd name="connsiteX17" fmla="*/ 755374 w 3446514"/>
                <a:gd name="connsiteY17" fmla="*/ 4778734 h 4778734"/>
                <a:gd name="connsiteX0" fmla="*/ 755374 w 3448610"/>
                <a:gd name="connsiteY0" fmla="*/ 4778734 h 4778734"/>
                <a:gd name="connsiteX1" fmla="*/ 795131 w 3448610"/>
                <a:gd name="connsiteY1" fmla="*/ 4142631 h 4778734"/>
                <a:gd name="connsiteX2" fmla="*/ 381662 w 3448610"/>
                <a:gd name="connsiteY2" fmla="*/ 2313830 h 4778734"/>
                <a:gd name="connsiteX3" fmla="*/ 0 w 3448610"/>
                <a:gd name="connsiteY3" fmla="*/ 1017767 h 4778734"/>
                <a:gd name="connsiteX4" fmla="*/ 691763 w 3448610"/>
                <a:gd name="connsiteY4" fmla="*/ 2019631 h 4778734"/>
                <a:gd name="connsiteX5" fmla="*/ 612250 w 3448610"/>
                <a:gd name="connsiteY5" fmla="*/ 182880 h 4778734"/>
                <a:gd name="connsiteX6" fmla="*/ 1208598 w 3448610"/>
                <a:gd name="connsiteY6" fmla="*/ 1804946 h 4778734"/>
                <a:gd name="connsiteX7" fmla="*/ 1351721 w 3448610"/>
                <a:gd name="connsiteY7" fmla="*/ 0 h 4778734"/>
                <a:gd name="connsiteX8" fmla="*/ 1701579 w 3448610"/>
                <a:gd name="connsiteY8" fmla="*/ 1868557 h 4778734"/>
                <a:gd name="connsiteX9" fmla="*/ 2401294 w 3448610"/>
                <a:gd name="connsiteY9" fmla="*/ 333955 h 4778734"/>
                <a:gd name="connsiteX10" fmla="*/ 2138901 w 3448610"/>
                <a:gd name="connsiteY10" fmla="*/ 2003729 h 4778734"/>
                <a:gd name="connsiteX11" fmla="*/ 2250219 w 3448610"/>
                <a:gd name="connsiteY11" fmla="*/ 2759103 h 4778734"/>
                <a:gd name="connsiteX12" fmla="*/ 2687541 w 3448610"/>
                <a:gd name="connsiteY12" fmla="*/ 2313829 h 4778734"/>
                <a:gd name="connsiteX13" fmla="*/ 3434963 w 3448610"/>
                <a:gd name="connsiteY13" fmla="*/ 2210463 h 4778734"/>
                <a:gd name="connsiteX14" fmla="*/ 2703443 w 3448610"/>
                <a:gd name="connsiteY14" fmla="*/ 2989690 h 4778734"/>
                <a:gd name="connsiteX15" fmla="*/ 2043485 w 3448610"/>
                <a:gd name="connsiteY15" fmla="*/ 4055165 h 4778734"/>
                <a:gd name="connsiteX16" fmla="*/ 2154803 w 3448610"/>
                <a:gd name="connsiteY16" fmla="*/ 4778734 h 4778734"/>
                <a:gd name="connsiteX17" fmla="*/ 755374 w 3448610"/>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51801 w 3523460"/>
                <a:gd name="connsiteY6" fmla="*/ 1812897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31026 h 4731026"/>
                <a:gd name="connsiteX1" fmla="*/ 870139 w 3523460"/>
                <a:gd name="connsiteY1" fmla="*/ 4094923 h 4731026"/>
                <a:gd name="connsiteX2" fmla="*/ 432816 w 3523460"/>
                <a:gd name="connsiteY2" fmla="*/ 2274073 h 4731026"/>
                <a:gd name="connsiteX3" fmla="*/ 75008 w 3523460"/>
                <a:gd name="connsiteY3" fmla="*/ 970059 h 4731026"/>
                <a:gd name="connsiteX4" fmla="*/ 766771 w 3523460"/>
                <a:gd name="connsiteY4" fmla="*/ 1971923 h 4731026"/>
                <a:gd name="connsiteX5" fmla="*/ 711112 w 3523460"/>
                <a:gd name="connsiteY5" fmla="*/ 214685 h 4731026"/>
                <a:gd name="connsiteX6" fmla="*/ 1251801 w 3523460"/>
                <a:gd name="connsiteY6" fmla="*/ 1765189 h 4731026"/>
                <a:gd name="connsiteX7" fmla="*/ 1458534 w 3523460"/>
                <a:gd name="connsiteY7" fmla="*/ 0 h 4731026"/>
                <a:gd name="connsiteX8" fmla="*/ 1776587 w 3523460"/>
                <a:gd name="connsiteY8" fmla="*/ 1820849 h 4731026"/>
                <a:gd name="connsiteX9" fmla="*/ 2476302 w 3523460"/>
                <a:gd name="connsiteY9" fmla="*/ 286247 h 4731026"/>
                <a:gd name="connsiteX10" fmla="*/ 2213909 w 3523460"/>
                <a:gd name="connsiteY10" fmla="*/ 1956021 h 4731026"/>
                <a:gd name="connsiteX11" fmla="*/ 2325227 w 3523460"/>
                <a:gd name="connsiteY11" fmla="*/ 2711395 h 4731026"/>
                <a:gd name="connsiteX12" fmla="*/ 2762549 w 3523460"/>
                <a:gd name="connsiteY12" fmla="*/ 2266121 h 4731026"/>
                <a:gd name="connsiteX13" fmla="*/ 3509971 w 3523460"/>
                <a:gd name="connsiteY13" fmla="*/ 2162755 h 4731026"/>
                <a:gd name="connsiteX14" fmla="*/ 2778451 w 3523460"/>
                <a:gd name="connsiteY14" fmla="*/ 2941982 h 4731026"/>
                <a:gd name="connsiteX15" fmla="*/ 2118493 w 3523460"/>
                <a:gd name="connsiteY15" fmla="*/ 4007457 h 4731026"/>
                <a:gd name="connsiteX16" fmla="*/ 2229811 w 3523460"/>
                <a:gd name="connsiteY16" fmla="*/ 4731026 h 4731026"/>
                <a:gd name="connsiteX17" fmla="*/ 830382 w 3523460"/>
                <a:gd name="connsiteY17" fmla="*/ 4731026 h 473102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776587 w 3523460"/>
                <a:gd name="connsiteY9" fmla="*/ 1821199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75655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92761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838333 w 3523460"/>
                <a:gd name="connsiteY4" fmla="*/ 2003886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04092 w 3523460"/>
                <a:gd name="connsiteY7" fmla="*/ 1773290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05024 w 3523460"/>
                <a:gd name="connsiteY10" fmla="*/ 1813042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727477 w 3523460"/>
                <a:gd name="connsiteY0" fmla="*/ 5951236 h 5951236"/>
                <a:gd name="connsiteX1" fmla="*/ 870139 w 3523460"/>
                <a:gd name="connsiteY1" fmla="*/ 4094960 h 5951236"/>
                <a:gd name="connsiteX2" fmla="*/ 432816 w 3523460"/>
                <a:gd name="connsiteY2" fmla="*/ 2274110 h 5951236"/>
                <a:gd name="connsiteX3" fmla="*/ 75008 w 3523460"/>
                <a:gd name="connsiteY3" fmla="*/ 970096 h 5951236"/>
                <a:gd name="connsiteX4" fmla="*/ 750867 w 3523460"/>
                <a:gd name="connsiteY4" fmla="*/ 2107132 h 5951236"/>
                <a:gd name="connsiteX5" fmla="*/ 838333 w 3523460"/>
                <a:gd name="connsiteY5" fmla="*/ 2035571 h 5951236"/>
                <a:gd name="connsiteX6" fmla="*/ 711112 w 3523460"/>
                <a:gd name="connsiteY6" fmla="*/ 214722 h 5951236"/>
                <a:gd name="connsiteX7" fmla="*/ 1235897 w 3523460"/>
                <a:gd name="connsiteY7" fmla="*/ 1868593 h 5951236"/>
                <a:gd name="connsiteX8" fmla="*/ 1315411 w 3523460"/>
                <a:gd name="connsiteY8" fmla="*/ 1852690 h 5951236"/>
                <a:gd name="connsiteX9" fmla="*/ 1458534 w 3523460"/>
                <a:gd name="connsiteY9" fmla="*/ 37 h 5951236"/>
                <a:gd name="connsiteX10" fmla="*/ 1728878 w 3523460"/>
                <a:gd name="connsiteY10" fmla="*/ 1828836 h 5951236"/>
                <a:gd name="connsiteX11" fmla="*/ 1816344 w 3523460"/>
                <a:gd name="connsiteY11" fmla="*/ 1868594 h 5951236"/>
                <a:gd name="connsiteX12" fmla="*/ 2492205 w 3523460"/>
                <a:gd name="connsiteY12" fmla="*/ 333992 h 5951236"/>
                <a:gd name="connsiteX13" fmla="*/ 2221860 w 3523460"/>
                <a:gd name="connsiteY13" fmla="*/ 2011718 h 5951236"/>
                <a:gd name="connsiteX14" fmla="*/ 2325227 w 3523460"/>
                <a:gd name="connsiteY14" fmla="*/ 2711432 h 5951236"/>
                <a:gd name="connsiteX15" fmla="*/ 2762549 w 3523460"/>
                <a:gd name="connsiteY15" fmla="*/ 2266158 h 5951236"/>
                <a:gd name="connsiteX16" fmla="*/ 3509971 w 3523460"/>
                <a:gd name="connsiteY16" fmla="*/ 2162792 h 5951236"/>
                <a:gd name="connsiteX17" fmla="*/ 2778451 w 3523460"/>
                <a:gd name="connsiteY17" fmla="*/ 2942019 h 5951236"/>
                <a:gd name="connsiteX18" fmla="*/ 2118493 w 3523460"/>
                <a:gd name="connsiteY18" fmla="*/ 4007494 h 5951236"/>
                <a:gd name="connsiteX19" fmla="*/ 2229811 w 3523460"/>
                <a:gd name="connsiteY19" fmla="*/ 4731063 h 5951236"/>
                <a:gd name="connsiteX20" fmla="*/ 727477 w 3523460"/>
                <a:gd name="connsiteY20" fmla="*/ 5951236 h 5951236"/>
                <a:gd name="connsiteX0" fmla="*/ 727477 w 3523460"/>
                <a:gd name="connsiteY0" fmla="*/ 595123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727477 w 3523460"/>
                <a:gd name="connsiteY20" fmla="*/ 5951236 h 5980637"/>
                <a:gd name="connsiteX0" fmla="*/ 948466 w 3523460"/>
                <a:gd name="connsiteY0" fmla="*/ 447060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948466 w 3523460"/>
                <a:gd name="connsiteY20" fmla="*/ 4470606 h 5980637"/>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29256 w 3523460"/>
                <a:gd name="connsiteY0" fmla="*/ 4777995 h 4777995"/>
                <a:gd name="connsiteX1" fmla="*/ 870139 w 3523460"/>
                <a:gd name="connsiteY1" fmla="*/ 4094960 h 4777995"/>
                <a:gd name="connsiteX2" fmla="*/ 432816 w 3523460"/>
                <a:gd name="connsiteY2" fmla="*/ 2274110 h 4777995"/>
                <a:gd name="connsiteX3" fmla="*/ 75008 w 3523460"/>
                <a:gd name="connsiteY3" fmla="*/ 970096 h 4777995"/>
                <a:gd name="connsiteX4" fmla="*/ 750867 w 3523460"/>
                <a:gd name="connsiteY4" fmla="*/ 2107132 h 4777995"/>
                <a:gd name="connsiteX5" fmla="*/ 838333 w 3523460"/>
                <a:gd name="connsiteY5" fmla="*/ 2035571 h 4777995"/>
                <a:gd name="connsiteX6" fmla="*/ 711112 w 3523460"/>
                <a:gd name="connsiteY6" fmla="*/ 214722 h 4777995"/>
                <a:gd name="connsiteX7" fmla="*/ 1235897 w 3523460"/>
                <a:gd name="connsiteY7" fmla="*/ 1868593 h 4777995"/>
                <a:gd name="connsiteX8" fmla="*/ 1315411 w 3523460"/>
                <a:gd name="connsiteY8" fmla="*/ 1852690 h 4777995"/>
                <a:gd name="connsiteX9" fmla="*/ 1458534 w 3523460"/>
                <a:gd name="connsiteY9" fmla="*/ 37 h 4777995"/>
                <a:gd name="connsiteX10" fmla="*/ 1728878 w 3523460"/>
                <a:gd name="connsiteY10" fmla="*/ 1828836 h 4777995"/>
                <a:gd name="connsiteX11" fmla="*/ 1816344 w 3523460"/>
                <a:gd name="connsiteY11" fmla="*/ 1868594 h 4777995"/>
                <a:gd name="connsiteX12" fmla="*/ 2492205 w 3523460"/>
                <a:gd name="connsiteY12" fmla="*/ 333992 h 4777995"/>
                <a:gd name="connsiteX13" fmla="*/ 2221860 w 3523460"/>
                <a:gd name="connsiteY13" fmla="*/ 2011718 h 4777995"/>
                <a:gd name="connsiteX14" fmla="*/ 2325227 w 3523460"/>
                <a:gd name="connsiteY14" fmla="*/ 2711432 h 4777995"/>
                <a:gd name="connsiteX15" fmla="*/ 2762549 w 3523460"/>
                <a:gd name="connsiteY15" fmla="*/ 2266158 h 4777995"/>
                <a:gd name="connsiteX16" fmla="*/ 3509971 w 3523460"/>
                <a:gd name="connsiteY16" fmla="*/ 2162792 h 4777995"/>
                <a:gd name="connsiteX17" fmla="*/ 2778451 w 3523460"/>
                <a:gd name="connsiteY17" fmla="*/ 2942019 h 4777995"/>
                <a:gd name="connsiteX18" fmla="*/ 2118493 w 3523460"/>
                <a:gd name="connsiteY18" fmla="*/ 4007494 h 4777995"/>
                <a:gd name="connsiteX19" fmla="*/ 2126522 w 3523460"/>
                <a:gd name="connsiteY19" fmla="*/ 4522103 h 4777995"/>
                <a:gd name="connsiteX20" fmla="*/ 929256 w 3523460"/>
                <a:gd name="connsiteY20" fmla="*/ 4777995 h 4777995"/>
                <a:gd name="connsiteX0" fmla="*/ 929256 w 3523460"/>
                <a:gd name="connsiteY0" fmla="*/ 4777995 h 4829491"/>
                <a:gd name="connsiteX1" fmla="*/ 870139 w 3523460"/>
                <a:gd name="connsiteY1" fmla="*/ 4094960 h 4829491"/>
                <a:gd name="connsiteX2" fmla="*/ 432816 w 3523460"/>
                <a:gd name="connsiteY2" fmla="*/ 2274110 h 4829491"/>
                <a:gd name="connsiteX3" fmla="*/ 75008 w 3523460"/>
                <a:gd name="connsiteY3" fmla="*/ 970096 h 4829491"/>
                <a:gd name="connsiteX4" fmla="*/ 750867 w 3523460"/>
                <a:gd name="connsiteY4" fmla="*/ 2107132 h 4829491"/>
                <a:gd name="connsiteX5" fmla="*/ 838333 w 3523460"/>
                <a:gd name="connsiteY5" fmla="*/ 2035571 h 4829491"/>
                <a:gd name="connsiteX6" fmla="*/ 711112 w 3523460"/>
                <a:gd name="connsiteY6" fmla="*/ 214722 h 4829491"/>
                <a:gd name="connsiteX7" fmla="*/ 1235897 w 3523460"/>
                <a:gd name="connsiteY7" fmla="*/ 1868593 h 4829491"/>
                <a:gd name="connsiteX8" fmla="*/ 1315411 w 3523460"/>
                <a:gd name="connsiteY8" fmla="*/ 1852690 h 4829491"/>
                <a:gd name="connsiteX9" fmla="*/ 1458534 w 3523460"/>
                <a:gd name="connsiteY9" fmla="*/ 37 h 4829491"/>
                <a:gd name="connsiteX10" fmla="*/ 1728878 w 3523460"/>
                <a:gd name="connsiteY10" fmla="*/ 1828836 h 4829491"/>
                <a:gd name="connsiteX11" fmla="*/ 1816344 w 3523460"/>
                <a:gd name="connsiteY11" fmla="*/ 1868594 h 4829491"/>
                <a:gd name="connsiteX12" fmla="*/ 2492205 w 3523460"/>
                <a:gd name="connsiteY12" fmla="*/ 333992 h 4829491"/>
                <a:gd name="connsiteX13" fmla="*/ 2221860 w 3523460"/>
                <a:gd name="connsiteY13" fmla="*/ 2011718 h 4829491"/>
                <a:gd name="connsiteX14" fmla="*/ 2325227 w 3523460"/>
                <a:gd name="connsiteY14" fmla="*/ 2711432 h 4829491"/>
                <a:gd name="connsiteX15" fmla="*/ 2762549 w 3523460"/>
                <a:gd name="connsiteY15" fmla="*/ 2266158 h 4829491"/>
                <a:gd name="connsiteX16" fmla="*/ 3509971 w 3523460"/>
                <a:gd name="connsiteY16" fmla="*/ 2162792 h 4829491"/>
                <a:gd name="connsiteX17" fmla="*/ 2778451 w 3523460"/>
                <a:gd name="connsiteY17" fmla="*/ 2942019 h 4829491"/>
                <a:gd name="connsiteX18" fmla="*/ 2118493 w 3523460"/>
                <a:gd name="connsiteY18" fmla="*/ 4007494 h 4829491"/>
                <a:gd name="connsiteX19" fmla="*/ 2145734 w 3523460"/>
                <a:gd name="connsiteY19" fmla="*/ 4829491 h 4829491"/>
                <a:gd name="connsiteX20" fmla="*/ 929256 w 3523460"/>
                <a:gd name="connsiteY20" fmla="*/ 4777995 h 4829491"/>
                <a:gd name="connsiteX0" fmla="*/ 929256 w 3523460"/>
                <a:gd name="connsiteY0" fmla="*/ 4854841 h 4854841"/>
                <a:gd name="connsiteX1" fmla="*/ 870139 w 3523460"/>
                <a:gd name="connsiteY1" fmla="*/ 4094960 h 4854841"/>
                <a:gd name="connsiteX2" fmla="*/ 432816 w 3523460"/>
                <a:gd name="connsiteY2" fmla="*/ 2274110 h 4854841"/>
                <a:gd name="connsiteX3" fmla="*/ 75008 w 3523460"/>
                <a:gd name="connsiteY3" fmla="*/ 970096 h 4854841"/>
                <a:gd name="connsiteX4" fmla="*/ 750867 w 3523460"/>
                <a:gd name="connsiteY4" fmla="*/ 2107132 h 4854841"/>
                <a:gd name="connsiteX5" fmla="*/ 838333 w 3523460"/>
                <a:gd name="connsiteY5" fmla="*/ 2035571 h 4854841"/>
                <a:gd name="connsiteX6" fmla="*/ 711112 w 3523460"/>
                <a:gd name="connsiteY6" fmla="*/ 214722 h 4854841"/>
                <a:gd name="connsiteX7" fmla="*/ 1235897 w 3523460"/>
                <a:gd name="connsiteY7" fmla="*/ 1868593 h 4854841"/>
                <a:gd name="connsiteX8" fmla="*/ 1315411 w 3523460"/>
                <a:gd name="connsiteY8" fmla="*/ 1852690 h 4854841"/>
                <a:gd name="connsiteX9" fmla="*/ 1458534 w 3523460"/>
                <a:gd name="connsiteY9" fmla="*/ 37 h 4854841"/>
                <a:gd name="connsiteX10" fmla="*/ 1728878 w 3523460"/>
                <a:gd name="connsiteY10" fmla="*/ 1828836 h 4854841"/>
                <a:gd name="connsiteX11" fmla="*/ 1816344 w 3523460"/>
                <a:gd name="connsiteY11" fmla="*/ 1868594 h 4854841"/>
                <a:gd name="connsiteX12" fmla="*/ 2492205 w 3523460"/>
                <a:gd name="connsiteY12" fmla="*/ 333992 h 4854841"/>
                <a:gd name="connsiteX13" fmla="*/ 2221860 w 3523460"/>
                <a:gd name="connsiteY13" fmla="*/ 2011718 h 4854841"/>
                <a:gd name="connsiteX14" fmla="*/ 2325227 w 3523460"/>
                <a:gd name="connsiteY14" fmla="*/ 2711432 h 4854841"/>
                <a:gd name="connsiteX15" fmla="*/ 2762549 w 3523460"/>
                <a:gd name="connsiteY15" fmla="*/ 2266158 h 4854841"/>
                <a:gd name="connsiteX16" fmla="*/ 3509971 w 3523460"/>
                <a:gd name="connsiteY16" fmla="*/ 2162792 h 4854841"/>
                <a:gd name="connsiteX17" fmla="*/ 2778451 w 3523460"/>
                <a:gd name="connsiteY17" fmla="*/ 2942019 h 4854841"/>
                <a:gd name="connsiteX18" fmla="*/ 2118493 w 3523460"/>
                <a:gd name="connsiteY18" fmla="*/ 4007494 h 4854841"/>
                <a:gd name="connsiteX19" fmla="*/ 2145734 w 3523460"/>
                <a:gd name="connsiteY19" fmla="*/ 4829491 h 4854841"/>
                <a:gd name="connsiteX20" fmla="*/ 929256 w 3523460"/>
                <a:gd name="connsiteY20" fmla="*/ 4854841 h 4854841"/>
                <a:gd name="connsiteX0" fmla="*/ 929256 w 3523460"/>
                <a:gd name="connsiteY0" fmla="*/ 4854841 h 4854841"/>
                <a:gd name="connsiteX1" fmla="*/ 870139 w 3523460"/>
                <a:gd name="connsiteY1" fmla="*/ 4094960 h 4854841"/>
                <a:gd name="connsiteX2" fmla="*/ 432816 w 3523460"/>
                <a:gd name="connsiteY2" fmla="*/ 2274110 h 4854841"/>
                <a:gd name="connsiteX3" fmla="*/ 75008 w 3523460"/>
                <a:gd name="connsiteY3" fmla="*/ 970096 h 4854841"/>
                <a:gd name="connsiteX4" fmla="*/ 750867 w 3523460"/>
                <a:gd name="connsiteY4" fmla="*/ 2107132 h 4854841"/>
                <a:gd name="connsiteX5" fmla="*/ 838333 w 3523460"/>
                <a:gd name="connsiteY5" fmla="*/ 2035571 h 4854841"/>
                <a:gd name="connsiteX6" fmla="*/ 711112 w 3523460"/>
                <a:gd name="connsiteY6" fmla="*/ 214722 h 4854841"/>
                <a:gd name="connsiteX7" fmla="*/ 1235897 w 3523460"/>
                <a:gd name="connsiteY7" fmla="*/ 1868593 h 4854841"/>
                <a:gd name="connsiteX8" fmla="*/ 1315411 w 3523460"/>
                <a:gd name="connsiteY8" fmla="*/ 1852690 h 4854841"/>
                <a:gd name="connsiteX9" fmla="*/ 1458534 w 3523460"/>
                <a:gd name="connsiteY9" fmla="*/ 37 h 4854841"/>
                <a:gd name="connsiteX10" fmla="*/ 1728878 w 3523460"/>
                <a:gd name="connsiteY10" fmla="*/ 1828836 h 4854841"/>
                <a:gd name="connsiteX11" fmla="*/ 1816344 w 3523460"/>
                <a:gd name="connsiteY11" fmla="*/ 1868594 h 4854841"/>
                <a:gd name="connsiteX12" fmla="*/ 2492205 w 3523460"/>
                <a:gd name="connsiteY12" fmla="*/ 333992 h 4854841"/>
                <a:gd name="connsiteX13" fmla="*/ 2221860 w 3523460"/>
                <a:gd name="connsiteY13" fmla="*/ 2011718 h 4854841"/>
                <a:gd name="connsiteX14" fmla="*/ 2325227 w 3523460"/>
                <a:gd name="connsiteY14" fmla="*/ 2711432 h 4854841"/>
                <a:gd name="connsiteX15" fmla="*/ 2762549 w 3523460"/>
                <a:gd name="connsiteY15" fmla="*/ 2266158 h 4854841"/>
                <a:gd name="connsiteX16" fmla="*/ 3509971 w 3523460"/>
                <a:gd name="connsiteY16" fmla="*/ 2162792 h 4854841"/>
                <a:gd name="connsiteX17" fmla="*/ 2778451 w 3523460"/>
                <a:gd name="connsiteY17" fmla="*/ 2942019 h 4854841"/>
                <a:gd name="connsiteX18" fmla="*/ 2118493 w 3523460"/>
                <a:gd name="connsiteY18" fmla="*/ 4007494 h 4854841"/>
                <a:gd name="connsiteX19" fmla="*/ 2145735 w 3523460"/>
                <a:gd name="connsiteY19" fmla="*/ 4837820 h 4854841"/>
                <a:gd name="connsiteX20" fmla="*/ 929256 w 3523460"/>
                <a:gd name="connsiteY20" fmla="*/ 4854841 h 4854841"/>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3460" h="4837820">
                  <a:moveTo>
                    <a:pt x="929257" y="4829855"/>
                  </a:moveTo>
                  <a:cubicBezTo>
                    <a:pt x="937409" y="4667798"/>
                    <a:pt x="977884" y="4352057"/>
                    <a:pt x="870139" y="4094960"/>
                  </a:cubicBezTo>
                  <a:cubicBezTo>
                    <a:pt x="560039" y="3546320"/>
                    <a:pt x="456669" y="2926117"/>
                    <a:pt x="432816" y="2274110"/>
                  </a:cubicBezTo>
                  <a:cubicBezTo>
                    <a:pt x="313547" y="1839439"/>
                    <a:pt x="-187386" y="1134423"/>
                    <a:pt x="75008" y="970096"/>
                  </a:cubicBezTo>
                  <a:cubicBezTo>
                    <a:pt x="248612" y="927688"/>
                    <a:pt x="623646" y="1934854"/>
                    <a:pt x="750867" y="2107132"/>
                  </a:cubicBezTo>
                  <a:cubicBezTo>
                    <a:pt x="790624" y="2183994"/>
                    <a:pt x="862187" y="2105807"/>
                    <a:pt x="838333" y="2035571"/>
                  </a:cubicBezTo>
                  <a:cubicBezTo>
                    <a:pt x="716413" y="1433922"/>
                    <a:pt x="427516" y="251827"/>
                    <a:pt x="711112" y="214722"/>
                  </a:cubicBezTo>
                  <a:cubicBezTo>
                    <a:pt x="909896" y="184242"/>
                    <a:pt x="1157709" y="1578371"/>
                    <a:pt x="1235897" y="1868593"/>
                  </a:cubicBezTo>
                  <a:cubicBezTo>
                    <a:pt x="1242524" y="1928227"/>
                    <a:pt x="1311436" y="2047497"/>
                    <a:pt x="1315411" y="1852690"/>
                  </a:cubicBezTo>
                  <a:cubicBezTo>
                    <a:pt x="1312761" y="1280197"/>
                    <a:pt x="1159035" y="-7915"/>
                    <a:pt x="1458534" y="37"/>
                  </a:cubicBezTo>
                  <a:cubicBezTo>
                    <a:pt x="1693099" y="-7916"/>
                    <a:pt x="1707674" y="1541264"/>
                    <a:pt x="1728878" y="1828836"/>
                  </a:cubicBezTo>
                  <a:cubicBezTo>
                    <a:pt x="1734180" y="1917625"/>
                    <a:pt x="1764661" y="1916301"/>
                    <a:pt x="1816344" y="1868594"/>
                  </a:cubicBezTo>
                  <a:cubicBezTo>
                    <a:pt x="2054883" y="1372963"/>
                    <a:pt x="2198007" y="241226"/>
                    <a:pt x="2492205" y="333992"/>
                  </a:cubicBezTo>
                  <a:cubicBezTo>
                    <a:pt x="2781103" y="421456"/>
                    <a:pt x="2314625" y="1471029"/>
                    <a:pt x="2221860" y="2011718"/>
                  </a:cubicBezTo>
                  <a:lnTo>
                    <a:pt x="2325227" y="2711432"/>
                  </a:lnTo>
                  <a:cubicBezTo>
                    <a:pt x="2439196" y="2563007"/>
                    <a:pt x="2584970" y="2406632"/>
                    <a:pt x="2762549" y="2266158"/>
                  </a:cubicBezTo>
                  <a:cubicBezTo>
                    <a:pt x="3043495" y="1897748"/>
                    <a:pt x="3618639" y="2022319"/>
                    <a:pt x="3509971" y="2162792"/>
                  </a:cubicBezTo>
                  <a:cubicBezTo>
                    <a:pt x="3266131" y="2446388"/>
                    <a:pt x="2982534" y="2594812"/>
                    <a:pt x="2778451" y="2942019"/>
                  </a:cubicBezTo>
                  <a:cubicBezTo>
                    <a:pt x="2558465" y="3336933"/>
                    <a:pt x="2370285" y="3707995"/>
                    <a:pt x="2118493" y="4007494"/>
                  </a:cubicBezTo>
                  <a:cubicBezTo>
                    <a:pt x="2097672" y="4371359"/>
                    <a:pt x="2108629" y="4596630"/>
                    <a:pt x="2145735" y="4837820"/>
                  </a:cubicBezTo>
                  <a:lnTo>
                    <a:pt x="929257" y="4829855"/>
                  </a:lnTo>
                  <a:close/>
                </a:path>
              </a:pathLst>
            </a:cu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2" name="Freeform 7">
              <a:extLst>
                <a:ext uri="{FF2B5EF4-FFF2-40B4-BE49-F238E27FC236}">
                  <a16:creationId xmlns:a16="http://schemas.microsoft.com/office/drawing/2014/main" id="{0CDE7D41-E8D0-4227-9D04-3B773D35DD71}"/>
                </a:ext>
              </a:extLst>
            </p:cNvPr>
            <p:cNvSpPr/>
            <p:nvPr/>
          </p:nvSpPr>
          <p:spPr>
            <a:xfrm flipH="1">
              <a:off x="1753574" y="4584405"/>
              <a:ext cx="1578802" cy="2018810"/>
            </a:xfrm>
            <a:custGeom>
              <a:avLst/>
              <a:gdLst>
                <a:gd name="connsiteX0" fmla="*/ 811033 w 3490622"/>
                <a:gd name="connsiteY0" fmla="*/ 4778734 h 4778734"/>
                <a:gd name="connsiteX1" fmla="*/ 803081 w 3490622"/>
                <a:gd name="connsiteY1" fmla="*/ 4341412 h 4778734"/>
                <a:gd name="connsiteX2" fmla="*/ 437321 w 3490622"/>
                <a:gd name="connsiteY2" fmla="*/ 2313830 h 4778734"/>
                <a:gd name="connsiteX3" fmla="*/ 0 w 3490622"/>
                <a:gd name="connsiteY3" fmla="*/ 938254 h 4778734"/>
                <a:gd name="connsiteX4" fmla="*/ 747422 w 3490622"/>
                <a:gd name="connsiteY4" fmla="*/ 2019631 h 4778734"/>
                <a:gd name="connsiteX5" fmla="*/ 667909 w 3490622"/>
                <a:gd name="connsiteY5" fmla="*/ 182880 h 4778734"/>
                <a:gd name="connsiteX6" fmla="*/ 1264257 w 3490622"/>
                <a:gd name="connsiteY6" fmla="*/ 1804946 h 4778734"/>
                <a:gd name="connsiteX7" fmla="*/ 1407380 w 3490622"/>
                <a:gd name="connsiteY7" fmla="*/ 0 h 4778734"/>
                <a:gd name="connsiteX8" fmla="*/ 1757238 w 3490622"/>
                <a:gd name="connsiteY8" fmla="*/ 1868557 h 4778734"/>
                <a:gd name="connsiteX9" fmla="*/ 2456953 w 3490622"/>
                <a:gd name="connsiteY9" fmla="*/ 333955 h 4778734"/>
                <a:gd name="connsiteX10" fmla="*/ 2194560 w 3490622"/>
                <a:gd name="connsiteY10" fmla="*/ 2003729 h 4778734"/>
                <a:gd name="connsiteX11" fmla="*/ 2305878 w 3490622"/>
                <a:gd name="connsiteY11" fmla="*/ 2759103 h 4778734"/>
                <a:gd name="connsiteX12" fmla="*/ 2623930 w 3490622"/>
                <a:gd name="connsiteY12" fmla="*/ 2361537 h 4778734"/>
                <a:gd name="connsiteX13" fmla="*/ 3490622 w 3490622"/>
                <a:gd name="connsiteY13" fmla="*/ 2210463 h 4778734"/>
                <a:gd name="connsiteX14" fmla="*/ 2759102 w 3490622"/>
                <a:gd name="connsiteY14" fmla="*/ 2989690 h 4778734"/>
                <a:gd name="connsiteX15" fmla="*/ 2051436 w 3490622"/>
                <a:gd name="connsiteY15" fmla="*/ 4007457 h 4778734"/>
                <a:gd name="connsiteX16" fmla="*/ 2210462 w 3490622"/>
                <a:gd name="connsiteY16" fmla="*/ 4778734 h 4778734"/>
                <a:gd name="connsiteX17" fmla="*/ 811033 w 3490622"/>
                <a:gd name="connsiteY17" fmla="*/ 4778734 h 4778734"/>
                <a:gd name="connsiteX0" fmla="*/ 755374 w 3434963"/>
                <a:gd name="connsiteY0" fmla="*/ 4778734 h 4778734"/>
                <a:gd name="connsiteX1" fmla="*/ 747422 w 3434963"/>
                <a:gd name="connsiteY1" fmla="*/ 4341412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46514"/>
                <a:gd name="connsiteY0" fmla="*/ 4778734 h 4778734"/>
                <a:gd name="connsiteX1" fmla="*/ 795131 w 3446514"/>
                <a:gd name="connsiteY1" fmla="*/ 4142631 h 4778734"/>
                <a:gd name="connsiteX2" fmla="*/ 381662 w 3446514"/>
                <a:gd name="connsiteY2" fmla="*/ 2313830 h 4778734"/>
                <a:gd name="connsiteX3" fmla="*/ 0 w 3446514"/>
                <a:gd name="connsiteY3" fmla="*/ 1017767 h 4778734"/>
                <a:gd name="connsiteX4" fmla="*/ 691763 w 3446514"/>
                <a:gd name="connsiteY4" fmla="*/ 2019631 h 4778734"/>
                <a:gd name="connsiteX5" fmla="*/ 612250 w 3446514"/>
                <a:gd name="connsiteY5" fmla="*/ 182880 h 4778734"/>
                <a:gd name="connsiteX6" fmla="*/ 1208598 w 3446514"/>
                <a:gd name="connsiteY6" fmla="*/ 1804946 h 4778734"/>
                <a:gd name="connsiteX7" fmla="*/ 1351721 w 3446514"/>
                <a:gd name="connsiteY7" fmla="*/ 0 h 4778734"/>
                <a:gd name="connsiteX8" fmla="*/ 1701579 w 3446514"/>
                <a:gd name="connsiteY8" fmla="*/ 1868557 h 4778734"/>
                <a:gd name="connsiteX9" fmla="*/ 2401294 w 3446514"/>
                <a:gd name="connsiteY9" fmla="*/ 333955 h 4778734"/>
                <a:gd name="connsiteX10" fmla="*/ 2138901 w 3446514"/>
                <a:gd name="connsiteY10" fmla="*/ 2003729 h 4778734"/>
                <a:gd name="connsiteX11" fmla="*/ 2250219 w 3446514"/>
                <a:gd name="connsiteY11" fmla="*/ 2759103 h 4778734"/>
                <a:gd name="connsiteX12" fmla="*/ 2568271 w 3446514"/>
                <a:gd name="connsiteY12" fmla="*/ 2361537 h 4778734"/>
                <a:gd name="connsiteX13" fmla="*/ 3434963 w 3446514"/>
                <a:gd name="connsiteY13" fmla="*/ 2210463 h 4778734"/>
                <a:gd name="connsiteX14" fmla="*/ 2703443 w 3446514"/>
                <a:gd name="connsiteY14" fmla="*/ 2989690 h 4778734"/>
                <a:gd name="connsiteX15" fmla="*/ 2043485 w 3446514"/>
                <a:gd name="connsiteY15" fmla="*/ 4055165 h 4778734"/>
                <a:gd name="connsiteX16" fmla="*/ 2154803 w 3446514"/>
                <a:gd name="connsiteY16" fmla="*/ 4778734 h 4778734"/>
                <a:gd name="connsiteX17" fmla="*/ 755374 w 3446514"/>
                <a:gd name="connsiteY17" fmla="*/ 4778734 h 4778734"/>
                <a:gd name="connsiteX0" fmla="*/ 755374 w 3448610"/>
                <a:gd name="connsiteY0" fmla="*/ 4778734 h 4778734"/>
                <a:gd name="connsiteX1" fmla="*/ 795131 w 3448610"/>
                <a:gd name="connsiteY1" fmla="*/ 4142631 h 4778734"/>
                <a:gd name="connsiteX2" fmla="*/ 381662 w 3448610"/>
                <a:gd name="connsiteY2" fmla="*/ 2313830 h 4778734"/>
                <a:gd name="connsiteX3" fmla="*/ 0 w 3448610"/>
                <a:gd name="connsiteY3" fmla="*/ 1017767 h 4778734"/>
                <a:gd name="connsiteX4" fmla="*/ 691763 w 3448610"/>
                <a:gd name="connsiteY4" fmla="*/ 2019631 h 4778734"/>
                <a:gd name="connsiteX5" fmla="*/ 612250 w 3448610"/>
                <a:gd name="connsiteY5" fmla="*/ 182880 h 4778734"/>
                <a:gd name="connsiteX6" fmla="*/ 1208598 w 3448610"/>
                <a:gd name="connsiteY6" fmla="*/ 1804946 h 4778734"/>
                <a:gd name="connsiteX7" fmla="*/ 1351721 w 3448610"/>
                <a:gd name="connsiteY7" fmla="*/ 0 h 4778734"/>
                <a:gd name="connsiteX8" fmla="*/ 1701579 w 3448610"/>
                <a:gd name="connsiteY8" fmla="*/ 1868557 h 4778734"/>
                <a:gd name="connsiteX9" fmla="*/ 2401294 w 3448610"/>
                <a:gd name="connsiteY9" fmla="*/ 333955 h 4778734"/>
                <a:gd name="connsiteX10" fmla="*/ 2138901 w 3448610"/>
                <a:gd name="connsiteY10" fmla="*/ 2003729 h 4778734"/>
                <a:gd name="connsiteX11" fmla="*/ 2250219 w 3448610"/>
                <a:gd name="connsiteY11" fmla="*/ 2759103 h 4778734"/>
                <a:gd name="connsiteX12" fmla="*/ 2687541 w 3448610"/>
                <a:gd name="connsiteY12" fmla="*/ 2313829 h 4778734"/>
                <a:gd name="connsiteX13" fmla="*/ 3434963 w 3448610"/>
                <a:gd name="connsiteY13" fmla="*/ 2210463 h 4778734"/>
                <a:gd name="connsiteX14" fmla="*/ 2703443 w 3448610"/>
                <a:gd name="connsiteY14" fmla="*/ 2989690 h 4778734"/>
                <a:gd name="connsiteX15" fmla="*/ 2043485 w 3448610"/>
                <a:gd name="connsiteY15" fmla="*/ 4055165 h 4778734"/>
                <a:gd name="connsiteX16" fmla="*/ 2154803 w 3448610"/>
                <a:gd name="connsiteY16" fmla="*/ 4778734 h 4778734"/>
                <a:gd name="connsiteX17" fmla="*/ 755374 w 3448610"/>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51801 w 3523460"/>
                <a:gd name="connsiteY6" fmla="*/ 1812897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31026 h 4731026"/>
                <a:gd name="connsiteX1" fmla="*/ 870139 w 3523460"/>
                <a:gd name="connsiteY1" fmla="*/ 4094923 h 4731026"/>
                <a:gd name="connsiteX2" fmla="*/ 432816 w 3523460"/>
                <a:gd name="connsiteY2" fmla="*/ 2274073 h 4731026"/>
                <a:gd name="connsiteX3" fmla="*/ 75008 w 3523460"/>
                <a:gd name="connsiteY3" fmla="*/ 970059 h 4731026"/>
                <a:gd name="connsiteX4" fmla="*/ 766771 w 3523460"/>
                <a:gd name="connsiteY4" fmla="*/ 1971923 h 4731026"/>
                <a:gd name="connsiteX5" fmla="*/ 711112 w 3523460"/>
                <a:gd name="connsiteY5" fmla="*/ 214685 h 4731026"/>
                <a:gd name="connsiteX6" fmla="*/ 1251801 w 3523460"/>
                <a:gd name="connsiteY6" fmla="*/ 1765189 h 4731026"/>
                <a:gd name="connsiteX7" fmla="*/ 1458534 w 3523460"/>
                <a:gd name="connsiteY7" fmla="*/ 0 h 4731026"/>
                <a:gd name="connsiteX8" fmla="*/ 1776587 w 3523460"/>
                <a:gd name="connsiteY8" fmla="*/ 1820849 h 4731026"/>
                <a:gd name="connsiteX9" fmla="*/ 2476302 w 3523460"/>
                <a:gd name="connsiteY9" fmla="*/ 286247 h 4731026"/>
                <a:gd name="connsiteX10" fmla="*/ 2213909 w 3523460"/>
                <a:gd name="connsiteY10" fmla="*/ 1956021 h 4731026"/>
                <a:gd name="connsiteX11" fmla="*/ 2325227 w 3523460"/>
                <a:gd name="connsiteY11" fmla="*/ 2711395 h 4731026"/>
                <a:gd name="connsiteX12" fmla="*/ 2762549 w 3523460"/>
                <a:gd name="connsiteY12" fmla="*/ 2266121 h 4731026"/>
                <a:gd name="connsiteX13" fmla="*/ 3509971 w 3523460"/>
                <a:gd name="connsiteY13" fmla="*/ 2162755 h 4731026"/>
                <a:gd name="connsiteX14" fmla="*/ 2778451 w 3523460"/>
                <a:gd name="connsiteY14" fmla="*/ 2941982 h 4731026"/>
                <a:gd name="connsiteX15" fmla="*/ 2118493 w 3523460"/>
                <a:gd name="connsiteY15" fmla="*/ 4007457 h 4731026"/>
                <a:gd name="connsiteX16" fmla="*/ 2229811 w 3523460"/>
                <a:gd name="connsiteY16" fmla="*/ 4731026 h 4731026"/>
                <a:gd name="connsiteX17" fmla="*/ 830382 w 3523460"/>
                <a:gd name="connsiteY17" fmla="*/ 4731026 h 473102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776587 w 3523460"/>
                <a:gd name="connsiteY9" fmla="*/ 1821199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75655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92761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838333 w 3523460"/>
                <a:gd name="connsiteY4" fmla="*/ 2003886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04092 w 3523460"/>
                <a:gd name="connsiteY7" fmla="*/ 1773290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05024 w 3523460"/>
                <a:gd name="connsiteY10" fmla="*/ 1813042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727477 w 3523460"/>
                <a:gd name="connsiteY0" fmla="*/ 5951236 h 5951236"/>
                <a:gd name="connsiteX1" fmla="*/ 870139 w 3523460"/>
                <a:gd name="connsiteY1" fmla="*/ 4094960 h 5951236"/>
                <a:gd name="connsiteX2" fmla="*/ 432816 w 3523460"/>
                <a:gd name="connsiteY2" fmla="*/ 2274110 h 5951236"/>
                <a:gd name="connsiteX3" fmla="*/ 75008 w 3523460"/>
                <a:gd name="connsiteY3" fmla="*/ 970096 h 5951236"/>
                <a:gd name="connsiteX4" fmla="*/ 750867 w 3523460"/>
                <a:gd name="connsiteY4" fmla="*/ 2107132 h 5951236"/>
                <a:gd name="connsiteX5" fmla="*/ 838333 w 3523460"/>
                <a:gd name="connsiteY5" fmla="*/ 2035571 h 5951236"/>
                <a:gd name="connsiteX6" fmla="*/ 711112 w 3523460"/>
                <a:gd name="connsiteY6" fmla="*/ 214722 h 5951236"/>
                <a:gd name="connsiteX7" fmla="*/ 1235897 w 3523460"/>
                <a:gd name="connsiteY7" fmla="*/ 1868593 h 5951236"/>
                <a:gd name="connsiteX8" fmla="*/ 1315411 w 3523460"/>
                <a:gd name="connsiteY8" fmla="*/ 1852690 h 5951236"/>
                <a:gd name="connsiteX9" fmla="*/ 1458534 w 3523460"/>
                <a:gd name="connsiteY9" fmla="*/ 37 h 5951236"/>
                <a:gd name="connsiteX10" fmla="*/ 1728878 w 3523460"/>
                <a:gd name="connsiteY10" fmla="*/ 1828836 h 5951236"/>
                <a:gd name="connsiteX11" fmla="*/ 1816344 w 3523460"/>
                <a:gd name="connsiteY11" fmla="*/ 1868594 h 5951236"/>
                <a:gd name="connsiteX12" fmla="*/ 2492205 w 3523460"/>
                <a:gd name="connsiteY12" fmla="*/ 333992 h 5951236"/>
                <a:gd name="connsiteX13" fmla="*/ 2221860 w 3523460"/>
                <a:gd name="connsiteY13" fmla="*/ 2011718 h 5951236"/>
                <a:gd name="connsiteX14" fmla="*/ 2325227 w 3523460"/>
                <a:gd name="connsiteY14" fmla="*/ 2711432 h 5951236"/>
                <a:gd name="connsiteX15" fmla="*/ 2762549 w 3523460"/>
                <a:gd name="connsiteY15" fmla="*/ 2266158 h 5951236"/>
                <a:gd name="connsiteX16" fmla="*/ 3509971 w 3523460"/>
                <a:gd name="connsiteY16" fmla="*/ 2162792 h 5951236"/>
                <a:gd name="connsiteX17" fmla="*/ 2778451 w 3523460"/>
                <a:gd name="connsiteY17" fmla="*/ 2942019 h 5951236"/>
                <a:gd name="connsiteX18" fmla="*/ 2118493 w 3523460"/>
                <a:gd name="connsiteY18" fmla="*/ 4007494 h 5951236"/>
                <a:gd name="connsiteX19" fmla="*/ 2229811 w 3523460"/>
                <a:gd name="connsiteY19" fmla="*/ 4731063 h 5951236"/>
                <a:gd name="connsiteX20" fmla="*/ 727477 w 3523460"/>
                <a:gd name="connsiteY20" fmla="*/ 5951236 h 5951236"/>
                <a:gd name="connsiteX0" fmla="*/ 727477 w 3523460"/>
                <a:gd name="connsiteY0" fmla="*/ 595123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727477 w 3523460"/>
                <a:gd name="connsiteY20" fmla="*/ 5951236 h 5980637"/>
                <a:gd name="connsiteX0" fmla="*/ 948466 w 3523460"/>
                <a:gd name="connsiteY0" fmla="*/ 447060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948466 w 3523460"/>
                <a:gd name="connsiteY20" fmla="*/ 4470606 h 5980637"/>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23479 w 3523460"/>
                <a:gd name="connsiteY0" fmla="*/ 448726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23479 w 3523460"/>
                <a:gd name="connsiteY20" fmla="*/ 4487266 h 4522103"/>
                <a:gd name="connsiteX0" fmla="*/ 923479 w 3523460"/>
                <a:gd name="connsiteY0" fmla="*/ 4487266 h 4505443"/>
                <a:gd name="connsiteX1" fmla="*/ 870139 w 3523460"/>
                <a:gd name="connsiteY1" fmla="*/ 4094960 h 4505443"/>
                <a:gd name="connsiteX2" fmla="*/ 432816 w 3523460"/>
                <a:gd name="connsiteY2" fmla="*/ 2274110 h 4505443"/>
                <a:gd name="connsiteX3" fmla="*/ 75008 w 3523460"/>
                <a:gd name="connsiteY3" fmla="*/ 970096 h 4505443"/>
                <a:gd name="connsiteX4" fmla="*/ 750867 w 3523460"/>
                <a:gd name="connsiteY4" fmla="*/ 2107132 h 4505443"/>
                <a:gd name="connsiteX5" fmla="*/ 838333 w 3523460"/>
                <a:gd name="connsiteY5" fmla="*/ 2035571 h 4505443"/>
                <a:gd name="connsiteX6" fmla="*/ 711112 w 3523460"/>
                <a:gd name="connsiteY6" fmla="*/ 214722 h 4505443"/>
                <a:gd name="connsiteX7" fmla="*/ 1235897 w 3523460"/>
                <a:gd name="connsiteY7" fmla="*/ 1868593 h 4505443"/>
                <a:gd name="connsiteX8" fmla="*/ 1315411 w 3523460"/>
                <a:gd name="connsiteY8" fmla="*/ 1852690 h 4505443"/>
                <a:gd name="connsiteX9" fmla="*/ 1458534 w 3523460"/>
                <a:gd name="connsiteY9" fmla="*/ 37 h 4505443"/>
                <a:gd name="connsiteX10" fmla="*/ 1728878 w 3523460"/>
                <a:gd name="connsiteY10" fmla="*/ 1828836 h 4505443"/>
                <a:gd name="connsiteX11" fmla="*/ 1816344 w 3523460"/>
                <a:gd name="connsiteY11" fmla="*/ 1868594 h 4505443"/>
                <a:gd name="connsiteX12" fmla="*/ 2492205 w 3523460"/>
                <a:gd name="connsiteY12" fmla="*/ 333992 h 4505443"/>
                <a:gd name="connsiteX13" fmla="*/ 2221860 w 3523460"/>
                <a:gd name="connsiteY13" fmla="*/ 2011718 h 4505443"/>
                <a:gd name="connsiteX14" fmla="*/ 2325227 w 3523460"/>
                <a:gd name="connsiteY14" fmla="*/ 2711432 h 4505443"/>
                <a:gd name="connsiteX15" fmla="*/ 2762549 w 3523460"/>
                <a:gd name="connsiteY15" fmla="*/ 2266158 h 4505443"/>
                <a:gd name="connsiteX16" fmla="*/ 3509971 w 3523460"/>
                <a:gd name="connsiteY16" fmla="*/ 2162792 h 4505443"/>
                <a:gd name="connsiteX17" fmla="*/ 2778451 w 3523460"/>
                <a:gd name="connsiteY17" fmla="*/ 2942019 h 4505443"/>
                <a:gd name="connsiteX18" fmla="*/ 2118493 w 3523460"/>
                <a:gd name="connsiteY18" fmla="*/ 4007494 h 4505443"/>
                <a:gd name="connsiteX19" fmla="*/ 2118191 w 3523460"/>
                <a:gd name="connsiteY19" fmla="*/ 4505443 h 4505443"/>
                <a:gd name="connsiteX20" fmla="*/ 923479 w 3523460"/>
                <a:gd name="connsiteY20" fmla="*/ 4487266 h 4505443"/>
                <a:gd name="connsiteX0" fmla="*/ 931808 w 3523460"/>
                <a:gd name="connsiteY0" fmla="*/ 4487266 h 4505443"/>
                <a:gd name="connsiteX1" fmla="*/ 870139 w 3523460"/>
                <a:gd name="connsiteY1" fmla="*/ 4094960 h 4505443"/>
                <a:gd name="connsiteX2" fmla="*/ 432816 w 3523460"/>
                <a:gd name="connsiteY2" fmla="*/ 2274110 h 4505443"/>
                <a:gd name="connsiteX3" fmla="*/ 75008 w 3523460"/>
                <a:gd name="connsiteY3" fmla="*/ 970096 h 4505443"/>
                <a:gd name="connsiteX4" fmla="*/ 750867 w 3523460"/>
                <a:gd name="connsiteY4" fmla="*/ 2107132 h 4505443"/>
                <a:gd name="connsiteX5" fmla="*/ 838333 w 3523460"/>
                <a:gd name="connsiteY5" fmla="*/ 2035571 h 4505443"/>
                <a:gd name="connsiteX6" fmla="*/ 711112 w 3523460"/>
                <a:gd name="connsiteY6" fmla="*/ 214722 h 4505443"/>
                <a:gd name="connsiteX7" fmla="*/ 1235897 w 3523460"/>
                <a:gd name="connsiteY7" fmla="*/ 1868593 h 4505443"/>
                <a:gd name="connsiteX8" fmla="*/ 1315411 w 3523460"/>
                <a:gd name="connsiteY8" fmla="*/ 1852690 h 4505443"/>
                <a:gd name="connsiteX9" fmla="*/ 1458534 w 3523460"/>
                <a:gd name="connsiteY9" fmla="*/ 37 h 4505443"/>
                <a:gd name="connsiteX10" fmla="*/ 1728878 w 3523460"/>
                <a:gd name="connsiteY10" fmla="*/ 1828836 h 4505443"/>
                <a:gd name="connsiteX11" fmla="*/ 1816344 w 3523460"/>
                <a:gd name="connsiteY11" fmla="*/ 1868594 h 4505443"/>
                <a:gd name="connsiteX12" fmla="*/ 2492205 w 3523460"/>
                <a:gd name="connsiteY12" fmla="*/ 333992 h 4505443"/>
                <a:gd name="connsiteX13" fmla="*/ 2221860 w 3523460"/>
                <a:gd name="connsiteY13" fmla="*/ 2011718 h 4505443"/>
                <a:gd name="connsiteX14" fmla="*/ 2325227 w 3523460"/>
                <a:gd name="connsiteY14" fmla="*/ 2711432 h 4505443"/>
                <a:gd name="connsiteX15" fmla="*/ 2762549 w 3523460"/>
                <a:gd name="connsiteY15" fmla="*/ 2266158 h 4505443"/>
                <a:gd name="connsiteX16" fmla="*/ 3509971 w 3523460"/>
                <a:gd name="connsiteY16" fmla="*/ 2162792 h 4505443"/>
                <a:gd name="connsiteX17" fmla="*/ 2778451 w 3523460"/>
                <a:gd name="connsiteY17" fmla="*/ 2942019 h 4505443"/>
                <a:gd name="connsiteX18" fmla="*/ 2118493 w 3523460"/>
                <a:gd name="connsiteY18" fmla="*/ 4007494 h 4505443"/>
                <a:gd name="connsiteX19" fmla="*/ 2118191 w 3523460"/>
                <a:gd name="connsiteY19" fmla="*/ 4505443 h 4505443"/>
                <a:gd name="connsiteX20" fmla="*/ 931808 w 3523460"/>
                <a:gd name="connsiteY20" fmla="*/ 4487266 h 4505443"/>
                <a:gd name="connsiteX0" fmla="*/ 931808 w 3523460"/>
                <a:gd name="connsiteY0" fmla="*/ 4487266 h 4505443"/>
                <a:gd name="connsiteX1" fmla="*/ 870139 w 3523460"/>
                <a:gd name="connsiteY1" fmla="*/ 4094960 h 4505443"/>
                <a:gd name="connsiteX2" fmla="*/ 432816 w 3523460"/>
                <a:gd name="connsiteY2" fmla="*/ 2274110 h 4505443"/>
                <a:gd name="connsiteX3" fmla="*/ 75008 w 3523460"/>
                <a:gd name="connsiteY3" fmla="*/ 970096 h 4505443"/>
                <a:gd name="connsiteX4" fmla="*/ 750867 w 3523460"/>
                <a:gd name="connsiteY4" fmla="*/ 2107132 h 4505443"/>
                <a:gd name="connsiteX5" fmla="*/ 838333 w 3523460"/>
                <a:gd name="connsiteY5" fmla="*/ 2035571 h 4505443"/>
                <a:gd name="connsiteX6" fmla="*/ 711112 w 3523460"/>
                <a:gd name="connsiteY6" fmla="*/ 214722 h 4505443"/>
                <a:gd name="connsiteX7" fmla="*/ 1235897 w 3523460"/>
                <a:gd name="connsiteY7" fmla="*/ 1868593 h 4505443"/>
                <a:gd name="connsiteX8" fmla="*/ 1315411 w 3523460"/>
                <a:gd name="connsiteY8" fmla="*/ 1852690 h 4505443"/>
                <a:gd name="connsiteX9" fmla="*/ 1458534 w 3523460"/>
                <a:gd name="connsiteY9" fmla="*/ 37 h 4505443"/>
                <a:gd name="connsiteX10" fmla="*/ 1728878 w 3523460"/>
                <a:gd name="connsiteY10" fmla="*/ 1828836 h 4505443"/>
                <a:gd name="connsiteX11" fmla="*/ 1816344 w 3523460"/>
                <a:gd name="connsiteY11" fmla="*/ 1868594 h 4505443"/>
                <a:gd name="connsiteX12" fmla="*/ 2492205 w 3523460"/>
                <a:gd name="connsiteY12" fmla="*/ 333992 h 4505443"/>
                <a:gd name="connsiteX13" fmla="*/ 2221860 w 3523460"/>
                <a:gd name="connsiteY13" fmla="*/ 2011718 h 4505443"/>
                <a:gd name="connsiteX14" fmla="*/ 2325227 w 3523460"/>
                <a:gd name="connsiteY14" fmla="*/ 2711432 h 4505443"/>
                <a:gd name="connsiteX15" fmla="*/ 2762549 w 3523460"/>
                <a:gd name="connsiteY15" fmla="*/ 2266158 h 4505443"/>
                <a:gd name="connsiteX16" fmla="*/ 3509971 w 3523460"/>
                <a:gd name="connsiteY16" fmla="*/ 2162792 h 4505443"/>
                <a:gd name="connsiteX17" fmla="*/ 2778451 w 3523460"/>
                <a:gd name="connsiteY17" fmla="*/ 2942019 h 4505443"/>
                <a:gd name="connsiteX18" fmla="*/ 2118493 w 3523460"/>
                <a:gd name="connsiteY18" fmla="*/ 4007494 h 4505443"/>
                <a:gd name="connsiteX19" fmla="*/ 2118191 w 3523460"/>
                <a:gd name="connsiteY19" fmla="*/ 4505443 h 4505443"/>
                <a:gd name="connsiteX20" fmla="*/ 931808 w 3523460"/>
                <a:gd name="connsiteY20" fmla="*/ 4487266 h 4505443"/>
                <a:gd name="connsiteX0" fmla="*/ 931808 w 3523460"/>
                <a:gd name="connsiteY0" fmla="*/ 4487266 h 4505443"/>
                <a:gd name="connsiteX1" fmla="*/ 870139 w 3523460"/>
                <a:gd name="connsiteY1" fmla="*/ 4094960 h 4505443"/>
                <a:gd name="connsiteX2" fmla="*/ 432816 w 3523460"/>
                <a:gd name="connsiteY2" fmla="*/ 2274110 h 4505443"/>
                <a:gd name="connsiteX3" fmla="*/ 75008 w 3523460"/>
                <a:gd name="connsiteY3" fmla="*/ 970096 h 4505443"/>
                <a:gd name="connsiteX4" fmla="*/ 750867 w 3523460"/>
                <a:gd name="connsiteY4" fmla="*/ 2107132 h 4505443"/>
                <a:gd name="connsiteX5" fmla="*/ 838333 w 3523460"/>
                <a:gd name="connsiteY5" fmla="*/ 2035571 h 4505443"/>
                <a:gd name="connsiteX6" fmla="*/ 711112 w 3523460"/>
                <a:gd name="connsiteY6" fmla="*/ 214722 h 4505443"/>
                <a:gd name="connsiteX7" fmla="*/ 1235897 w 3523460"/>
                <a:gd name="connsiteY7" fmla="*/ 1868593 h 4505443"/>
                <a:gd name="connsiteX8" fmla="*/ 1315411 w 3523460"/>
                <a:gd name="connsiteY8" fmla="*/ 1852690 h 4505443"/>
                <a:gd name="connsiteX9" fmla="*/ 1458534 w 3523460"/>
                <a:gd name="connsiteY9" fmla="*/ 37 h 4505443"/>
                <a:gd name="connsiteX10" fmla="*/ 1728878 w 3523460"/>
                <a:gd name="connsiteY10" fmla="*/ 1828836 h 4505443"/>
                <a:gd name="connsiteX11" fmla="*/ 1816344 w 3523460"/>
                <a:gd name="connsiteY11" fmla="*/ 1868594 h 4505443"/>
                <a:gd name="connsiteX12" fmla="*/ 2492205 w 3523460"/>
                <a:gd name="connsiteY12" fmla="*/ 333992 h 4505443"/>
                <a:gd name="connsiteX13" fmla="*/ 2221860 w 3523460"/>
                <a:gd name="connsiteY13" fmla="*/ 2011718 h 4505443"/>
                <a:gd name="connsiteX14" fmla="*/ 2325227 w 3523460"/>
                <a:gd name="connsiteY14" fmla="*/ 2711432 h 4505443"/>
                <a:gd name="connsiteX15" fmla="*/ 2762549 w 3523460"/>
                <a:gd name="connsiteY15" fmla="*/ 2266158 h 4505443"/>
                <a:gd name="connsiteX16" fmla="*/ 3509971 w 3523460"/>
                <a:gd name="connsiteY16" fmla="*/ 2162792 h 4505443"/>
                <a:gd name="connsiteX17" fmla="*/ 2778451 w 3523460"/>
                <a:gd name="connsiteY17" fmla="*/ 2942019 h 4505443"/>
                <a:gd name="connsiteX18" fmla="*/ 2118493 w 3523460"/>
                <a:gd name="connsiteY18" fmla="*/ 4007494 h 4505443"/>
                <a:gd name="connsiteX19" fmla="*/ 2118191 w 3523460"/>
                <a:gd name="connsiteY19" fmla="*/ 4505443 h 4505443"/>
                <a:gd name="connsiteX20" fmla="*/ 931808 w 3523460"/>
                <a:gd name="connsiteY20" fmla="*/ 4487266 h 4505443"/>
                <a:gd name="connsiteX0" fmla="*/ 931808 w 3523460"/>
                <a:gd name="connsiteY0" fmla="*/ 4487266 h 4505443"/>
                <a:gd name="connsiteX1" fmla="*/ 870139 w 3523460"/>
                <a:gd name="connsiteY1" fmla="*/ 4094960 h 4505443"/>
                <a:gd name="connsiteX2" fmla="*/ 432816 w 3523460"/>
                <a:gd name="connsiteY2" fmla="*/ 2274110 h 4505443"/>
                <a:gd name="connsiteX3" fmla="*/ 75008 w 3523460"/>
                <a:gd name="connsiteY3" fmla="*/ 970096 h 4505443"/>
                <a:gd name="connsiteX4" fmla="*/ 750867 w 3523460"/>
                <a:gd name="connsiteY4" fmla="*/ 2107132 h 4505443"/>
                <a:gd name="connsiteX5" fmla="*/ 838333 w 3523460"/>
                <a:gd name="connsiteY5" fmla="*/ 2035571 h 4505443"/>
                <a:gd name="connsiteX6" fmla="*/ 711112 w 3523460"/>
                <a:gd name="connsiteY6" fmla="*/ 214722 h 4505443"/>
                <a:gd name="connsiteX7" fmla="*/ 1235897 w 3523460"/>
                <a:gd name="connsiteY7" fmla="*/ 1868593 h 4505443"/>
                <a:gd name="connsiteX8" fmla="*/ 1315411 w 3523460"/>
                <a:gd name="connsiteY8" fmla="*/ 1852690 h 4505443"/>
                <a:gd name="connsiteX9" fmla="*/ 1458534 w 3523460"/>
                <a:gd name="connsiteY9" fmla="*/ 37 h 4505443"/>
                <a:gd name="connsiteX10" fmla="*/ 1728878 w 3523460"/>
                <a:gd name="connsiteY10" fmla="*/ 1828836 h 4505443"/>
                <a:gd name="connsiteX11" fmla="*/ 1816344 w 3523460"/>
                <a:gd name="connsiteY11" fmla="*/ 1868594 h 4505443"/>
                <a:gd name="connsiteX12" fmla="*/ 2492205 w 3523460"/>
                <a:gd name="connsiteY12" fmla="*/ 333992 h 4505443"/>
                <a:gd name="connsiteX13" fmla="*/ 2221860 w 3523460"/>
                <a:gd name="connsiteY13" fmla="*/ 2011718 h 4505443"/>
                <a:gd name="connsiteX14" fmla="*/ 2325227 w 3523460"/>
                <a:gd name="connsiteY14" fmla="*/ 2711432 h 4505443"/>
                <a:gd name="connsiteX15" fmla="*/ 2762549 w 3523460"/>
                <a:gd name="connsiteY15" fmla="*/ 2266158 h 4505443"/>
                <a:gd name="connsiteX16" fmla="*/ 3509971 w 3523460"/>
                <a:gd name="connsiteY16" fmla="*/ 2162792 h 4505443"/>
                <a:gd name="connsiteX17" fmla="*/ 2778451 w 3523460"/>
                <a:gd name="connsiteY17" fmla="*/ 2942019 h 4505443"/>
                <a:gd name="connsiteX18" fmla="*/ 2118493 w 3523460"/>
                <a:gd name="connsiteY18" fmla="*/ 4007494 h 4505443"/>
                <a:gd name="connsiteX19" fmla="*/ 2118191 w 3523460"/>
                <a:gd name="connsiteY19" fmla="*/ 4505443 h 4505443"/>
                <a:gd name="connsiteX20" fmla="*/ 931808 w 3523460"/>
                <a:gd name="connsiteY20" fmla="*/ 4487266 h 450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3460" h="4505443">
                  <a:moveTo>
                    <a:pt x="931808" y="4487266"/>
                  </a:moveTo>
                  <a:cubicBezTo>
                    <a:pt x="914969" y="4366857"/>
                    <a:pt x="952895" y="4293750"/>
                    <a:pt x="870139" y="4094960"/>
                  </a:cubicBezTo>
                  <a:cubicBezTo>
                    <a:pt x="560039" y="3546320"/>
                    <a:pt x="456669" y="2926117"/>
                    <a:pt x="432816" y="2274110"/>
                  </a:cubicBezTo>
                  <a:cubicBezTo>
                    <a:pt x="313547" y="1839439"/>
                    <a:pt x="-187386" y="1134423"/>
                    <a:pt x="75008" y="970096"/>
                  </a:cubicBezTo>
                  <a:cubicBezTo>
                    <a:pt x="248612" y="927688"/>
                    <a:pt x="623646" y="1934854"/>
                    <a:pt x="750867" y="2107132"/>
                  </a:cubicBezTo>
                  <a:cubicBezTo>
                    <a:pt x="790624" y="2183994"/>
                    <a:pt x="862187" y="2105807"/>
                    <a:pt x="838333" y="2035571"/>
                  </a:cubicBezTo>
                  <a:cubicBezTo>
                    <a:pt x="716413" y="1433922"/>
                    <a:pt x="427516" y="251827"/>
                    <a:pt x="711112" y="214722"/>
                  </a:cubicBezTo>
                  <a:cubicBezTo>
                    <a:pt x="909896" y="184242"/>
                    <a:pt x="1157709" y="1578371"/>
                    <a:pt x="1235897" y="1868593"/>
                  </a:cubicBezTo>
                  <a:cubicBezTo>
                    <a:pt x="1242524" y="1928227"/>
                    <a:pt x="1311436" y="2047497"/>
                    <a:pt x="1315411" y="1852690"/>
                  </a:cubicBezTo>
                  <a:cubicBezTo>
                    <a:pt x="1312761" y="1280197"/>
                    <a:pt x="1159035" y="-7915"/>
                    <a:pt x="1458534" y="37"/>
                  </a:cubicBezTo>
                  <a:cubicBezTo>
                    <a:pt x="1693099" y="-7916"/>
                    <a:pt x="1707674" y="1541264"/>
                    <a:pt x="1728878" y="1828836"/>
                  </a:cubicBezTo>
                  <a:cubicBezTo>
                    <a:pt x="1734180" y="1917625"/>
                    <a:pt x="1764661" y="1916301"/>
                    <a:pt x="1816344" y="1868594"/>
                  </a:cubicBezTo>
                  <a:cubicBezTo>
                    <a:pt x="2054883" y="1372963"/>
                    <a:pt x="2198007" y="241226"/>
                    <a:pt x="2492205" y="333992"/>
                  </a:cubicBezTo>
                  <a:cubicBezTo>
                    <a:pt x="2781103" y="421456"/>
                    <a:pt x="2314625" y="1471029"/>
                    <a:pt x="2221860" y="2011718"/>
                  </a:cubicBezTo>
                  <a:lnTo>
                    <a:pt x="2325227" y="2711432"/>
                  </a:lnTo>
                  <a:cubicBezTo>
                    <a:pt x="2439196" y="2563007"/>
                    <a:pt x="2584970" y="2406632"/>
                    <a:pt x="2762549" y="2266158"/>
                  </a:cubicBezTo>
                  <a:cubicBezTo>
                    <a:pt x="3043495" y="1897748"/>
                    <a:pt x="3618639" y="2022319"/>
                    <a:pt x="3509971" y="2162792"/>
                  </a:cubicBezTo>
                  <a:cubicBezTo>
                    <a:pt x="3266131" y="2446388"/>
                    <a:pt x="2982534" y="2594812"/>
                    <a:pt x="2778451" y="2942019"/>
                  </a:cubicBezTo>
                  <a:cubicBezTo>
                    <a:pt x="2558465" y="3336933"/>
                    <a:pt x="2370285" y="3707995"/>
                    <a:pt x="2118493" y="4007494"/>
                  </a:cubicBezTo>
                  <a:cubicBezTo>
                    <a:pt x="2106001" y="4229757"/>
                    <a:pt x="2081085" y="4264253"/>
                    <a:pt x="2118191" y="4505443"/>
                  </a:cubicBezTo>
                  <a:cubicBezTo>
                    <a:pt x="1725506" y="4488277"/>
                    <a:pt x="1324493" y="4504432"/>
                    <a:pt x="931808" y="4487266"/>
                  </a:cubicBezTo>
                  <a:close/>
                </a:path>
              </a:pathLst>
            </a:cu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3" name="Freeform 9">
              <a:extLst>
                <a:ext uri="{FF2B5EF4-FFF2-40B4-BE49-F238E27FC236}">
                  <a16:creationId xmlns:a16="http://schemas.microsoft.com/office/drawing/2014/main" id="{6921425C-C473-486C-8ABB-01F900F83D2D}"/>
                </a:ext>
              </a:extLst>
            </p:cNvPr>
            <p:cNvSpPr/>
            <p:nvPr/>
          </p:nvSpPr>
          <p:spPr>
            <a:xfrm flipH="1">
              <a:off x="1016436" y="5118688"/>
              <a:ext cx="1578802" cy="1483571"/>
            </a:xfrm>
            <a:custGeom>
              <a:avLst/>
              <a:gdLst/>
              <a:ahLst/>
              <a:cxnLst/>
              <a:rect l="l" t="t" r="r" b="b"/>
              <a:pathLst>
                <a:path w="1224747" h="1150872">
                  <a:moveTo>
                    <a:pt x="506983" y="13"/>
                  </a:moveTo>
                  <a:cubicBezTo>
                    <a:pt x="402878" y="-2751"/>
                    <a:pt x="456313" y="444994"/>
                    <a:pt x="457234" y="643991"/>
                  </a:cubicBezTo>
                  <a:cubicBezTo>
                    <a:pt x="455852" y="711705"/>
                    <a:pt x="431899" y="670247"/>
                    <a:pt x="429595" y="649519"/>
                  </a:cubicBezTo>
                  <a:cubicBezTo>
                    <a:pt x="402417" y="548638"/>
                    <a:pt x="316278" y="64042"/>
                    <a:pt x="247181" y="74637"/>
                  </a:cubicBezTo>
                  <a:cubicBezTo>
                    <a:pt x="148604" y="87535"/>
                    <a:pt x="249024" y="498428"/>
                    <a:pt x="291403" y="707560"/>
                  </a:cubicBezTo>
                  <a:cubicBezTo>
                    <a:pt x="299694" y="731974"/>
                    <a:pt x="274819" y="759151"/>
                    <a:pt x="261000" y="732434"/>
                  </a:cubicBezTo>
                  <a:cubicBezTo>
                    <a:pt x="216778" y="672551"/>
                    <a:pt x="86417" y="322462"/>
                    <a:pt x="26073" y="337203"/>
                  </a:cubicBezTo>
                  <a:cubicBezTo>
                    <a:pt x="-65135" y="394323"/>
                    <a:pt x="108988" y="639385"/>
                    <a:pt x="150446" y="790475"/>
                  </a:cubicBezTo>
                  <a:cubicBezTo>
                    <a:pt x="154996" y="914832"/>
                    <a:pt x="167867" y="1035860"/>
                    <a:pt x="198006" y="1150872"/>
                  </a:cubicBezTo>
                  <a:lnTo>
                    <a:pt x="894045" y="1150872"/>
                  </a:lnTo>
                  <a:lnTo>
                    <a:pt x="965784" y="1022639"/>
                  </a:lnTo>
                  <a:cubicBezTo>
                    <a:pt x="1036722" y="901951"/>
                    <a:pt x="1135300" y="850359"/>
                    <a:pt x="1220058" y="751781"/>
                  </a:cubicBezTo>
                  <a:cubicBezTo>
                    <a:pt x="1257831" y="702953"/>
                    <a:pt x="1057912" y="659653"/>
                    <a:pt x="960256" y="787711"/>
                  </a:cubicBezTo>
                  <a:cubicBezTo>
                    <a:pt x="898530" y="836540"/>
                    <a:pt x="847859" y="890895"/>
                    <a:pt x="808244" y="942487"/>
                  </a:cubicBezTo>
                  <a:lnTo>
                    <a:pt x="772314" y="699269"/>
                  </a:lnTo>
                  <a:cubicBezTo>
                    <a:pt x="804559" y="511326"/>
                    <a:pt x="966705" y="146497"/>
                    <a:pt x="866285" y="116095"/>
                  </a:cubicBezTo>
                  <a:cubicBezTo>
                    <a:pt x="764023" y="83850"/>
                    <a:pt x="714273" y="477239"/>
                    <a:pt x="631357" y="649519"/>
                  </a:cubicBezTo>
                  <a:cubicBezTo>
                    <a:pt x="613392" y="666102"/>
                    <a:pt x="602797" y="666562"/>
                    <a:pt x="600954" y="635699"/>
                  </a:cubicBezTo>
                  <a:cubicBezTo>
                    <a:pt x="593584" y="535740"/>
                    <a:pt x="588518" y="-2752"/>
                    <a:pt x="506983" y="13"/>
                  </a:cubicBez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44" name="그룹 18">
            <a:extLst>
              <a:ext uri="{FF2B5EF4-FFF2-40B4-BE49-F238E27FC236}">
                <a16:creationId xmlns:a16="http://schemas.microsoft.com/office/drawing/2014/main" id="{1F98E24A-1489-4745-A2AD-D02E9AA2B93F}"/>
              </a:ext>
            </a:extLst>
          </p:cNvPr>
          <p:cNvGrpSpPr/>
          <p:nvPr/>
        </p:nvGrpSpPr>
        <p:grpSpPr>
          <a:xfrm>
            <a:off x="2572031" y="3908671"/>
            <a:ext cx="3710346" cy="2672527"/>
            <a:chOff x="1016436" y="3876641"/>
            <a:chExt cx="3796962" cy="2734917"/>
          </a:xfrm>
        </p:grpSpPr>
        <p:sp>
          <p:nvSpPr>
            <p:cNvPr id="45" name="Freeform 5">
              <a:extLst>
                <a:ext uri="{FF2B5EF4-FFF2-40B4-BE49-F238E27FC236}">
                  <a16:creationId xmlns:a16="http://schemas.microsoft.com/office/drawing/2014/main" id="{15611DE3-D470-41C3-B42F-6CB989F1D812}"/>
                </a:ext>
              </a:extLst>
            </p:cNvPr>
            <p:cNvSpPr/>
            <p:nvPr/>
          </p:nvSpPr>
          <p:spPr>
            <a:xfrm>
              <a:off x="3234596" y="3876641"/>
              <a:ext cx="1578802" cy="2734917"/>
            </a:xfrm>
            <a:custGeom>
              <a:avLst/>
              <a:gdLst>
                <a:gd name="connsiteX0" fmla="*/ 811033 w 3490622"/>
                <a:gd name="connsiteY0" fmla="*/ 4778734 h 4778734"/>
                <a:gd name="connsiteX1" fmla="*/ 803081 w 3490622"/>
                <a:gd name="connsiteY1" fmla="*/ 4341412 h 4778734"/>
                <a:gd name="connsiteX2" fmla="*/ 437321 w 3490622"/>
                <a:gd name="connsiteY2" fmla="*/ 2313830 h 4778734"/>
                <a:gd name="connsiteX3" fmla="*/ 0 w 3490622"/>
                <a:gd name="connsiteY3" fmla="*/ 938254 h 4778734"/>
                <a:gd name="connsiteX4" fmla="*/ 747422 w 3490622"/>
                <a:gd name="connsiteY4" fmla="*/ 2019631 h 4778734"/>
                <a:gd name="connsiteX5" fmla="*/ 667909 w 3490622"/>
                <a:gd name="connsiteY5" fmla="*/ 182880 h 4778734"/>
                <a:gd name="connsiteX6" fmla="*/ 1264257 w 3490622"/>
                <a:gd name="connsiteY6" fmla="*/ 1804946 h 4778734"/>
                <a:gd name="connsiteX7" fmla="*/ 1407380 w 3490622"/>
                <a:gd name="connsiteY7" fmla="*/ 0 h 4778734"/>
                <a:gd name="connsiteX8" fmla="*/ 1757238 w 3490622"/>
                <a:gd name="connsiteY8" fmla="*/ 1868557 h 4778734"/>
                <a:gd name="connsiteX9" fmla="*/ 2456953 w 3490622"/>
                <a:gd name="connsiteY9" fmla="*/ 333955 h 4778734"/>
                <a:gd name="connsiteX10" fmla="*/ 2194560 w 3490622"/>
                <a:gd name="connsiteY10" fmla="*/ 2003729 h 4778734"/>
                <a:gd name="connsiteX11" fmla="*/ 2305878 w 3490622"/>
                <a:gd name="connsiteY11" fmla="*/ 2759103 h 4778734"/>
                <a:gd name="connsiteX12" fmla="*/ 2623930 w 3490622"/>
                <a:gd name="connsiteY12" fmla="*/ 2361537 h 4778734"/>
                <a:gd name="connsiteX13" fmla="*/ 3490622 w 3490622"/>
                <a:gd name="connsiteY13" fmla="*/ 2210463 h 4778734"/>
                <a:gd name="connsiteX14" fmla="*/ 2759102 w 3490622"/>
                <a:gd name="connsiteY14" fmla="*/ 2989690 h 4778734"/>
                <a:gd name="connsiteX15" fmla="*/ 2051436 w 3490622"/>
                <a:gd name="connsiteY15" fmla="*/ 4007457 h 4778734"/>
                <a:gd name="connsiteX16" fmla="*/ 2210462 w 3490622"/>
                <a:gd name="connsiteY16" fmla="*/ 4778734 h 4778734"/>
                <a:gd name="connsiteX17" fmla="*/ 811033 w 3490622"/>
                <a:gd name="connsiteY17" fmla="*/ 4778734 h 4778734"/>
                <a:gd name="connsiteX0" fmla="*/ 755374 w 3434963"/>
                <a:gd name="connsiteY0" fmla="*/ 4778734 h 4778734"/>
                <a:gd name="connsiteX1" fmla="*/ 747422 w 3434963"/>
                <a:gd name="connsiteY1" fmla="*/ 4341412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46514"/>
                <a:gd name="connsiteY0" fmla="*/ 4778734 h 4778734"/>
                <a:gd name="connsiteX1" fmla="*/ 795131 w 3446514"/>
                <a:gd name="connsiteY1" fmla="*/ 4142631 h 4778734"/>
                <a:gd name="connsiteX2" fmla="*/ 381662 w 3446514"/>
                <a:gd name="connsiteY2" fmla="*/ 2313830 h 4778734"/>
                <a:gd name="connsiteX3" fmla="*/ 0 w 3446514"/>
                <a:gd name="connsiteY3" fmla="*/ 1017767 h 4778734"/>
                <a:gd name="connsiteX4" fmla="*/ 691763 w 3446514"/>
                <a:gd name="connsiteY4" fmla="*/ 2019631 h 4778734"/>
                <a:gd name="connsiteX5" fmla="*/ 612250 w 3446514"/>
                <a:gd name="connsiteY5" fmla="*/ 182880 h 4778734"/>
                <a:gd name="connsiteX6" fmla="*/ 1208598 w 3446514"/>
                <a:gd name="connsiteY6" fmla="*/ 1804946 h 4778734"/>
                <a:gd name="connsiteX7" fmla="*/ 1351721 w 3446514"/>
                <a:gd name="connsiteY7" fmla="*/ 0 h 4778734"/>
                <a:gd name="connsiteX8" fmla="*/ 1701579 w 3446514"/>
                <a:gd name="connsiteY8" fmla="*/ 1868557 h 4778734"/>
                <a:gd name="connsiteX9" fmla="*/ 2401294 w 3446514"/>
                <a:gd name="connsiteY9" fmla="*/ 333955 h 4778734"/>
                <a:gd name="connsiteX10" fmla="*/ 2138901 w 3446514"/>
                <a:gd name="connsiteY10" fmla="*/ 2003729 h 4778734"/>
                <a:gd name="connsiteX11" fmla="*/ 2250219 w 3446514"/>
                <a:gd name="connsiteY11" fmla="*/ 2759103 h 4778734"/>
                <a:gd name="connsiteX12" fmla="*/ 2568271 w 3446514"/>
                <a:gd name="connsiteY12" fmla="*/ 2361537 h 4778734"/>
                <a:gd name="connsiteX13" fmla="*/ 3434963 w 3446514"/>
                <a:gd name="connsiteY13" fmla="*/ 2210463 h 4778734"/>
                <a:gd name="connsiteX14" fmla="*/ 2703443 w 3446514"/>
                <a:gd name="connsiteY14" fmla="*/ 2989690 h 4778734"/>
                <a:gd name="connsiteX15" fmla="*/ 2043485 w 3446514"/>
                <a:gd name="connsiteY15" fmla="*/ 4055165 h 4778734"/>
                <a:gd name="connsiteX16" fmla="*/ 2154803 w 3446514"/>
                <a:gd name="connsiteY16" fmla="*/ 4778734 h 4778734"/>
                <a:gd name="connsiteX17" fmla="*/ 755374 w 3446514"/>
                <a:gd name="connsiteY17" fmla="*/ 4778734 h 4778734"/>
                <a:gd name="connsiteX0" fmla="*/ 755374 w 3448610"/>
                <a:gd name="connsiteY0" fmla="*/ 4778734 h 4778734"/>
                <a:gd name="connsiteX1" fmla="*/ 795131 w 3448610"/>
                <a:gd name="connsiteY1" fmla="*/ 4142631 h 4778734"/>
                <a:gd name="connsiteX2" fmla="*/ 381662 w 3448610"/>
                <a:gd name="connsiteY2" fmla="*/ 2313830 h 4778734"/>
                <a:gd name="connsiteX3" fmla="*/ 0 w 3448610"/>
                <a:gd name="connsiteY3" fmla="*/ 1017767 h 4778734"/>
                <a:gd name="connsiteX4" fmla="*/ 691763 w 3448610"/>
                <a:gd name="connsiteY4" fmla="*/ 2019631 h 4778734"/>
                <a:gd name="connsiteX5" fmla="*/ 612250 w 3448610"/>
                <a:gd name="connsiteY5" fmla="*/ 182880 h 4778734"/>
                <a:gd name="connsiteX6" fmla="*/ 1208598 w 3448610"/>
                <a:gd name="connsiteY6" fmla="*/ 1804946 h 4778734"/>
                <a:gd name="connsiteX7" fmla="*/ 1351721 w 3448610"/>
                <a:gd name="connsiteY7" fmla="*/ 0 h 4778734"/>
                <a:gd name="connsiteX8" fmla="*/ 1701579 w 3448610"/>
                <a:gd name="connsiteY8" fmla="*/ 1868557 h 4778734"/>
                <a:gd name="connsiteX9" fmla="*/ 2401294 w 3448610"/>
                <a:gd name="connsiteY9" fmla="*/ 333955 h 4778734"/>
                <a:gd name="connsiteX10" fmla="*/ 2138901 w 3448610"/>
                <a:gd name="connsiteY10" fmla="*/ 2003729 h 4778734"/>
                <a:gd name="connsiteX11" fmla="*/ 2250219 w 3448610"/>
                <a:gd name="connsiteY11" fmla="*/ 2759103 h 4778734"/>
                <a:gd name="connsiteX12" fmla="*/ 2687541 w 3448610"/>
                <a:gd name="connsiteY12" fmla="*/ 2313829 h 4778734"/>
                <a:gd name="connsiteX13" fmla="*/ 3434963 w 3448610"/>
                <a:gd name="connsiteY13" fmla="*/ 2210463 h 4778734"/>
                <a:gd name="connsiteX14" fmla="*/ 2703443 w 3448610"/>
                <a:gd name="connsiteY14" fmla="*/ 2989690 h 4778734"/>
                <a:gd name="connsiteX15" fmla="*/ 2043485 w 3448610"/>
                <a:gd name="connsiteY15" fmla="*/ 4055165 h 4778734"/>
                <a:gd name="connsiteX16" fmla="*/ 2154803 w 3448610"/>
                <a:gd name="connsiteY16" fmla="*/ 4778734 h 4778734"/>
                <a:gd name="connsiteX17" fmla="*/ 755374 w 3448610"/>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51801 w 3523460"/>
                <a:gd name="connsiteY6" fmla="*/ 1812897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31026 h 4731026"/>
                <a:gd name="connsiteX1" fmla="*/ 870139 w 3523460"/>
                <a:gd name="connsiteY1" fmla="*/ 4094923 h 4731026"/>
                <a:gd name="connsiteX2" fmla="*/ 432816 w 3523460"/>
                <a:gd name="connsiteY2" fmla="*/ 2274073 h 4731026"/>
                <a:gd name="connsiteX3" fmla="*/ 75008 w 3523460"/>
                <a:gd name="connsiteY3" fmla="*/ 970059 h 4731026"/>
                <a:gd name="connsiteX4" fmla="*/ 766771 w 3523460"/>
                <a:gd name="connsiteY4" fmla="*/ 1971923 h 4731026"/>
                <a:gd name="connsiteX5" fmla="*/ 711112 w 3523460"/>
                <a:gd name="connsiteY5" fmla="*/ 214685 h 4731026"/>
                <a:gd name="connsiteX6" fmla="*/ 1251801 w 3523460"/>
                <a:gd name="connsiteY6" fmla="*/ 1765189 h 4731026"/>
                <a:gd name="connsiteX7" fmla="*/ 1458534 w 3523460"/>
                <a:gd name="connsiteY7" fmla="*/ 0 h 4731026"/>
                <a:gd name="connsiteX8" fmla="*/ 1776587 w 3523460"/>
                <a:gd name="connsiteY8" fmla="*/ 1820849 h 4731026"/>
                <a:gd name="connsiteX9" fmla="*/ 2476302 w 3523460"/>
                <a:gd name="connsiteY9" fmla="*/ 286247 h 4731026"/>
                <a:gd name="connsiteX10" fmla="*/ 2213909 w 3523460"/>
                <a:gd name="connsiteY10" fmla="*/ 1956021 h 4731026"/>
                <a:gd name="connsiteX11" fmla="*/ 2325227 w 3523460"/>
                <a:gd name="connsiteY11" fmla="*/ 2711395 h 4731026"/>
                <a:gd name="connsiteX12" fmla="*/ 2762549 w 3523460"/>
                <a:gd name="connsiteY12" fmla="*/ 2266121 h 4731026"/>
                <a:gd name="connsiteX13" fmla="*/ 3509971 w 3523460"/>
                <a:gd name="connsiteY13" fmla="*/ 2162755 h 4731026"/>
                <a:gd name="connsiteX14" fmla="*/ 2778451 w 3523460"/>
                <a:gd name="connsiteY14" fmla="*/ 2941982 h 4731026"/>
                <a:gd name="connsiteX15" fmla="*/ 2118493 w 3523460"/>
                <a:gd name="connsiteY15" fmla="*/ 4007457 h 4731026"/>
                <a:gd name="connsiteX16" fmla="*/ 2229811 w 3523460"/>
                <a:gd name="connsiteY16" fmla="*/ 4731026 h 4731026"/>
                <a:gd name="connsiteX17" fmla="*/ 830382 w 3523460"/>
                <a:gd name="connsiteY17" fmla="*/ 4731026 h 473102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776587 w 3523460"/>
                <a:gd name="connsiteY9" fmla="*/ 1821199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75655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92761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838333 w 3523460"/>
                <a:gd name="connsiteY4" fmla="*/ 2003886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04092 w 3523460"/>
                <a:gd name="connsiteY7" fmla="*/ 1773290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05024 w 3523460"/>
                <a:gd name="connsiteY10" fmla="*/ 1813042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727477 w 3523460"/>
                <a:gd name="connsiteY0" fmla="*/ 5951236 h 5951236"/>
                <a:gd name="connsiteX1" fmla="*/ 870139 w 3523460"/>
                <a:gd name="connsiteY1" fmla="*/ 4094960 h 5951236"/>
                <a:gd name="connsiteX2" fmla="*/ 432816 w 3523460"/>
                <a:gd name="connsiteY2" fmla="*/ 2274110 h 5951236"/>
                <a:gd name="connsiteX3" fmla="*/ 75008 w 3523460"/>
                <a:gd name="connsiteY3" fmla="*/ 970096 h 5951236"/>
                <a:gd name="connsiteX4" fmla="*/ 750867 w 3523460"/>
                <a:gd name="connsiteY4" fmla="*/ 2107132 h 5951236"/>
                <a:gd name="connsiteX5" fmla="*/ 838333 w 3523460"/>
                <a:gd name="connsiteY5" fmla="*/ 2035571 h 5951236"/>
                <a:gd name="connsiteX6" fmla="*/ 711112 w 3523460"/>
                <a:gd name="connsiteY6" fmla="*/ 214722 h 5951236"/>
                <a:gd name="connsiteX7" fmla="*/ 1235897 w 3523460"/>
                <a:gd name="connsiteY7" fmla="*/ 1868593 h 5951236"/>
                <a:gd name="connsiteX8" fmla="*/ 1315411 w 3523460"/>
                <a:gd name="connsiteY8" fmla="*/ 1852690 h 5951236"/>
                <a:gd name="connsiteX9" fmla="*/ 1458534 w 3523460"/>
                <a:gd name="connsiteY9" fmla="*/ 37 h 5951236"/>
                <a:gd name="connsiteX10" fmla="*/ 1728878 w 3523460"/>
                <a:gd name="connsiteY10" fmla="*/ 1828836 h 5951236"/>
                <a:gd name="connsiteX11" fmla="*/ 1816344 w 3523460"/>
                <a:gd name="connsiteY11" fmla="*/ 1868594 h 5951236"/>
                <a:gd name="connsiteX12" fmla="*/ 2492205 w 3523460"/>
                <a:gd name="connsiteY12" fmla="*/ 333992 h 5951236"/>
                <a:gd name="connsiteX13" fmla="*/ 2221860 w 3523460"/>
                <a:gd name="connsiteY13" fmla="*/ 2011718 h 5951236"/>
                <a:gd name="connsiteX14" fmla="*/ 2325227 w 3523460"/>
                <a:gd name="connsiteY14" fmla="*/ 2711432 h 5951236"/>
                <a:gd name="connsiteX15" fmla="*/ 2762549 w 3523460"/>
                <a:gd name="connsiteY15" fmla="*/ 2266158 h 5951236"/>
                <a:gd name="connsiteX16" fmla="*/ 3509971 w 3523460"/>
                <a:gd name="connsiteY16" fmla="*/ 2162792 h 5951236"/>
                <a:gd name="connsiteX17" fmla="*/ 2778451 w 3523460"/>
                <a:gd name="connsiteY17" fmla="*/ 2942019 h 5951236"/>
                <a:gd name="connsiteX18" fmla="*/ 2118493 w 3523460"/>
                <a:gd name="connsiteY18" fmla="*/ 4007494 h 5951236"/>
                <a:gd name="connsiteX19" fmla="*/ 2229811 w 3523460"/>
                <a:gd name="connsiteY19" fmla="*/ 4731063 h 5951236"/>
                <a:gd name="connsiteX20" fmla="*/ 727477 w 3523460"/>
                <a:gd name="connsiteY20" fmla="*/ 5951236 h 5951236"/>
                <a:gd name="connsiteX0" fmla="*/ 727477 w 3523460"/>
                <a:gd name="connsiteY0" fmla="*/ 595123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727477 w 3523460"/>
                <a:gd name="connsiteY20" fmla="*/ 5951236 h 5980637"/>
                <a:gd name="connsiteX0" fmla="*/ 948466 w 3523460"/>
                <a:gd name="connsiteY0" fmla="*/ 447060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948466 w 3523460"/>
                <a:gd name="connsiteY20" fmla="*/ 4470606 h 5980637"/>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7 w 3523460"/>
                <a:gd name="connsiteY0" fmla="*/ 4528242 h 4528242"/>
                <a:gd name="connsiteX1" fmla="*/ 870139 w 3523460"/>
                <a:gd name="connsiteY1" fmla="*/ 4094960 h 4528242"/>
                <a:gd name="connsiteX2" fmla="*/ 432816 w 3523460"/>
                <a:gd name="connsiteY2" fmla="*/ 2274110 h 4528242"/>
                <a:gd name="connsiteX3" fmla="*/ 75008 w 3523460"/>
                <a:gd name="connsiteY3" fmla="*/ 970096 h 4528242"/>
                <a:gd name="connsiteX4" fmla="*/ 750867 w 3523460"/>
                <a:gd name="connsiteY4" fmla="*/ 2107132 h 4528242"/>
                <a:gd name="connsiteX5" fmla="*/ 838333 w 3523460"/>
                <a:gd name="connsiteY5" fmla="*/ 2035571 h 4528242"/>
                <a:gd name="connsiteX6" fmla="*/ 711112 w 3523460"/>
                <a:gd name="connsiteY6" fmla="*/ 214722 h 4528242"/>
                <a:gd name="connsiteX7" fmla="*/ 1235897 w 3523460"/>
                <a:gd name="connsiteY7" fmla="*/ 1868593 h 4528242"/>
                <a:gd name="connsiteX8" fmla="*/ 1315411 w 3523460"/>
                <a:gd name="connsiteY8" fmla="*/ 1852690 h 4528242"/>
                <a:gd name="connsiteX9" fmla="*/ 1458534 w 3523460"/>
                <a:gd name="connsiteY9" fmla="*/ 37 h 4528242"/>
                <a:gd name="connsiteX10" fmla="*/ 1728878 w 3523460"/>
                <a:gd name="connsiteY10" fmla="*/ 1828836 h 4528242"/>
                <a:gd name="connsiteX11" fmla="*/ 1816344 w 3523460"/>
                <a:gd name="connsiteY11" fmla="*/ 1868594 h 4528242"/>
                <a:gd name="connsiteX12" fmla="*/ 2492205 w 3523460"/>
                <a:gd name="connsiteY12" fmla="*/ 333992 h 4528242"/>
                <a:gd name="connsiteX13" fmla="*/ 2221860 w 3523460"/>
                <a:gd name="connsiteY13" fmla="*/ 2011718 h 4528242"/>
                <a:gd name="connsiteX14" fmla="*/ 2325227 w 3523460"/>
                <a:gd name="connsiteY14" fmla="*/ 2711432 h 4528242"/>
                <a:gd name="connsiteX15" fmla="*/ 2762549 w 3523460"/>
                <a:gd name="connsiteY15" fmla="*/ 2266158 h 4528242"/>
                <a:gd name="connsiteX16" fmla="*/ 3509971 w 3523460"/>
                <a:gd name="connsiteY16" fmla="*/ 2162792 h 4528242"/>
                <a:gd name="connsiteX17" fmla="*/ 2778451 w 3523460"/>
                <a:gd name="connsiteY17" fmla="*/ 2942019 h 4528242"/>
                <a:gd name="connsiteX18" fmla="*/ 2118493 w 3523460"/>
                <a:gd name="connsiteY18" fmla="*/ 4007494 h 4528242"/>
                <a:gd name="connsiteX19" fmla="*/ 2126522 w 3523460"/>
                <a:gd name="connsiteY19" fmla="*/ 4522103 h 4528242"/>
                <a:gd name="connsiteX20" fmla="*/ 948467 w 3523460"/>
                <a:gd name="connsiteY20" fmla="*/ 4528242 h 4528242"/>
                <a:gd name="connsiteX0" fmla="*/ 948467 w 3523460"/>
                <a:gd name="connsiteY0" fmla="*/ 6103601 h 6103601"/>
                <a:gd name="connsiteX1" fmla="*/ 870139 w 3523460"/>
                <a:gd name="connsiteY1" fmla="*/ 4094960 h 6103601"/>
                <a:gd name="connsiteX2" fmla="*/ 432816 w 3523460"/>
                <a:gd name="connsiteY2" fmla="*/ 2274110 h 6103601"/>
                <a:gd name="connsiteX3" fmla="*/ 75008 w 3523460"/>
                <a:gd name="connsiteY3" fmla="*/ 970096 h 6103601"/>
                <a:gd name="connsiteX4" fmla="*/ 750867 w 3523460"/>
                <a:gd name="connsiteY4" fmla="*/ 2107132 h 6103601"/>
                <a:gd name="connsiteX5" fmla="*/ 838333 w 3523460"/>
                <a:gd name="connsiteY5" fmla="*/ 2035571 h 6103601"/>
                <a:gd name="connsiteX6" fmla="*/ 711112 w 3523460"/>
                <a:gd name="connsiteY6" fmla="*/ 214722 h 6103601"/>
                <a:gd name="connsiteX7" fmla="*/ 1235897 w 3523460"/>
                <a:gd name="connsiteY7" fmla="*/ 1868593 h 6103601"/>
                <a:gd name="connsiteX8" fmla="*/ 1315411 w 3523460"/>
                <a:gd name="connsiteY8" fmla="*/ 1852690 h 6103601"/>
                <a:gd name="connsiteX9" fmla="*/ 1458534 w 3523460"/>
                <a:gd name="connsiteY9" fmla="*/ 37 h 6103601"/>
                <a:gd name="connsiteX10" fmla="*/ 1728878 w 3523460"/>
                <a:gd name="connsiteY10" fmla="*/ 1828836 h 6103601"/>
                <a:gd name="connsiteX11" fmla="*/ 1816344 w 3523460"/>
                <a:gd name="connsiteY11" fmla="*/ 1868594 h 6103601"/>
                <a:gd name="connsiteX12" fmla="*/ 2492205 w 3523460"/>
                <a:gd name="connsiteY12" fmla="*/ 333992 h 6103601"/>
                <a:gd name="connsiteX13" fmla="*/ 2221860 w 3523460"/>
                <a:gd name="connsiteY13" fmla="*/ 2011718 h 6103601"/>
                <a:gd name="connsiteX14" fmla="*/ 2325227 w 3523460"/>
                <a:gd name="connsiteY14" fmla="*/ 2711432 h 6103601"/>
                <a:gd name="connsiteX15" fmla="*/ 2762549 w 3523460"/>
                <a:gd name="connsiteY15" fmla="*/ 2266158 h 6103601"/>
                <a:gd name="connsiteX16" fmla="*/ 3509971 w 3523460"/>
                <a:gd name="connsiteY16" fmla="*/ 2162792 h 6103601"/>
                <a:gd name="connsiteX17" fmla="*/ 2778451 w 3523460"/>
                <a:gd name="connsiteY17" fmla="*/ 2942019 h 6103601"/>
                <a:gd name="connsiteX18" fmla="*/ 2118493 w 3523460"/>
                <a:gd name="connsiteY18" fmla="*/ 4007494 h 6103601"/>
                <a:gd name="connsiteX19" fmla="*/ 2126522 w 3523460"/>
                <a:gd name="connsiteY19" fmla="*/ 4522103 h 6103601"/>
                <a:gd name="connsiteX20" fmla="*/ 948467 w 3523460"/>
                <a:gd name="connsiteY20" fmla="*/ 6103601 h 6103601"/>
                <a:gd name="connsiteX0" fmla="*/ 948467 w 3523460"/>
                <a:gd name="connsiteY0" fmla="*/ 6103601 h 6103601"/>
                <a:gd name="connsiteX1" fmla="*/ 870139 w 3523460"/>
                <a:gd name="connsiteY1" fmla="*/ 4094960 h 6103601"/>
                <a:gd name="connsiteX2" fmla="*/ 432816 w 3523460"/>
                <a:gd name="connsiteY2" fmla="*/ 2274110 h 6103601"/>
                <a:gd name="connsiteX3" fmla="*/ 75008 w 3523460"/>
                <a:gd name="connsiteY3" fmla="*/ 970096 h 6103601"/>
                <a:gd name="connsiteX4" fmla="*/ 750867 w 3523460"/>
                <a:gd name="connsiteY4" fmla="*/ 2107132 h 6103601"/>
                <a:gd name="connsiteX5" fmla="*/ 838333 w 3523460"/>
                <a:gd name="connsiteY5" fmla="*/ 2035571 h 6103601"/>
                <a:gd name="connsiteX6" fmla="*/ 711112 w 3523460"/>
                <a:gd name="connsiteY6" fmla="*/ 214722 h 6103601"/>
                <a:gd name="connsiteX7" fmla="*/ 1235897 w 3523460"/>
                <a:gd name="connsiteY7" fmla="*/ 1868593 h 6103601"/>
                <a:gd name="connsiteX8" fmla="*/ 1315411 w 3523460"/>
                <a:gd name="connsiteY8" fmla="*/ 1852690 h 6103601"/>
                <a:gd name="connsiteX9" fmla="*/ 1458534 w 3523460"/>
                <a:gd name="connsiteY9" fmla="*/ 37 h 6103601"/>
                <a:gd name="connsiteX10" fmla="*/ 1728878 w 3523460"/>
                <a:gd name="connsiteY10" fmla="*/ 1828836 h 6103601"/>
                <a:gd name="connsiteX11" fmla="*/ 1816344 w 3523460"/>
                <a:gd name="connsiteY11" fmla="*/ 1868594 h 6103601"/>
                <a:gd name="connsiteX12" fmla="*/ 2492205 w 3523460"/>
                <a:gd name="connsiteY12" fmla="*/ 333992 h 6103601"/>
                <a:gd name="connsiteX13" fmla="*/ 2221860 w 3523460"/>
                <a:gd name="connsiteY13" fmla="*/ 2011718 h 6103601"/>
                <a:gd name="connsiteX14" fmla="*/ 2325227 w 3523460"/>
                <a:gd name="connsiteY14" fmla="*/ 2711432 h 6103601"/>
                <a:gd name="connsiteX15" fmla="*/ 2762549 w 3523460"/>
                <a:gd name="connsiteY15" fmla="*/ 2266158 h 6103601"/>
                <a:gd name="connsiteX16" fmla="*/ 3509971 w 3523460"/>
                <a:gd name="connsiteY16" fmla="*/ 2162792 h 6103601"/>
                <a:gd name="connsiteX17" fmla="*/ 2778451 w 3523460"/>
                <a:gd name="connsiteY17" fmla="*/ 2942019 h 6103601"/>
                <a:gd name="connsiteX18" fmla="*/ 2118493 w 3523460"/>
                <a:gd name="connsiteY18" fmla="*/ 4007494 h 6103601"/>
                <a:gd name="connsiteX19" fmla="*/ 2357064 w 3523460"/>
                <a:gd name="connsiteY19" fmla="*/ 6059037 h 6103601"/>
                <a:gd name="connsiteX20" fmla="*/ 948467 w 3523460"/>
                <a:gd name="connsiteY20" fmla="*/ 6103601 h 6103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3460" h="6103601">
                  <a:moveTo>
                    <a:pt x="948467" y="6103601"/>
                  </a:moveTo>
                  <a:cubicBezTo>
                    <a:pt x="873324" y="5891568"/>
                    <a:pt x="1019530" y="4410362"/>
                    <a:pt x="870139" y="4094960"/>
                  </a:cubicBezTo>
                  <a:cubicBezTo>
                    <a:pt x="560039" y="3546320"/>
                    <a:pt x="456669" y="2926117"/>
                    <a:pt x="432816" y="2274110"/>
                  </a:cubicBezTo>
                  <a:cubicBezTo>
                    <a:pt x="313547" y="1839439"/>
                    <a:pt x="-187386" y="1134423"/>
                    <a:pt x="75008" y="970096"/>
                  </a:cubicBezTo>
                  <a:cubicBezTo>
                    <a:pt x="248612" y="927688"/>
                    <a:pt x="623646" y="1934854"/>
                    <a:pt x="750867" y="2107132"/>
                  </a:cubicBezTo>
                  <a:cubicBezTo>
                    <a:pt x="790624" y="2183994"/>
                    <a:pt x="862187" y="2105807"/>
                    <a:pt x="838333" y="2035571"/>
                  </a:cubicBezTo>
                  <a:cubicBezTo>
                    <a:pt x="716413" y="1433922"/>
                    <a:pt x="427516" y="251827"/>
                    <a:pt x="711112" y="214722"/>
                  </a:cubicBezTo>
                  <a:cubicBezTo>
                    <a:pt x="909896" y="184242"/>
                    <a:pt x="1157709" y="1578371"/>
                    <a:pt x="1235897" y="1868593"/>
                  </a:cubicBezTo>
                  <a:cubicBezTo>
                    <a:pt x="1242524" y="1928227"/>
                    <a:pt x="1311436" y="2047497"/>
                    <a:pt x="1315411" y="1852690"/>
                  </a:cubicBezTo>
                  <a:cubicBezTo>
                    <a:pt x="1312761" y="1280197"/>
                    <a:pt x="1159035" y="-7915"/>
                    <a:pt x="1458534" y="37"/>
                  </a:cubicBezTo>
                  <a:cubicBezTo>
                    <a:pt x="1693099" y="-7916"/>
                    <a:pt x="1707674" y="1541264"/>
                    <a:pt x="1728878" y="1828836"/>
                  </a:cubicBezTo>
                  <a:cubicBezTo>
                    <a:pt x="1734180" y="1917625"/>
                    <a:pt x="1764661" y="1916301"/>
                    <a:pt x="1816344" y="1868594"/>
                  </a:cubicBezTo>
                  <a:cubicBezTo>
                    <a:pt x="2054883" y="1372963"/>
                    <a:pt x="2198007" y="241226"/>
                    <a:pt x="2492205" y="333992"/>
                  </a:cubicBezTo>
                  <a:cubicBezTo>
                    <a:pt x="2781103" y="421456"/>
                    <a:pt x="2314625" y="1471029"/>
                    <a:pt x="2221860" y="2011718"/>
                  </a:cubicBezTo>
                  <a:lnTo>
                    <a:pt x="2325227" y="2711432"/>
                  </a:lnTo>
                  <a:cubicBezTo>
                    <a:pt x="2439196" y="2563007"/>
                    <a:pt x="2584970" y="2406632"/>
                    <a:pt x="2762549" y="2266158"/>
                  </a:cubicBezTo>
                  <a:cubicBezTo>
                    <a:pt x="3043495" y="1897748"/>
                    <a:pt x="3618639" y="2022319"/>
                    <a:pt x="3509971" y="2162792"/>
                  </a:cubicBezTo>
                  <a:cubicBezTo>
                    <a:pt x="3266131" y="2446388"/>
                    <a:pt x="2982534" y="2594812"/>
                    <a:pt x="2778451" y="2942019"/>
                  </a:cubicBezTo>
                  <a:cubicBezTo>
                    <a:pt x="2558465" y="3336933"/>
                    <a:pt x="2370285" y="3707995"/>
                    <a:pt x="2118493" y="4007494"/>
                  </a:cubicBezTo>
                  <a:cubicBezTo>
                    <a:pt x="2147648" y="4296392"/>
                    <a:pt x="2319958" y="5817847"/>
                    <a:pt x="2357064" y="6059037"/>
                  </a:cubicBezTo>
                  <a:lnTo>
                    <a:pt x="948467" y="6103601"/>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46" name="Freeform 6">
              <a:extLst>
                <a:ext uri="{FF2B5EF4-FFF2-40B4-BE49-F238E27FC236}">
                  <a16:creationId xmlns:a16="http://schemas.microsoft.com/office/drawing/2014/main" id="{36059920-3654-4007-905D-87231DBC1071}"/>
                </a:ext>
              </a:extLst>
            </p:cNvPr>
            <p:cNvSpPr/>
            <p:nvPr/>
          </p:nvSpPr>
          <p:spPr>
            <a:xfrm>
              <a:off x="2635903" y="4429817"/>
              <a:ext cx="1578802" cy="2167742"/>
            </a:xfrm>
            <a:custGeom>
              <a:avLst/>
              <a:gdLst>
                <a:gd name="connsiteX0" fmla="*/ 811033 w 3490622"/>
                <a:gd name="connsiteY0" fmla="*/ 4778734 h 4778734"/>
                <a:gd name="connsiteX1" fmla="*/ 803081 w 3490622"/>
                <a:gd name="connsiteY1" fmla="*/ 4341412 h 4778734"/>
                <a:gd name="connsiteX2" fmla="*/ 437321 w 3490622"/>
                <a:gd name="connsiteY2" fmla="*/ 2313830 h 4778734"/>
                <a:gd name="connsiteX3" fmla="*/ 0 w 3490622"/>
                <a:gd name="connsiteY3" fmla="*/ 938254 h 4778734"/>
                <a:gd name="connsiteX4" fmla="*/ 747422 w 3490622"/>
                <a:gd name="connsiteY4" fmla="*/ 2019631 h 4778734"/>
                <a:gd name="connsiteX5" fmla="*/ 667909 w 3490622"/>
                <a:gd name="connsiteY5" fmla="*/ 182880 h 4778734"/>
                <a:gd name="connsiteX6" fmla="*/ 1264257 w 3490622"/>
                <a:gd name="connsiteY6" fmla="*/ 1804946 h 4778734"/>
                <a:gd name="connsiteX7" fmla="*/ 1407380 w 3490622"/>
                <a:gd name="connsiteY7" fmla="*/ 0 h 4778734"/>
                <a:gd name="connsiteX8" fmla="*/ 1757238 w 3490622"/>
                <a:gd name="connsiteY8" fmla="*/ 1868557 h 4778734"/>
                <a:gd name="connsiteX9" fmla="*/ 2456953 w 3490622"/>
                <a:gd name="connsiteY9" fmla="*/ 333955 h 4778734"/>
                <a:gd name="connsiteX10" fmla="*/ 2194560 w 3490622"/>
                <a:gd name="connsiteY10" fmla="*/ 2003729 h 4778734"/>
                <a:gd name="connsiteX11" fmla="*/ 2305878 w 3490622"/>
                <a:gd name="connsiteY11" fmla="*/ 2759103 h 4778734"/>
                <a:gd name="connsiteX12" fmla="*/ 2623930 w 3490622"/>
                <a:gd name="connsiteY12" fmla="*/ 2361537 h 4778734"/>
                <a:gd name="connsiteX13" fmla="*/ 3490622 w 3490622"/>
                <a:gd name="connsiteY13" fmla="*/ 2210463 h 4778734"/>
                <a:gd name="connsiteX14" fmla="*/ 2759102 w 3490622"/>
                <a:gd name="connsiteY14" fmla="*/ 2989690 h 4778734"/>
                <a:gd name="connsiteX15" fmla="*/ 2051436 w 3490622"/>
                <a:gd name="connsiteY15" fmla="*/ 4007457 h 4778734"/>
                <a:gd name="connsiteX16" fmla="*/ 2210462 w 3490622"/>
                <a:gd name="connsiteY16" fmla="*/ 4778734 h 4778734"/>
                <a:gd name="connsiteX17" fmla="*/ 811033 w 3490622"/>
                <a:gd name="connsiteY17" fmla="*/ 4778734 h 4778734"/>
                <a:gd name="connsiteX0" fmla="*/ 755374 w 3434963"/>
                <a:gd name="connsiteY0" fmla="*/ 4778734 h 4778734"/>
                <a:gd name="connsiteX1" fmla="*/ 747422 w 3434963"/>
                <a:gd name="connsiteY1" fmla="*/ 4341412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46514"/>
                <a:gd name="connsiteY0" fmla="*/ 4778734 h 4778734"/>
                <a:gd name="connsiteX1" fmla="*/ 795131 w 3446514"/>
                <a:gd name="connsiteY1" fmla="*/ 4142631 h 4778734"/>
                <a:gd name="connsiteX2" fmla="*/ 381662 w 3446514"/>
                <a:gd name="connsiteY2" fmla="*/ 2313830 h 4778734"/>
                <a:gd name="connsiteX3" fmla="*/ 0 w 3446514"/>
                <a:gd name="connsiteY3" fmla="*/ 1017767 h 4778734"/>
                <a:gd name="connsiteX4" fmla="*/ 691763 w 3446514"/>
                <a:gd name="connsiteY4" fmla="*/ 2019631 h 4778734"/>
                <a:gd name="connsiteX5" fmla="*/ 612250 w 3446514"/>
                <a:gd name="connsiteY5" fmla="*/ 182880 h 4778734"/>
                <a:gd name="connsiteX6" fmla="*/ 1208598 w 3446514"/>
                <a:gd name="connsiteY6" fmla="*/ 1804946 h 4778734"/>
                <a:gd name="connsiteX7" fmla="*/ 1351721 w 3446514"/>
                <a:gd name="connsiteY7" fmla="*/ 0 h 4778734"/>
                <a:gd name="connsiteX8" fmla="*/ 1701579 w 3446514"/>
                <a:gd name="connsiteY8" fmla="*/ 1868557 h 4778734"/>
                <a:gd name="connsiteX9" fmla="*/ 2401294 w 3446514"/>
                <a:gd name="connsiteY9" fmla="*/ 333955 h 4778734"/>
                <a:gd name="connsiteX10" fmla="*/ 2138901 w 3446514"/>
                <a:gd name="connsiteY10" fmla="*/ 2003729 h 4778734"/>
                <a:gd name="connsiteX11" fmla="*/ 2250219 w 3446514"/>
                <a:gd name="connsiteY11" fmla="*/ 2759103 h 4778734"/>
                <a:gd name="connsiteX12" fmla="*/ 2568271 w 3446514"/>
                <a:gd name="connsiteY12" fmla="*/ 2361537 h 4778734"/>
                <a:gd name="connsiteX13" fmla="*/ 3434963 w 3446514"/>
                <a:gd name="connsiteY13" fmla="*/ 2210463 h 4778734"/>
                <a:gd name="connsiteX14" fmla="*/ 2703443 w 3446514"/>
                <a:gd name="connsiteY14" fmla="*/ 2989690 h 4778734"/>
                <a:gd name="connsiteX15" fmla="*/ 2043485 w 3446514"/>
                <a:gd name="connsiteY15" fmla="*/ 4055165 h 4778734"/>
                <a:gd name="connsiteX16" fmla="*/ 2154803 w 3446514"/>
                <a:gd name="connsiteY16" fmla="*/ 4778734 h 4778734"/>
                <a:gd name="connsiteX17" fmla="*/ 755374 w 3446514"/>
                <a:gd name="connsiteY17" fmla="*/ 4778734 h 4778734"/>
                <a:gd name="connsiteX0" fmla="*/ 755374 w 3448610"/>
                <a:gd name="connsiteY0" fmla="*/ 4778734 h 4778734"/>
                <a:gd name="connsiteX1" fmla="*/ 795131 w 3448610"/>
                <a:gd name="connsiteY1" fmla="*/ 4142631 h 4778734"/>
                <a:gd name="connsiteX2" fmla="*/ 381662 w 3448610"/>
                <a:gd name="connsiteY2" fmla="*/ 2313830 h 4778734"/>
                <a:gd name="connsiteX3" fmla="*/ 0 w 3448610"/>
                <a:gd name="connsiteY3" fmla="*/ 1017767 h 4778734"/>
                <a:gd name="connsiteX4" fmla="*/ 691763 w 3448610"/>
                <a:gd name="connsiteY4" fmla="*/ 2019631 h 4778734"/>
                <a:gd name="connsiteX5" fmla="*/ 612250 w 3448610"/>
                <a:gd name="connsiteY5" fmla="*/ 182880 h 4778734"/>
                <a:gd name="connsiteX6" fmla="*/ 1208598 w 3448610"/>
                <a:gd name="connsiteY6" fmla="*/ 1804946 h 4778734"/>
                <a:gd name="connsiteX7" fmla="*/ 1351721 w 3448610"/>
                <a:gd name="connsiteY7" fmla="*/ 0 h 4778734"/>
                <a:gd name="connsiteX8" fmla="*/ 1701579 w 3448610"/>
                <a:gd name="connsiteY8" fmla="*/ 1868557 h 4778734"/>
                <a:gd name="connsiteX9" fmla="*/ 2401294 w 3448610"/>
                <a:gd name="connsiteY9" fmla="*/ 333955 h 4778734"/>
                <a:gd name="connsiteX10" fmla="*/ 2138901 w 3448610"/>
                <a:gd name="connsiteY10" fmla="*/ 2003729 h 4778734"/>
                <a:gd name="connsiteX11" fmla="*/ 2250219 w 3448610"/>
                <a:gd name="connsiteY11" fmla="*/ 2759103 h 4778734"/>
                <a:gd name="connsiteX12" fmla="*/ 2687541 w 3448610"/>
                <a:gd name="connsiteY12" fmla="*/ 2313829 h 4778734"/>
                <a:gd name="connsiteX13" fmla="*/ 3434963 w 3448610"/>
                <a:gd name="connsiteY13" fmla="*/ 2210463 h 4778734"/>
                <a:gd name="connsiteX14" fmla="*/ 2703443 w 3448610"/>
                <a:gd name="connsiteY14" fmla="*/ 2989690 h 4778734"/>
                <a:gd name="connsiteX15" fmla="*/ 2043485 w 3448610"/>
                <a:gd name="connsiteY15" fmla="*/ 4055165 h 4778734"/>
                <a:gd name="connsiteX16" fmla="*/ 2154803 w 3448610"/>
                <a:gd name="connsiteY16" fmla="*/ 4778734 h 4778734"/>
                <a:gd name="connsiteX17" fmla="*/ 755374 w 3448610"/>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51801 w 3523460"/>
                <a:gd name="connsiteY6" fmla="*/ 1812897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31026 h 4731026"/>
                <a:gd name="connsiteX1" fmla="*/ 870139 w 3523460"/>
                <a:gd name="connsiteY1" fmla="*/ 4094923 h 4731026"/>
                <a:gd name="connsiteX2" fmla="*/ 432816 w 3523460"/>
                <a:gd name="connsiteY2" fmla="*/ 2274073 h 4731026"/>
                <a:gd name="connsiteX3" fmla="*/ 75008 w 3523460"/>
                <a:gd name="connsiteY3" fmla="*/ 970059 h 4731026"/>
                <a:gd name="connsiteX4" fmla="*/ 766771 w 3523460"/>
                <a:gd name="connsiteY4" fmla="*/ 1971923 h 4731026"/>
                <a:gd name="connsiteX5" fmla="*/ 711112 w 3523460"/>
                <a:gd name="connsiteY5" fmla="*/ 214685 h 4731026"/>
                <a:gd name="connsiteX6" fmla="*/ 1251801 w 3523460"/>
                <a:gd name="connsiteY6" fmla="*/ 1765189 h 4731026"/>
                <a:gd name="connsiteX7" fmla="*/ 1458534 w 3523460"/>
                <a:gd name="connsiteY7" fmla="*/ 0 h 4731026"/>
                <a:gd name="connsiteX8" fmla="*/ 1776587 w 3523460"/>
                <a:gd name="connsiteY8" fmla="*/ 1820849 h 4731026"/>
                <a:gd name="connsiteX9" fmla="*/ 2476302 w 3523460"/>
                <a:gd name="connsiteY9" fmla="*/ 286247 h 4731026"/>
                <a:gd name="connsiteX10" fmla="*/ 2213909 w 3523460"/>
                <a:gd name="connsiteY10" fmla="*/ 1956021 h 4731026"/>
                <a:gd name="connsiteX11" fmla="*/ 2325227 w 3523460"/>
                <a:gd name="connsiteY11" fmla="*/ 2711395 h 4731026"/>
                <a:gd name="connsiteX12" fmla="*/ 2762549 w 3523460"/>
                <a:gd name="connsiteY12" fmla="*/ 2266121 h 4731026"/>
                <a:gd name="connsiteX13" fmla="*/ 3509971 w 3523460"/>
                <a:gd name="connsiteY13" fmla="*/ 2162755 h 4731026"/>
                <a:gd name="connsiteX14" fmla="*/ 2778451 w 3523460"/>
                <a:gd name="connsiteY14" fmla="*/ 2941982 h 4731026"/>
                <a:gd name="connsiteX15" fmla="*/ 2118493 w 3523460"/>
                <a:gd name="connsiteY15" fmla="*/ 4007457 h 4731026"/>
                <a:gd name="connsiteX16" fmla="*/ 2229811 w 3523460"/>
                <a:gd name="connsiteY16" fmla="*/ 4731026 h 4731026"/>
                <a:gd name="connsiteX17" fmla="*/ 830382 w 3523460"/>
                <a:gd name="connsiteY17" fmla="*/ 4731026 h 473102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776587 w 3523460"/>
                <a:gd name="connsiteY9" fmla="*/ 1821199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75655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92761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838333 w 3523460"/>
                <a:gd name="connsiteY4" fmla="*/ 2003886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04092 w 3523460"/>
                <a:gd name="connsiteY7" fmla="*/ 1773290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05024 w 3523460"/>
                <a:gd name="connsiteY10" fmla="*/ 1813042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727477 w 3523460"/>
                <a:gd name="connsiteY0" fmla="*/ 5951236 h 5951236"/>
                <a:gd name="connsiteX1" fmla="*/ 870139 w 3523460"/>
                <a:gd name="connsiteY1" fmla="*/ 4094960 h 5951236"/>
                <a:gd name="connsiteX2" fmla="*/ 432816 w 3523460"/>
                <a:gd name="connsiteY2" fmla="*/ 2274110 h 5951236"/>
                <a:gd name="connsiteX3" fmla="*/ 75008 w 3523460"/>
                <a:gd name="connsiteY3" fmla="*/ 970096 h 5951236"/>
                <a:gd name="connsiteX4" fmla="*/ 750867 w 3523460"/>
                <a:gd name="connsiteY4" fmla="*/ 2107132 h 5951236"/>
                <a:gd name="connsiteX5" fmla="*/ 838333 w 3523460"/>
                <a:gd name="connsiteY5" fmla="*/ 2035571 h 5951236"/>
                <a:gd name="connsiteX6" fmla="*/ 711112 w 3523460"/>
                <a:gd name="connsiteY6" fmla="*/ 214722 h 5951236"/>
                <a:gd name="connsiteX7" fmla="*/ 1235897 w 3523460"/>
                <a:gd name="connsiteY7" fmla="*/ 1868593 h 5951236"/>
                <a:gd name="connsiteX8" fmla="*/ 1315411 w 3523460"/>
                <a:gd name="connsiteY8" fmla="*/ 1852690 h 5951236"/>
                <a:gd name="connsiteX9" fmla="*/ 1458534 w 3523460"/>
                <a:gd name="connsiteY9" fmla="*/ 37 h 5951236"/>
                <a:gd name="connsiteX10" fmla="*/ 1728878 w 3523460"/>
                <a:gd name="connsiteY10" fmla="*/ 1828836 h 5951236"/>
                <a:gd name="connsiteX11" fmla="*/ 1816344 w 3523460"/>
                <a:gd name="connsiteY11" fmla="*/ 1868594 h 5951236"/>
                <a:gd name="connsiteX12" fmla="*/ 2492205 w 3523460"/>
                <a:gd name="connsiteY12" fmla="*/ 333992 h 5951236"/>
                <a:gd name="connsiteX13" fmla="*/ 2221860 w 3523460"/>
                <a:gd name="connsiteY13" fmla="*/ 2011718 h 5951236"/>
                <a:gd name="connsiteX14" fmla="*/ 2325227 w 3523460"/>
                <a:gd name="connsiteY14" fmla="*/ 2711432 h 5951236"/>
                <a:gd name="connsiteX15" fmla="*/ 2762549 w 3523460"/>
                <a:gd name="connsiteY15" fmla="*/ 2266158 h 5951236"/>
                <a:gd name="connsiteX16" fmla="*/ 3509971 w 3523460"/>
                <a:gd name="connsiteY16" fmla="*/ 2162792 h 5951236"/>
                <a:gd name="connsiteX17" fmla="*/ 2778451 w 3523460"/>
                <a:gd name="connsiteY17" fmla="*/ 2942019 h 5951236"/>
                <a:gd name="connsiteX18" fmla="*/ 2118493 w 3523460"/>
                <a:gd name="connsiteY18" fmla="*/ 4007494 h 5951236"/>
                <a:gd name="connsiteX19" fmla="*/ 2229811 w 3523460"/>
                <a:gd name="connsiteY19" fmla="*/ 4731063 h 5951236"/>
                <a:gd name="connsiteX20" fmla="*/ 727477 w 3523460"/>
                <a:gd name="connsiteY20" fmla="*/ 5951236 h 5951236"/>
                <a:gd name="connsiteX0" fmla="*/ 727477 w 3523460"/>
                <a:gd name="connsiteY0" fmla="*/ 595123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727477 w 3523460"/>
                <a:gd name="connsiteY20" fmla="*/ 5951236 h 5980637"/>
                <a:gd name="connsiteX0" fmla="*/ 948466 w 3523460"/>
                <a:gd name="connsiteY0" fmla="*/ 447060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948466 w 3523460"/>
                <a:gd name="connsiteY20" fmla="*/ 4470606 h 5980637"/>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29256 w 3523460"/>
                <a:gd name="connsiteY0" fmla="*/ 4777995 h 4777995"/>
                <a:gd name="connsiteX1" fmla="*/ 870139 w 3523460"/>
                <a:gd name="connsiteY1" fmla="*/ 4094960 h 4777995"/>
                <a:gd name="connsiteX2" fmla="*/ 432816 w 3523460"/>
                <a:gd name="connsiteY2" fmla="*/ 2274110 h 4777995"/>
                <a:gd name="connsiteX3" fmla="*/ 75008 w 3523460"/>
                <a:gd name="connsiteY3" fmla="*/ 970096 h 4777995"/>
                <a:gd name="connsiteX4" fmla="*/ 750867 w 3523460"/>
                <a:gd name="connsiteY4" fmla="*/ 2107132 h 4777995"/>
                <a:gd name="connsiteX5" fmla="*/ 838333 w 3523460"/>
                <a:gd name="connsiteY5" fmla="*/ 2035571 h 4777995"/>
                <a:gd name="connsiteX6" fmla="*/ 711112 w 3523460"/>
                <a:gd name="connsiteY6" fmla="*/ 214722 h 4777995"/>
                <a:gd name="connsiteX7" fmla="*/ 1235897 w 3523460"/>
                <a:gd name="connsiteY7" fmla="*/ 1868593 h 4777995"/>
                <a:gd name="connsiteX8" fmla="*/ 1315411 w 3523460"/>
                <a:gd name="connsiteY8" fmla="*/ 1852690 h 4777995"/>
                <a:gd name="connsiteX9" fmla="*/ 1458534 w 3523460"/>
                <a:gd name="connsiteY9" fmla="*/ 37 h 4777995"/>
                <a:gd name="connsiteX10" fmla="*/ 1728878 w 3523460"/>
                <a:gd name="connsiteY10" fmla="*/ 1828836 h 4777995"/>
                <a:gd name="connsiteX11" fmla="*/ 1816344 w 3523460"/>
                <a:gd name="connsiteY11" fmla="*/ 1868594 h 4777995"/>
                <a:gd name="connsiteX12" fmla="*/ 2492205 w 3523460"/>
                <a:gd name="connsiteY12" fmla="*/ 333992 h 4777995"/>
                <a:gd name="connsiteX13" fmla="*/ 2221860 w 3523460"/>
                <a:gd name="connsiteY13" fmla="*/ 2011718 h 4777995"/>
                <a:gd name="connsiteX14" fmla="*/ 2325227 w 3523460"/>
                <a:gd name="connsiteY14" fmla="*/ 2711432 h 4777995"/>
                <a:gd name="connsiteX15" fmla="*/ 2762549 w 3523460"/>
                <a:gd name="connsiteY15" fmla="*/ 2266158 h 4777995"/>
                <a:gd name="connsiteX16" fmla="*/ 3509971 w 3523460"/>
                <a:gd name="connsiteY16" fmla="*/ 2162792 h 4777995"/>
                <a:gd name="connsiteX17" fmla="*/ 2778451 w 3523460"/>
                <a:gd name="connsiteY17" fmla="*/ 2942019 h 4777995"/>
                <a:gd name="connsiteX18" fmla="*/ 2118493 w 3523460"/>
                <a:gd name="connsiteY18" fmla="*/ 4007494 h 4777995"/>
                <a:gd name="connsiteX19" fmla="*/ 2126522 w 3523460"/>
                <a:gd name="connsiteY19" fmla="*/ 4522103 h 4777995"/>
                <a:gd name="connsiteX20" fmla="*/ 929256 w 3523460"/>
                <a:gd name="connsiteY20" fmla="*/ 4777995 h 4777995"/>
                <a:gd name="connsiteX0" fmla="*/ 929256 w 3523460"/>
                <a:gd name="connsiteY0" fmla="*/ 4777995 h 4829491"/>
                <a:gd name="connsiteX1" fmla="*/ 870139 w 3523460"/>
                <a:gd name="connsiteY1" fmla="*/ 4094960 h 4829491"/>
                <a:gd name="connsiteX2" fmla="*/ 432816 w 3523460"/>
                <a:gd name="connsiteY2" fmla="*/ 2274110 h 4829491"/>
                <a:gd name="connsiteX3" fmla="*/ 75008 w 3523460"/>
                <a:gd name="connsiteY3" fmla="*/ 970096 h 4829491"/>
                <a:gd name="connsiteX4" fmla="*/ 750867 w 3523460"/>
                <a:gd name="connsiteY4" fmla="*/ 2107132 h 4829491"/>
                <a:gd name="connsiteX5" fmla="*/ 838333 w 3523460"/>
                <a:gd name="connsiteY5" fmla="*/ 2035571 h 4829491"/>
                <a:gd name="connsiteX6" fmla="*/ 711112 w 3523460"/>
                <a:gd name="connsiteY6" fmla="*/ 214722 h 4829491"/>
                <a:gd name="connsiteX7" fmla="*/ 1235897 w 3523460"/>
                <a:gd name="connsiteY7" fmla="*/ 1868593 h 4829491"/>
                <a:gd name="connsiteX8" fmla="*/ 1315411 w 3523460"/>
                <a:gd name="connsiteY8" fmla="*/ 1852690 h 4829491"/>
                <a:gd name="connsiteX9" fmla="*/ 1458534 w 3523460"/>
                <a:gd name="connsiteY9" fmla="*/ 37 h 4829491"/>
                <a:gd name="connsiteX10" fmla="*/ 1728878 w 3523460"/>
                <a:gd name="connsiteY10" fmla="*/ 1828836 h 4829491"/>
                <a:gd name="connsiteX11" fmla="*/ 1816344 w 3523460"/>
                <a:gd name="connsiteY11" fmla="*/ 1868594 h 4829491"/>
                <a:gd name="connsiteX12" fmla="*/ 2492205 w 3523460"/>
                <a:gd name="connsiteY12" fmla="*/ 333992 h 4829491"/>
                <a:gd name="connsiteX13" fmla="*/ 2221860 w 3523460"/>
                <a:gd name="connsiteY13" fmla="*/ 2011718 h 4829491"/>
                <a:gd name="connsiteX14" fmla="*/ 2325227 w 3523460"/>
                <a:gd name="connsiteY14" fmla="*/ 2711432 h 4829491"/>
                <a:gd name="connsiteX15" fmla="*/ 2762549 w 3523460"/>
                <a:gd name="connsiteY15" fmla="*/ 2266158 h 4829491"/>
                <a:gd name="connsiteX16" fmla="*/ 3509971 w 3523460"/>
                <a:gd name="connsiteY16" fmla="*/ 2162792 h 4829491"/>
                <a:gd name="connsiteX17" fmla="*/ 2778451 w 3523460"/>
                <a:gd name="connsiteY17" fmla="*/ 2942019 h 4829491"/>
                <a:gd name="connsiteX18" fmla="*/ 2118493 w 3523460"/>
                <a:gd name="connsiteY18" fmla="*/ 4007494 h 4829491"/>
                <a:gd name="connsiteX19" fmla="*/ 2145734 w 3523460"/>
                <a:gd name="connsiteY19" fmla="*/ 4829491 h 4829491"/>
                <a:gd name="connsiteX20" fmla="*/ 929256 w 3523460"/>
                <a:gd name="connsiteY20" fmla="*/ 4777995 h 4829491"/>
                <a:gd name="connsiteX0" fmla="*/ 929256 w 3523460"/>
                <a:gd name="connsiteY0" fmla="*/ 4854841 h 4854841"/>
                <a:gd name="connsiteX1" fmla="*/ 870139 w 3523460"/>
                <a:gd name="connsiteY1" fmla="*/ 4094960 h 4854841"/>
                <a:gd name="connsiteX2" fmla="*/ 432816 w 3523460"/>
                <a:gd name="connsiteY2" fmla="*/ 2274110 h 4854841"/>
                <a:gd name="connsiteX3" fmla="*/ 75008 w 3523460"/>
                <a:gd name="connsiteY3" fmla="*/ 970096 h 4854841"/>
                <a:gd name="connsiteX4" fmla="*/ 750867 w 3523460"/>
                <a:gd name="connsiteY4" fmla="*/ 2107132 h 4854841"/>
                <a:gd name="connsiteX5" fmla="*/ 838333 w 3523460"/>
                <a:gd name="connsiteY5" fmla="*/ 2035571 h 4854841"/>
                <a:gd name="connsiteX6" fmla="*/ 711112 w 3523460"/>
                <a:gd name="connsiteY6" fmla="*/ 214722 h 4854841"/>
                <a:gd name="connsiteX7" fmla="*/ 1235897 w 3523460"/>
                <a:gd name="connsiteY7" fmla="*/ 1868593 h 4854841"/>
                <a:gd name="connsiteX8" fmla="*/ 1315411 w 3523460"/>
                <a:gd name="connsiteY8" fmla="*/ 1852690 h 4854841"/>
                <a:gd name="connsiteX9" fmla="*/ 1458534 w 3523460"/>
                <a:gd name="connsiteY9" fmla="*/ 37 h 4854841"/>
                <a:gd name="connsiteX10" fmla="*/ 1728878 w 3523460"/>
                <a:gd name="connsiteY10" fmla="*/ 1828836 h 4854841"/>
                <a:gd name="connsiteX11" fmla="*/ 1816344 w 3523460"/>
                <a:gd name="connsiteY11" fmla="*/ 1868594 h 4854841"/>
                <a:gd name="connsiteX12" fmla="*/ 2492205 w 3523460"/>
                <a:gd name="connsiteY12" fmla="*/ 333992 h 4854841"/>
                <a:gd name="connsiteX13" fmla="*/ 2221860 w 3523460"/>
                <a:gd name="connsiteY13" fmla="*/ 2011718 h 4854841"/>
                <a:gd name="connsiteX14" fmla="*/ 2325227 w 3523460"/>
                <a:gd name="connsiteY14" fmla="*/ 2711432 h 4854841"/>
                <a:gd name="connsiteX15" fmla="*/ 2762549 w 3523460"/>
                <a:gd name="connsiteY15" fmla="*/ 2266158 h 4854841"/>
                <a:gd name="connsiteX16" fmla="*/ 3509971 w 3523460"/>
                <a:gd name="connsiteY16" fmla="*/ 2162792 h 4854841"/>
                <a:gd name="connsiteX17" fmla="*/ 2778451 w 3523460"/>
                <a:gd name="connsiteY17" fmla="*/ 2942019 h 4854841"/>
                <a:gd name="connsiteX18" fmla="*/ 2118493 w 3523460"/>
                <a:gd name="connsiteY18" fmla="*/ 4007494 h 4854841"/>
                <a:gd name="connsiteX19" fmla="*/ 2145734 w 3523460"/>
                <a:gd name="connsiteY19" fmla="*/ 4829491 h 4854841"/>
                <a:gd name="connsiteX20" fmla="*/ 929256 w 3523460"/>
                <a:gd name="connsiteY20" fmla="*/ 4854841 h 4854841"/>
                <a:gd name="connsiteX0" fmla="*/ 929256 w 3523460"/>
                <a:gd name="connsiteY0" fmla="*/ 4854841 h 4854841"/>
                <a:gd name="connsiteX1" fmla="*/ 870139 w 3523460"/>
                <a:gd name="connsiteY1" fmla="*/ 4094960 h 4854841"/>
                <a:gd name="connsiteX2" fmla="*/ 432816 w 3523460"/>
                <a:gd name="connsiteY2" fmla="*/ 2274110 h 4854841"/>
                <a:gd name="connsiteX3" fmla="*/ 75008 w 3523460"/>
                <a:gd name="connsiteY3" fmla="*/ 970096 h 4854841"/>
                <a:gd name="connsiteX4" fmla="*/ 750867 w 3523460"/>
                <a:gd name="connsiteY4" fmla="*/ 2107132 h 4854841"/>
                <a:gd name="connsiteX5" fmla="*/ 838333 w 3523460"/>
                <a:gd name="connsiteY5" fmla="*/ 2035571 h 4854841"/>
                <a:gd name="connsiteX6" fmla="*/ 711112 w 3523460"/>
                <a:gd name="connsiteY6" fmla="*/ 214722 h 4854841"/>
                <a:gd name="connsiteX7" fmla="*/ 1235897 w 3523460"/>
                <a:gd name="connsiteY7" fmla="*/ 1868593 h 4854841"/>
                <a:gd name="connsiteX8" fmla="*/ 1315411 w 3523460"/>
                <a:gd name="connsiteY8" fmla="*/ 1852690 h 4854841"/>
                <a:gd name="connsiteX9" fmla="*/ 1458534 w 3523460"/>
                <a:gd name="connsiteY9" fmla="*/ 37 h 4854841"/>
                <a:gd name="connsiteX10" fmla="*/ 1728878 w 3523460"/>
                <a:gd name="connsiteY10" fmla="*/ 1828836 h 4854841"/>
                <a:gd name="connsiteX11" fmla="*/ 1816344 w 3523460"/>
                <a:gd name="connsiteY11" fmla="*/ 1868594 h 4854841"/>
                <a:gd name="connsiteX12" fmla="*/ 2492205 w 3523460"/>
                <a:gd name="connsiteY12" fmla="*/ 333992 h 4854841"/>
                <a:gd name="connsiteX13" fmla="*/ 2221860 w 3523460"/>
                <a:gd name="connsiteY13" fmla="*/ 2011718 h 4854841"/>
                <a:gd name="connsiteX14" fmla="*/ 2325227 w 3523460"/>
                <a:gd name="connsiteY14" fmla="*/ 2711432 h 4854841"/>
                <a:gd name="connsiteX15" fmla="*/ 2762549 w 3523460"/>
                <a:gd name="connsiteY15" fmla="*/ 2266158 h 4854841"/>
                <a:gd name="connsiteX16" fmla="*/ 3509971 w 3523460"/>
                <a:gd name="connsiteY16" fmla="*/ 2162792 h 4854841"/>
                <a:gd name="connsiteX17" fmla="*/ 2778451 w 3523460"/>
                <a:gd name="connsiteY17" fmla="*/ 2942019 h 4854841"/>
                <a:gd name="connsiteX18" fmla="*/ 2118493 w 3523460"/>
                <a:gd name="connsiteY18" fmla="*/ 4007494 h 4854841"/>
                <a:gd name="connsiteX19" fmla="*/ 2145735 w 3523460"/>
                <a:gd name="connsiteY19" fmla="*/ 4837820 h 4854841"/>
                <a:gd name="connsiteX20" fmla="*/ 929256 w 3523460"/>
                <a:gd name="connsiteY20" fmla="*/ 4854841 h 4854841"/>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 name="connsiteX0" fmla="*/ 929257 w 3523460"/>
                <a:gd name="connsiteY0" fmla="*/ 4829855 h 4837820"/>
                <a:gd name="connsiteX1" fmla="*/ 870139 w 3523460"/>
                <a:gd name="connsiteY1" fmla="*/ 4094960 h 4837820"/>
                <a:gd name="connsiteX2" fmla="*/ 432816 w 3523460"/>
                <a:gd name="connsiteY2" fmla="*/ 2274110 h 4837820"/>
                <a:gd name="connsiteX3" fmla="*/ 75008 w 3523460"/>
                <a:gd name="connsiteY3" fmla="*/ 970096 h 4837820"/>
                <a:gd name="connsiteX4" fmla="*/ 750867 w 3523460"/>
                <a:gd name="connsiteY4" fmla="*/ 2107132 h 4837820"/>
                <a:gd name="connsiteX5" fmla="*/ 838333 w 3523460"/>
                <a:gd name="connsiteY5" fmla="*/ 2035571 h 4837820"/>
                <a:gd name="connsiteX6" fmla="*/ 711112 w 3523460"/>
                <a:gd name="connsiteY6" fmla="*/ 214722 h 4837820"/>
                <a:gd name="connsiteX7" fmla="*/ 1235897 w 3523460"/>
                <a:gd name="connsiteY7" fmla="*/ 1868593 h 4837820"/>
                <a:gd name="connsiteX8" fmla="*/ 1315411 w 3523460"/>
                <a:gd name="connsiteY8" fmla="*/ 1852690 h 4837820"/>
                <a:gd name="connsiteX9" fmla="*/ 1458534 w 3523460"/>
                <a:gd name="connsiteY9" fmla="*/ 37 h 4837820"/>
                <a:gd name="connsiteX10" fmla="*/ 1728878 w 3523460"/>
                <a:gd name="connsiteY10" fmla="*/ 1828836 h 4837820"/>
                <a:gd name="connsiteX11" fmla="*/ 1816344 w 3523460"/>
                <a:gd name="connsiteY11" fmla="*/ 1868594 h 4837820"/>
                <a:gd name="connsiteX12" fmla="*/ 2492205 w 3523460"/>
                <a:gd name="connsiteY12" fmla="*/ 333992 h 4837820"/>
                <a:gd name="connsiteX13" fmla="*/ 2221860 w 3523460"/>
                <a:gd name="connsiteY13" fmla="*/ 2011718 h 4837820"/>
                <a:gd name="connsiteX14" fmla="*/ 2325227 w 3523460"/>
                <a:gd name="connsiteY14" fmla="*/ 2711432 h 4837820"/>
                <a:gd name="connsiteX15" fmla="*/ 2762549 w 3523460"/>
                <a:gd name="connsiteY15" fmla="*/ 2266158 h 4837820"/>
                <a:gd name="connsiteX16" fmla="*/ 3509971 w 3523460"/>
                <a:gd name="connsiteY16" fmla="*/ 2162792 h 4837820"/>
                <a:gd name="connsiteX17" fmla="*/ 2778451 w 3523460"/>
                <a:gd name="connsiteY17" fmla="*/ 2942019 h 4837820"/>
                <a:gd name="connsiteX18" fmla="*/ 2118493 w 3523460"/>
                <a:gd name="connsiteY18" fmla="*/ 4007494 h 4837820"/>
                <a:gd name="connsiteX19" fmla="*/ 2145735 w 3523460"/>
                <a:gd name="connsiteY19" fmla="*/ 4837820 h 4837820"/>
                <a:gd name="connsiteX20" fmla="*/ 929257 w 3523460"/>
                <a:gd name="connsiteY20" fmla="*/ 4829855 h 483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3460" h="4837820">
                  <a:moveTo>
                    <a:pt x="929257" y="4829855"/>
                  </a:moveTo>
                  <a:cubicBezTo>
                    <a:pt x="937409" y="4667798"/>
                    <a:pt x="977884" y="4352057"/>
                    <a:pt x="870139" y="4094960"/>
                  </a:cubicBezTo>
                  <a:cubicBezTo>
                    <a:pt x="560039" y="3546320"/>
                    <a:pt x="456669" y="2926117"/>
                    <a:pt x="432816" y="2274110"/>
                  </a:cubicBezTo>
                  <a:cubicBezTo>
                    <a:pt x="313547" y="1839439"/>
                    <a:pt x="-187386" y="1134423"/>
                    <a:pt x="75008" y="970096"/>
                  </a:cubicBezTo>
                  <a:cubicBezTo>
                    <a:pt x="248612" y="927688"/>
                    <a:pt x="623646" y="1934854"/>
                    <a:pt x="750867" y="2107132"/>
                  </a:cubicBezTo>
                  <a:cubicBezTo>
                    <a:pt x="790624" y="2183994"/>
                    <a:pt x="862187" y="2105807"/>
                    <a:pt x="838333" y="2035571"/>
                  </a:cubicBezTo>
                  <a:cubicBezTo>
                    <a:pt x="716413" y="1433922"/>
                    <a:pt x="427516" y="251827"/>
                    <a:pt x="711112" y="214722"/>
                  </a:cubicBezTo>
                  <a:cubicBezTo>
                    <a:pt x="909896" y="184242"/>
                    <a:pt x="1157709" y="1578371"/>
                    <a:pt x="1235897" y="1868593"/>
                  </a:cubicBezTo>
                  <a:cubicBezTo>
                    <a:pt x="1242524" y="1928227"/>
                    <a:pt x="1311436" y="2047497"/>
                    <a:pt x="1315411" y="1852690"/>
                  </a:cubicBezTo>
                  <a:cubicBezTo>
                    <a:pt x="1312761" y="1280197"/>
                    <a:pt x="1159035" y="-7915"/>
                    <a:pt x="1458534" y="37"/>
                  </a:cubicBezTo>
                  <a:cubicBezTo>
                    <a:pt x="1693099" y="-7916"/>
                    <a:pt x="1707674" y="1541264"/>
                    <a:pt x="1728878" y="1828836"/>
                  </a:cubicBezTo>
                  <a:cubicBezTo>
                    <a:pt x="1734180" y="1917625"/>
                    <a:pt x="1764661" y="1916301"/>
                    <a:pt x="1816344" y="1868594"/>
                  </a:cubicBezTo>
                  <a:cubicBezTo>
                    <a:pt x="2054883" y="1372963"/>
                    <a:pt x="2198007" y="241226"/>
                    <a:pt x="2492205" y="333992"/>
                  </a:cubicBezTo>
                  <a:cubicBezTo>
                    <a:pt x="2781103" y="421456"/>
                    <a:pt x="2314625" y="1471029"/>
                    <a:pt x="2221860" y="2011718"/>
                  </a:cubicBezTo>
                  <a:lnTo>
                    <a:pt x="2325227" y="2711432"/>
                  </a:lnTo>
                  <a:cubicBezTo>
                    <a:pt x="2439196" y="2563007"/>
                    <a:pt x="2584970" y="2406632"/>
                    <a:pt x="2762549" y="2266158"/>
                  </a:cubicBezTo>
                  <a:cubicBezTo>
                    <a:pt x="3043495" y="1897748"/>
                    <a:pt x="3618639" y="2022319"/>
                    <a:pt x="3509971" y="2162792"/>
                  </a:cubicBezTo>
                  <a:cubicBezTo>
                    <a:pt x="3266131" y="2446388"/>
                    <a:pt x="2982534" y="2594812"/>
                    <a:pt x="2778451" y="2942019"/>
                  </a:cubicBezTo>
                  <a:cubicBezTo>
                    <a:pt x="2558465" y="3336933"/>
                    <a:pt x="2370285" y="3707995"/>
                    <a:pt x="2118493" y="4007494"/>
                  </a:cubicBezTo>
                  <a:cubicBezTo>
                    <a:pt x="2097672" y="4371359"/>
                    <a:pt x="2108629" y="4596630"/>
                    <a:pt x="2145735" y="4837820"/>
                  </a:cubicBezTo>
                  <a:lnTo>
                    <a:pt x="929257" y="4829855"/>
                  </a:lnTo>
                  <a:close/>
                </a:path>
              </a:pathLst>
            </a:cu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7" name="Freeform 7">
              <a:extLst>
                <a:ext uri="{FF2B5EF4-FFF2-40B4-BE49-F238E27FC236}">
                  <a16:creationId xmlns:a16="http://schemas.microsoft.com/office/drawing/2014/main" id="{AF03CEC4-3EC5-468F-9628-25A9DF6F091D}"/>
                </a:ext>
              </a:extLst>
            </p:cNvPr>
            <p:cNvSpPr/>
            <p:nvPr/>
          </p:nvSpPr>
          <p:spPr>
            <a:xfrm flipH="1">
              <a:off x="1753574" y="4584405"/>
              <a:ext cx="1578802" cy="2018810"/>
            </a:xfrm>
            <a:custGeom>
              <a:avLst/>
              <a:gdLst>
                <a:gd name="connsiteX0" fmla="*/ 811033 w 3490622"/>
                <a:gd name="connsiteY0" fmla="*/ 4778734 h 4778734"/>
                <a:gd name="connsiteX1" fmla="*/ 803081 w 3490622"/>
                <a:gd name="connsiteY1" fmla="*/ 4341412 h 4778734"/>
                <a:gd name="connsiteX2" fmla="*/ 437321 w 3490622"/>
                <a:gd name="connsiteY2" fmla="*/ 2313830 h 4778734"/>
                <a:gd name="connsiteX3" fmla="*/ 0 w 3490622"/>
                <a:gd name="connsiteY3" fmla="*/ 938254 h 4778734"/>
                <a:gd name="connsiteX4" fmla="*/ 747422 w 3490622"/>
                <a:gd name="connsiteY4" fmla="*/ 2019631 h 4778734"/>
                <a:gd name="connsiteX5" fmla="*/ 667909 w 3490622"/>
                <a:gd name="connsiteY5" fmla="*/ 182880 h 4778734"/>
                <a:gd name="connsiteX6" fmla="*/ 1264257 w 3490622"/>
                <a:gd name="connsiteY6" fmla="*/ 1804946 h 4778734"/>
                <a:gd name="connsiteX7" fmla="*/ 1407380 w 3490622"/>
                <a:gd name="connsiteY7" fmla="*/ 0 h 4778734"/>
                <a:gd name="connsiteX8" fmla="*/ 1757238 w 3490622"/>
                <a:gd name="connsiteY8" fmla="*/ 1868557 h 4778734"/>
                <a:gd name="connsiteX9" fmla="*/ 2456953 w 3490622"/>
                <a:gd name="connsiteY9" fmla="*/ 333955 h 4778734"/>
                <a:gd name="connsiteX10" fmla="*/ 2194560 w 3490622"/>
                <a:gd name="connsiteY10" fmla="*/ 2003729 h 4778734"/>
                <a:gd name="connsiteX11" fmla="*/ 2305878 w 3490622"/>
                <a:gd name="connsiteY11" fmla="*/ 2759103 h 4778734"/>
                <a:gd name="connsiteX12" fmla="*/ 2623930 w 3490622"/>
                <a:gd name="connsiteY12" fmla="*/ 2361537 h 4778734"/>
                <a:gd name="connsiteX13" fmla="*/ 3490622 w 3490622"/>
                <a:gd name="connsiteY13" fmla="*/ 2210463 h 4778734"/>
                <a:gd name="connsiteX14" fmla="*/ 2759102 w 3490622"/>
                <a:gd name="connsiteY14" fmla="*/ 2989690 h 4778734"/>
                <a:gd name="connsiteX15" fmla="*/ 2051436 w 3490622"/>
                <a:gd name="connsiteY15" fmla="*/ 4007457 h 4778734"/>
                <a:gd name="connsiteX16" fmla="*/ 2210462 w 3490622"/>
                <a:gd name="connsiteY16" fmla="*/ 4778734 h 4778734"/>
                <a:gd name="connsiteX17" fmla="*/ 811033 w 3490622"/>
                <a:gd name="connsiteY17" fmla="*/ 4778734 h 4778734"/>
                <a:gd name="connsiteX0" fmla="*/ 755374 w 3434963"/>
                <a:gd name="connsiteY0" fmla="*/ 4778734 h 4778734"/>
                <a:gd name="connsiteX1" fmla="*/ 747422 w 3434963"/>
                <a:gd name="connsiteY1" fmla="*/ 4341412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46514"/>
                <a:gd name="connsiteY0" fmla="*/ 4778734 h 4778734"/>
                <a:gd name="connsiteX1" fmla="*/ 795131 w 3446514"/>
                <a:gd name="connsiteY1" fmla="*/ 4142631 h 4778734"/>
                <a:gd name="connsiteX2" fmla="*/ 381662 w 3446514"/>
                <a:gd name="connsiteY2" fmla="*/ 2313830 h 4778734"/>
                <a:gd name="connsiteX3" fmla="*/ 0 w 3446514"/>
                <a:gd name="connsiteY3" fmla="*/ 1017767 h 4778734"/>
                <a:gd name="connsiteX4" fmla="*/ 691763 w 3446514"/>
                <a:gd name="connsiteY4" fmla="*/ 2019631 h 4778734"/>
                <a:gd name="connsiteX5" fmla="*/ 612250 w 3446514"/>
                <a:gd name="connsiteY5" fmla="*/ 182880 h 4778734"/>
                <a:gd name="connsiteX6" fmla="*/ 1208598 w 3446514"/>
                <a:gd name="connsiteY6" fmla="*/ 1804946 h 4778734"/>
                <a:gd name="connsiteX7" fmla="*/ 1351721 w 3446514"/>
                <a:gd name="connsiteY7" fmla="*/ 0 h 4778734"/>
                <a:gd name="connsiteX8" fmla="*/ 1701579 w 3446514"/>
                <a:gd name="connsiteY8" fmla="*/ 1868557 h 4778734"/>
                <a:gd name="connsiteX9" fmla="*/ 2401294 w 3446514"/>
                <a:gd name="connsiteY9" fmla="*/ 333955 h 4778734"/>
                <a:gd name="connsiteX10" fmla="*/ 2138901 w 3446514"/>
                <a:gd name="connsiteY10" fmla="*/ 2003729 h 4778734"/>
                <a:gd name="connsiteX11" fmla="*/ 2250219 w 3446514"/>
                <a:gd name="connsiteY11" fmla="*/ 2759103 h 4778734"/>
                <a:gd name="connsiteX12" fmla="*/ 2568271 w 3446514"/>
                <a:gd name="connsiteY12" fmla="*/ 2361537 h 4778734"/>
                <a:gd name="connsiteX13" fmla="*/ 3434963 w 3446514"/>
                <a:gd name="connsiteY13" fmla="*/ 2210463 h 4778734"/>
                <a:gd name="connsiteX14" fmla="*/ 2703443 w 3446514"/>
                <a:gd name="connsiteY14" fmla="*/ 2989690 h 4778734"/>
                <a:gd name="connsiteX15" fmla="*/ 2043485 w 3446514"/>
                <a:gd name="connsiteY15" fmla="*/ 4055165 h 4778734"/>
                <a:gd name="connsiteX16" fmla="*/ 2154803 w 3446514"/>
                <a:gd name="connsiteY16" fmla="*/ 4778734 h 4778734"/>
                <a:gd name="connsiteX17" fmla="*/ 755374 w 3446514"/>
                <a:gd name="connsiteY17" fmla="*/ 4778734 h 4778734"/>
                <a:gd name="connsiteX0" fmla="*/ 755374 w 3448610"/>
                <a:gd name="connsiteY0" fmla="*/ 4778734 h 4778734"/>
                <a:gd name="connsiteX1" fmla="*/ 795131 w 3448610"/>
                <a:gd name="connsiteY1" fmla="*/ 4142631 h 4778734"/>
                <a:gd name="connsiteX2" fmla="*/ 381662 w 3448610"/>
                <a:gd name="connsiteY2" fmla="*/ 2313830 h 4778734"/>
                <a:gd name="connsiteX3" fmla="*/ 0 w 3448610"/>
                <a:gd name="connsiteY3" fmla="*/ 1017767 h 4778734"/>
                <a:gd name="connsiteX4" fmla="*/ 691763 w 3448610"/>
                <a:gd name="connsiteY4" fmla="*/ 2019631 h 4778734"/>
                <a:gd name="connsiteX5" fmla="*/ 612250 w 3448610"/>
                <a:gd name="connsiteY5" fmla="*/ 182880 h 4778734"/>
                <a:gd name="connsiteX6" fmla="*/ 1208598 w 3448610"/>
                <a:gd name="connsiteY6" fmla="*/ 1804946 h 4778734"/>
                <a:gd name="connsiteX7" fmla="*/ 1351721 w 3448610"/>
                <a:gd name="connsiteY7" fmla="*/ 0 h 4778734"/>
                <a:gd name="connsiteX8" fmla="*/ 1701579 w 3448610"/>
                <a:gd name="connsiteY8" fmla="*/ 1868557 h 4778734"/>
                <a:gd name="connsiteX9" fmla="*/ 2401294 w 3448610"/>
                <a:gd name="connsiteY9" fmla="*/ 333955 h 4778734"/>
                <a:gd name="connsiteX10" fmla="*/ 2138901 w 3448610"/>
                <a:gd name="connsiteY10" fmla="*/ 2003729 h 4778734"/>
                <a:gd name="connsiteX11" fmla="*/ 2250219 w 3448610"/>
                <a:gd name="connsiteY11" fmla="*/ 2759103 h 4778734"/>
                <a:gd name="connsiteX12" fmla="*/ 2687541 w 3448610"/>
                <a:gd name="connsiteY12" fmla="*/ 2313829 h 4778734"/>
                <a:gd name="connsiteX13" fmla="*/ 3434963 w 3448610"/>
                <a:gd name="connsiteY13" fmla="*/ 2210463 h 4778734"/>
                <a:gd name="connsiteX14" fmla="*/ 2703443 w 3448610"/>
                <a:gd name="connsiteY14" fmla="*/ 2989690 h 4778734"/>
                <a:gd name="connsiteX15" fmla="*/ 2043485 w 3448610"/>
                <a:gd name="connsiteY15" fmla="*/ 4055165 h 4778734"/>
                <a:gd name="connsiteX16" fmla="*/ 2154803 w 3448610"/>
                <a:gd name="connsiteY16" fmla="*/ 4778734 h 4778734"/>
                <a:gd name="connsiteX17" fmla="*/ 755374 w 3448610"/>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51801 w 3523460"/>
                <a:gd name="connsiteY6" fmla="*/ 1812897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31026 h 4731026"/>
                <a:gd name="connsiteX1" fmla="*/ 870139 w 3523460"/>
                <a:gd name="connsiteY1" fmla="*/ 4094923 h 4731026"/>
                <a:gd name="connsiteX2" fmla="*/ 432816 w 3523460"/>
                <a:gd name="connsiteY2" fmla="*/ 2274073 h 4731026"/>
                <a:gd name="connsiteX3" fmla="*/ 75008 w 3523460"/>
                <a:gd name="connsiteY3" fmla="*/ 970059 h 4731026"/>
                <a:gd name="connsiteX4" fmla="*/ 766771 w 3523460"/>
                <a:gd name="connsiteY4" fmla="*/ 1971923 h 4731026"/>
                <a:gd name="connsiteX5" fmla="*/ 711112 w 3523460"/>
                <a:gd name="connsiteY5" fmla="*/ 214685 h 4731026"/>
                <a:gd name="connsiteX6" fmla="*/ 1251801 w 3523460"/>
                <a:gd name="connsiteY6" fmla="*/ 1765189 h 4731026"/>
                <a:gd name="connsiteX7" fmla="*/ 1458534 w 3523460"/>
                <a:gd name="connsiteY7" fmla="*/ 0 h 4731026"/>
                <a:gd name="connsiteX8" fmla="*/ 1776587 w 3523460"/>
                <a:gd name="connsiteY8" fmla="*/ 1820849 h 4731026"/>
                <a:gd name="connsiteX9" fmla="*/ 2476302 w 3523460"/>
                <a:gd name="connsiteY9" fmla="*/ 286247 h 4731026"/>
                <a:gd name="connsiteX10" fmla="*/ 2213909 w 3523460"/>
                <a:gd name="connsiteY10" fmla="*/ 1956021 h 4731026"/>
                <a:gd name="connsiteX11" fmla="*/ 2325227 w 3523460"/>
                <a:gd name="connsiteY11" fmla="*/ 2711395 h 4731026"/>
                <a:gd name="connsiteX12" fmla="*/ 2762549 w 3523460"/>
                <a:gd name="connsiteY12" fmla="*/ 2266121 h 4731026"/>
                <a:gd name="connsiteX13" fmla="*/ 3509971 w 3523460"/>
                <a:gd name="connsiteY13" fmla="*/ 2162755 h 4731026"/>
                <a:gd name="connsiteX14" fmla="*/ 2778451 w 3523460"/>
                <a:gd name="connsiteY14" fmla="*/ 2941982 h 4731026"/>
                <a:gd name="connsiteX15" fmla="*/ 2118493 w 3523460"/>
                <a:gd name="connsiteY15" fmla="*/ 4007457 h 4731026"/>
                <a:gd name="connsiteX16" fmla="*/ 2229811 w 3523460"/>
                <a:gd name="connsiteY16" fmla="*/ 4731026 h 4731026"/>
                <a:gd name="connsiteX17" fmla="*/ 830382 w 3523460"/>
                <a:gd name="connsiteY17" fmla="*/ 4731026 h 473102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776587 w 3523460"/>
                <a:gd name="connsiteY9" fmla="*/ 1821199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75655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92761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838333 w 3523460"/>
                <a:gd name="connsiteY4" fmla="*/ 2003886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04092 w 3523460"/>
                <a:gd name="connsiteY7" fmla="*/ 1773290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05024 w 3523460"/>
                <a:gd name="connsiteY10" fmla="*/ 1813042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727477 w 3523460"/>
                <a:gd name="connsiteY0" fmla="*/ 5951236 h 5951236"/>
                <a:gd name="connsiteX1" fmla="*/ 870139 w 3523460"/>
                <a:gd name="connsiteY1" fmla="*/ 4094960 h 5951236"/>
                <a:gd name="connsiteX2" fmla="*/ 432816 w 3523460"/>
                <a:gd name="connsiteY2" fmla="*/ 2274110 h 5951236"/>
                <a:gd name="connsiteX3" fmla="*/ 75008 w 3523460"/>
                <a:gd name="connsiteY3" fmla="*/ 970096 h 5951236"/>
                <a:gd name="connsiteX4" fmla="*/ 750867 w 3523460"/>
                <a:gd name="connsiteY4" fmla="*/ 2107132 h 5951236"/>
                <a:gd name="connsiteX5" fmla="*/ 838333 w 3523460"/>
                <a:gd name="connsiteY5" fmla="*/ 2035571 h 5951236"/>
                <a:gd name="connsiteX6" fmla="*/ 711112 w 3523460"/>
                <a:gd name="connsiteY6" fmla="*/ 214722 h 5951236"/>
                <a:gd name="connsiteX7" fmla="*/ 1235897 w 3523460"/>
                <a:gd name="connsiteY7" fmla="*/ 1868593 h 5951236"/>
                <a:gd name="connsiteX8" fmla="*/ 1315411 w 3523460"/>
                <a:gd name="connsiteY8" fmla="*/ 1852690 h 5951236"/>
                <a:gd name="connsiteX9" fmla="*/ 1458534 w 3523460"/>
                <a:gd name="connsiteY9" fmla="*/ 37 h 5951236"/>
                <a:gd name="connsiteX10" fmla="*/ 1728878 w 3523460"/>
                <a:gd name="connsiteY10" fmla="*/ 1828836 h 5951236"/>
                <a:gd name="connsiteX11" fmla="*/ 1816344 w 3523460"/>
                <a:gd name="connsiteY11" fmla="*/ 1868594 h 5951236"/>
                <a:gd name="connsiteX12" fmla="*/ 2492205 w 3523460"/>
                <a:gd name="connsiteY12" fmla="*/ 333992 h 5951236"/>
                <a:gd name="connsiteX13" fmla="*/ 2221860 w 3523460"/>
                <a:gd name="connsiteY13" fmla="*/ 2011718 h 5951236"/>
                <a:gd name="connsiteX14" fmla="*/ 2325227 w 3523460"/>
                <a:gd name="connsiteY14" fmla="*/ 2711432 h 5951236"/>
                <a:gd name="connsiteX15" fmla="*/ 2762549 w 3523460"/>
                <a:gd name="connsiteY15" fmla="*/ 2266158 h 5951236"/>
                <a:gd name="connsiteX16" fmla="*/ 3509971 w 3523460"/>
                <a:gd name="connsiteY16" fmla="*/ 2162792 h 5951236"/>
                <a:gd name="connsiteX17" fmla="*/ 2778451 w 3523460"/>
                <a:gd name="connsiteY17" fmla="*/ 2942019 h 5951236"/>
                <a:gd name="connsiteX18" fmla="*/ 2118493 w 3523460"/>
                <a:gd name="connsiteY18" fmla="*/ 4007494 h 5951236"/>
                <a:gd name="connsiteX19" fmla="*/ 2229811 w 3523460"/>
                <a:gd name="connsiteY19" fmla="*/ 4731063 h 5951236"/>
                <a:gd name="connsiteX20" fmla="*/ 727477 w 3523460"/>
                <a:gd name="connsiteY20" fmla="*/ 5951236 h 5951236"/>
                <a:gd name="connsiteX0" fmla="*/ 727477 w 3523460"/>
                <a:gd name="connsiteY0" fmla="*/ 595123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727477 w 3523460"/>
                <a:gd name="connsiteY20" fmla="*/ 5951236 h 5980637"/>
                <a:gd name="connsiteX0" fmla="*/ 948466 w 3523460"/>
                <a:gd name="connsiteY0" fmla="*/ 447060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948466 w 3523460"/>
                <a:gd name="connsiteY20" fmla="*/ 4470606 h 5980637"/>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48466 w 3523460"/>
                <a:gd name="connsiteY0" fmla="*/ 447060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48466 w 3523460"/>
                <a:gd name="connsiteY20" fmla="*/ 4470606 h 4522103"/>
                <a:gd name="connsiteX0" fmla="*/ 923479 w 3523460"/>
                <a:gd name="connsiteY0" fmla="*/ 4487266 h 4522103"/>
                <a:gd name="connsiteX1" fmla="*/ 870139 w 3523460"/>
                <a:gd name="connsiteY1" fmla="*/ 4094960 h 4522103"/>
                <a:gd name="connsiteX2" fmla="*/ 432816 w 3523460"/>
                <a:gd name="connsiteY2" fmla="*/ 2274110 h 4522103"/>
                <a:gd name="connsiteX3" fmla="*/ 75008 w 3523460"/>
                <a:gd name="connsiteY3" fmla="*/ 970096 h 4522103"/>
                <a:gd name="connsiteX4" fmla="*/ 750867 w 3523460"/>
                <a:gd name="connsiteY4" fmla="*/ 2107132 h 4522103"/>
                <a:gd name="connsiteX5" fmla="*/ 838333 w 3523460"/>
                <a:gd name="connsiteY5" fmla="*/ 2035571 h 4522103"/>
                <a:gd name="connsiteX6" fmla="*/ 711112 w 3523460"/>
                <a:gd name="connsiteY6" fmla="*/ 214722 h 4522103"/>
                <a:gd name="connsiteX7" fmla="*/ 1235897 w 3523460"/>
                <a:gd name="connsiteY7" fmla="*/ 1868593 h 4522103"/>
                <a:gd name="connsiteX8" fmla="*/ 1315411 w 3523460"/>
                <a:gd name="connsiteY8" fmla="*/ 1852690 h 4522103"/>
                <a:gd name="connsiteX9" fmla="*/ 1458534 w 3523460"/>
                <a:gd name="connsiteY9" fmla="*/ 37 h 4522103"/>
                <a:gd name="connsiteX10" fmla="*/ 1728878 w 3523460"/>
                <a:gd name="connsiteY10" fmla="*/ 1828836 h 4522103"/>
                <a:gd name="connsiteX11" fmla="*/ 1816344 w 3523460"/>
                <a:gd name="connsiteY11" fmla="*/ 1868594 h 4522103"/>
                <a:gd name="connsiteX12" fmla="*/ 2492205 w 3523460"/>
                <a:gd name="connsiteY12" fmla="*/ 333992 h 4522103"/>
                <a:gd name="connsiteX13" fmla="*/ 2221860 w 3523460"/>
                <a:gd name="connsiteY13" fmla="*/ 2011718 h 4522103"/>
                <a:gd name="connsiteX14" fmla="*/ 2325227 w 3523460"/>
                <a:gd name="connsiteY14" fmla="*/ 2711432 h 4522103"/>
                <a:gd name="connsiteX15" fmla="*/ 2762549 w 3523460"/>
                <a:gd name="connsiteY15" fmla="*/ 2266158 h 4522103"/>
                <a:gd name="connsiteX16" fmla="*/ 3509971 w 3523460"/>
                <a:gd name="connsiteY16" fmla="*/ 2162792 h 4522103"/>
                <a:gd name="connsiteX17" fmla="*/ 2778451 w 3523460"/>
                <a:gd name="connsiteY17" fmla="*/ 2942019 h 4522103"/>
                <a:gd name="connsiteX18" fmla="*/ 2118493 w 3523460"/>
                <a:gd name="connsiteY18" fmla="*/ 4007494 h 4522103"/>
                <a:gd name="connsiteX19" fmla="*/ 2126522 w 3523460"/>
                <a:gd name="connsiteY19" fmla="*/ 4522103 h 4522103"/>
                <a:gd name="connsiteX20" fmla="*/ 923479 w 3523460"/>
                <a:gd name="connsiteY20" fmla="*/ 4487266 h 4522103"/>
                <a:gd name="connsiteX0" fmla="*/ 923479 w 3523460"/>
                <a:gd name="connsiteY0" fmla="*/ 4487266 h 4505443"/>
                <a:gd name="connsiteX1" fmla="*/ 870139 w 3523460"/>
                <a:gd name="connsiteY1" fmla="*/ 4094960 h 4505443"/>
                <a:gd name="connsiteX2" fmla="*/ 432816 w 3523460"/>
                <a:gd name="connsiteY2" fmla="*/ 2274110 h 4505443"/>
                <a:gd name="connsiteX3" fmla="*/ 75008 w 3523460"/>
                <a:gd name="connsiteY3" fmla="*/ 970096 h 4505443"/>
                <a:gd name="connsiteX4" fmla="*/ 750867 w 3523460"/>
                <a:gd name="connsiteY4" fmla="*/ 2107132 h 4505443"/>
                <a:gd name="connsiteX5" fmla="*/ 838333 w 3523460"/>
                <a:gd name="connsiteY5" fmla="*/ 2035571 h 4505443"/>
                <a:gd name="connsiteX6" fmla="*/ 711112 w 3523460"/>
                <a:gd name="connsiteY6" fmla="*/ 214722 h 4505443"/>
                <a:gd name="connsiteX7" fmla="*/ 1235897 w 3523460"/>
                <a:gd name="connsiteY7" fmla="*/ 1868593 h 4505443"/>
                <a:gd name="connsiteX8" fmla="*/ 1315411 w 3523460"/>
                <a:gd name="connsiteY8" fmla="*/ 1852690 h 4505443"/>
                <a:gd name="connsiteX9" fmla="*/ 1458534 w 3523460"/>
                <a:gd name="connsiteY9" fmla="*/ 37 h 4505443"/>
                <a:gd name="connsiteX10" fmla="*/ 1728878 w 3523460"/>
                <a:gd name="connsiteY10" fmla="*/ 1828836 h 4505443"/>
                <a:gd name="connsiteX11" fmla="*/ 1816344 w 3523460"/>
                <a:gd name="connsiteY11" fmla="*/ 1868594 h 4505443"/>
                <a:gd name="connsiteX12" fmla="*/ 2492205 w 3523460"/>
                <a:gd name="connsiteY12" fmla="*/ 333992 h 4505443"/>
                <a:gd name="connsiteX13" fmla="*/ 2221860 w 3523460"/>
                <a:gd name="connsiteY13" fmla="*/ 2011718 h 4505443"/>
                <a:gd name="connsiteX14" fmla="*/ 2325227 w 3523460"/>
                <a:gd name="connsiteY14" fmla="*/ 2711432 h 4505443"/>
                <a:gd name="connsiteX15" fmla="*/ 2762549 w 3523460"/>
                <a:gd name="connsiteY15" fmla="*/ 2266158 h 4505443"/>
                <a:gd name="connsiteX16" fmla="*/ 3509971 w 3523460"/>
                <a:gd name="connsiteY16" fmla="*/ 2162792 h 4505443"/>
                <a:gd name="connsiteX17" fmla="*/ 2778451 w 3523460"/>
                <a:gd name="connsiteY17" fmla="*/ 2942019 h 4505443"/>
                <a:gd name="connsiteX18" fmla="*/ 2118493 w 3523460"/>
                <a:gd name="connsiteY18" fmla="*/ 4007494 h 4505443"/>
                <a:gd name="connsiteX19" fmla="*/ 2118191 w 3523460"/>
                <a:gd name="connsiteY19" fmla="*/ 4505443 h 4505443"/>
                <a:gd name="connsiteX20" fmla="*/ 923479 w 3523460"/>
                <a:gd name="connsiteY20" fmla="*/ 4487266 h 4505443"/>
                <a:gd name="connsiteX0" fmla="*/ 931808 w 3523460"/>
                <a:gd name="connsiteY0" fmla="*/ 4487266 h 4505443"/>
                <a:gd name="connsiteX1" fmla="*/ 870139 w 3523460"/>
                <a:gd name="connsiteY1" fmla="*/ 4094960 h 4505443"/>
                <a:gd name="connsiteX2" fmla="*/ 432816 w 3523460"/>
                <a:gd name="connsiteY2" fmla="*/ 2274110 h 4505443"/>
                <a:gd name="connsiteX3" fmla="*/ 75008 w 3523460"/>
                <a:gd name="connsiteY3" fmla="*/ 970096 h 4505443"/>
                <a:gd name="connsiteX4" fmla="*/ 750867 w 3523460"/>
                <a:gd name="connsiteY4" fmla="*/ 2107132 h 4505443"/>
                <a:gd name="connsiteX5" fmla="*/ 838333 w 3523460"/>
                <a:gd name="connsiteY5" fmla="*/ 2035571 h 4505443"/>
                <a:gd name="connsiteX6" fmla="*/ 711112 w 3523460"/>
                <a:gd name="connsiteY6" fmla="*/ 214722 h 4505443"/>
                <a:gd name="connsiteX7" fmla="*/ 1235897 w 3523460"/>
                <a:gd name="connsiteY7" fmla="*/ 1868593 h 4505443"/>
                <a:gd name="connsiteX8" fmla="*/ 1315411 w 3523460"/>
                <a:gd name="connsiteY8" fmla="*/ 1852690 h 4505443"/>
                <a:gd name="connsiteX9" fmla="*/ 1458534 w 3523460"/>
                <a:gd name="connsiteY9" fmla="*/ 37 h 4505443"/>
                <a:gd name="connsiteX10" fmla="*/ 1728878 w 3523460"/>
                <a:gd name="connsiteY10" fmla="*/ 1828836 h 4505443"/>
                <a:gd name="connsiteX11" fmla="*/ 1816344 w 3523460"/>
                <a:gd name="connsiteY11" fmla="*/ 1868594 h 4505443"/>
                <a:gd name="connsiteX12" fmla="*/ 2492205 w 3523460"/>
                <a:gd name="connsiteY12" fmla="*/ 333992 h 4505443"/>
                <a:gd name="connsiteX13" fmla="*/ 2221860 w 3523460"/>
                <a:gd name="connsiteY13" fmla="*/ 2011718 h 4505443"/>
                <a:gd name="connsiteX14" fmla="*/ 2325227 w 3523460"/>
                <a:gd name="connsiteY14" fmla="*/ 2711432 h 4505443"/>
                <a:gd name="connsiteX15" fmla="*/ 2762549 w 3523460"/>
                <a:gd name="connsiteY15" fmla="*/ 2266158 h 4505443"/>
                <a:gd name="connsiteX16" fmla="*/ 3509971 w 3523460"/>
                <a:gd name="connsiteY16" fmla="*/ 2162792 h 4505443"/>
                <a:gd name="connsiteX17" fmla="*/ 2778451 w 3523460"/>
                <a:gd name="connsiteY17" fmla="*/ 2942019 h 4505443"/>
                <a:gd name="connsiteX18" fmla="*/ 2118493 w 3523460"/>
                <a:gd name="connsiteY18" fmla="*/ 4007494 h 4505443"/>
                <a:gd name="connsiteX19" fmla="*/ 2118191 w 3523460"/>
                <a:gd name="connsiteY19" fmla="*/ 4505443 h 4505443"/>
                <a:gd name="connsiteX20" fmla="*/ 931808 w 3523460"/>
                <a:gd name="connsiteY20" fmla="*/ 4487266 h 4505443"/>
                <a:gd name="connsiteX0" fmla="*/ 931808 w 3523460"/>
                <a:gd name="connsiteY0" fmla="*/ 4487266 h 4505443"/>
                <a:gd name="connsiteX1" fmla="*/ 870139 w 3523460"/>
                <a:gd name="connsiteY1" fmla="*/ 4094960 h 4505443"/>
                <a:gd name="connsiteX2" fmla="*/ 432816 w 3523460"/>
                <a:gd name="connsiteY2" fmla="*/ 2274110 h 4505443"/>
                <a:gd name="connsiteX3" fmla="*/ 75008 w 3523460"/>
                <a:gd name="connsiteY3" fmla="*/ 970096 h 4505443"/>
                <a:gd name="connsiteX4" fmla="*/ 750867 w 3523460"/>
                <a:gd name="connsiteY4" fmla="*/ 2107132 h 4505443"/>
                <a:gd name="connsiteX5" fmla="*/ 838333 w 3523460"/>
                <a:gd name="connsiteY5" fmla="*/ 2035571 h 4505443"/>
                <a:gd name="connsiteX6" fmla="*/ 711112 w 3523460"/>
                <a:gd name="connsiteY6" fmla="*/ 214722 h 4505443"/>
                <a:gd name="connsiteX7" fmla="*/ 1235897 w 3523460"/>
                <a:gd name="connsiteY7" fmla="*/ 1868593 h 4505443"/>
                <a:gd name="connsiteX8" fmla="*/ 1315411 w 3523460"/>
                <a:gd name="connsiteY8" fmla="*/ 1852690 h 4505443"/>
                <a:gd name="connsiteX9" fmla="*/ 1458534 w 3523460"/>
                <a:gd name="connsiteY9" fmla="*/ 37 h 4505443"/>
                <a:gd name="connsiteX10" fmla="*/ 1728878 w 3523460"/>
                <a:gd name="connsiteY10" fmla="*/ 1828836 h 4505443"/>
                <a:gd name="connsiteX11" fmla="*/ 1816344 w 3523460"/>
                <a:gd name="connsiteY11" fmla="*/ 1868594 h 4505443"/>
                <a:gd name="connsiteX12" fmla="*/ 2492205 w 3523460"/>
                <a:gd name="connsiteY12" fmla="*/ 333992 h 4505443"/>
                <a:gd name="connsiteX13" fmla="*/ 2221860 w 3523460"/>
                <a:gd name="connsiteY13" fmla="*/ 2011718 h 4505443"/>
                <a:gd name="connsiteX14" fmla="*/ 2325227 w 3523460"/>
                <a:gd name="connsiteY14" fmla="*/ 2711432 h 4505443"/>
                <a:gd name="connsiteX15" fmla="*/ 2762549 w 3523460"/>
                <a:gd name="connsiteY15" fmla="*/ 2266158 h 4505443"/>
                <a:gd name="connsiteX16" fmla="*/ 3509971 w 3523460"/>
                <a:gd name="connsiteY16" fmla="*/ 2162792 h 4505443"/>
                <a:gd name="connsiteX17" fmla="*/ 2778451 w 3523460"/>
                <a:gd name="connsiteY17" fmla="*/ 2942019 h 4505443"/>
                <a:gd name="connsiteX18" fmla="*/ 2118493 w 3523460"/>
                <a:gd name="connsiteY18" fmla="*/ 4007494 h 4505443"/>
                <a:gd name="connsiteX19" fmla="*/ 2118191 w 3523460"/>
                <a:gd name="connsiteY19" fmla="*/ 4505443 h 4505443"/>
                <a:gd name="connsiteX20" fmla="*/ 931808 w 3523460"/>
                <a:gd name="connsiteY20" fmla="*/ 4487266 h 4505443"/>
                <a:gd name="connsiteX0" fmla="*/ 931808 w 3523460"/>
                <a:gd name="connsiteY0" fmla="*/ 4487266 h 4505443"/>
                <a:gd name="connsiteX1" fmla="*/ 870139 w 3523460"/>
                <a:gd name="connsiteY1" fmla="*/ 4094960 h 4505443"/>
                <a:gd name="connsiteX2" fmla="*/ 432816 w 3523460"/>
                <a:gd name="connsiteY2" fmla="*/ 2274110 h 4505443"/>
                <a:gd name="connsiteX3" fmla="*/ 75008 w 3523460"/>
                <a:gd name="connsiteY3" fmla="*/ 970096 h 4505443"/>
                <a:gd name="connsiteX4" fmla="*/ 750867 w 3523460"/>
                <a:gd name="connsiteY4" fmla="*/ 2107132 h 4505443"/>
                <a:gd name="connsiteX5" fmla="*/ 838333 w 3523460"/>
                <a:gd name="connsiteY5" fmla="*/ 2035571 h 4505443"/>
                <a:gd name="connsiteX6" fmla="*/ 711112 w 3523460"/>
                <a:gd name="connsiteY6" fmla="*/ 214722 h 4505443"/>
                <a:gd name="connsiteX7" fmla="*/ 1235897 w 3523460"/>
                <a:gd name="connsiteY7" fmla="*/ 1868593 h 4505443"/>
                <a:gd name="connsiteX8" fmla="*/ 1315411 w 3523460"/>
                <a:gd name="connsiteY8" fmla="*/ 1852690 h 4505443"/>
                <a:gd name="connsiteX9" fmla="*/ 1458534 w 3523460"/>
                <a:gd name="connsiteY9" fmla="*/ 37 h 4505443"/>
                <a:gd name="connsiteX10" fmla="*/ 1728878 w 3523460"/>
                <a:gd name="connsiteY10" fmla="*/ 1828836 h 4505443"/>
                <a:gd name="connsiteX11" fmla="*/ 1816344 w 3523460"/>
                <a:gd name="connsiteY11" fmla="*/ 1868594 h 4505443"/>
                <a:gd name="connsiteX12" fmla="*/ 2492205 w 3523460"/>
                <a:gd name="connsiteY12" fmla="*/ 333992 h 4505443"/>
                <a:gd name="connsiteX13" fmla="*/ 2221860 w 3523460"/>
                <a:gd name="connsiteY13" fmla="*/ 2011718 h 4505443"/>
                <a:gd name="connsiteX14" fmla="*/ 2325227 w 3523460"/>
                <a:gd name="connsiteY14" fmla="*/ 2711432 h 4505443"/>
                <a:gd name="connsiteX15" fmla="*/ 2762549 w 3523460"/>
                <a:gd name="connsiteY15" fmla="*/ 2266158 h 4505443"/>
                <a:gd name="connsiteX16" fmla="*/ 3509971 w 3523460"/>
                <a:gd name="connsiteY16" fmla="*/ 2162792 h 4505443"/>
                <a:gd name="connsiteX17" fmla="*/ 2778451 w 3523460"/>
                <a:gd name="connsiteY17" fmla="*/ 2942019 h 4505443"/>
                <a:gd name="connsiteX18" fmla="*/ 2118493 w 3523460"/>
                <a:gd name="connsiteY18" fmla="*/ 4007494 h 4505443"/>
                <a:gd name="connsiteX19" fmla="*/ 2118191 w 3523460"/>
                <a:gd name="connsiteY19" fmla="*/ 4505443 h 4505443"/>
                <a:gd name="connsiteX20" fmla="*/ 931808 w 3523460"/>
                <a:gd name="connsiteY20" fmla="*/ 4487266 h 4505443"/>
                <a:gd name="connsiteX0" fmla="*/ 931808 w 3523460"/>
                <a:gd name="connsiteY0" fmla="*/ 4487266 h 4505443"/>
                <a:gd name="connsiteX1" fmla="*/ 870139 w 3523460"/>
                <a:gd name="connsiteY1" fmla="*/ 4094960 h 4505443"/>
                <a:gd name="connsiteX2" fmla="*/ 432816 w 3523460"/>
                <a:gd name="connsiteY2" fmla="*/ 2274110 h 4505443"/>
                <a:gd name="connsiteX3" fmla="*/ 75008 w 3523460"/>
                <a:gd name="connsiteY3" fmla="*/ 970096 h 4505443"/>
                <a:gd name="connsiteX4" fmla="*/ 750867 w 3523460"/>
                <a:gd name="connsiteY4" fmla="*/ 2107132 h 4505443"/>
                <a:gd name="connsiteX5" fmla="*/ 838333 w 3523460"/>
                <a:gd name="connsiteY5" fmla="*/ 2035571 h 4505443"/>
                <a:gd name="connsiteX6" fmla="*/ 711112 w 3523460"/>
                <a:gd name="connsiteY6" fmla="*/ 214722 h 4505443"/>
                <a:gd name="connsiteX7" fmla="*/ 1235897 w 3523460"/>
                <a:gd name="connsiteY7" fmla="*/ 1868593 h 4505443"/>
                <a:gd name="connsiteX8" fmla="*/ 1315411 w 3523460"/>
                <a:gd name="connsiteY8" fmla="*/ 1852690 h 4505443"/>
                <a:gd name="connsiteX9" fmla="*/ 1458534 w 3523460"/>
                <a:gd name="connsiteY9" fmla="*/ 37 h 4505443"/>
                <a:gd name="connsiteX10" fmla="*/ 1728878 w 3523460"/>
                <a:gd name="connsiteY10" fmla="*/ 1828836 h 4505443"/>
                <a:gd name="connsiteX11" fmla="*/ 1816344 w 3523460"/>
                <a:gd name="connsiteY11" fmla="*/ 1868594 h 4505443"/>
                <a:gd name="connsiteX12" fmla="*/ 2492205 w 3523460"/>
                <a:gd name="connsiteY12" fmla="*/ 333992 h 4505443"/>
                <a:gd name="connsiteX13" fmla="*/ 2221860 w 3523460"/>
                <a:gd name="connsiteY13" fmla="*/ 2011718 h 4505443"/>
                <a:gd name="connsiteX14" fmla="*/ 2325227 w 3523460"/>
                <a:gd name="connsiteY14" fmla="*/ 2711432 h 4505443"/>
                <a:gd name="connsiteX15" fmla="*/ 2762549 w 3523460"/>
                <a:gd name="connsiteY15" fmla="*/ 2266158 h 4505443"/>
                <a:gd name="connsiteX16" fmla="*/ 3509971 w 3523460"/>
                <a:gd name="connsiteY16" fmla="*/ 2162792 h 4505443"/>
                <a:gd name="connsiteX17" fmla="*/ 2778451 w 3523460"/>
                <a:gd name="connsiteY17" fmla="*/ 2942019 h 4505443"/>
                <a:gd name="connsiteX18" fmla="*/ 2118493 w 3523460"/>
                <a:gd name="connsiteY18" fmla="*/ 4007494 h 4505443"/>
                <a:gd name="connsiteX19" fmla="*/ 2118191 w 3523460"/>
                <a:gd name="connsiteY19" fmla="*/ 4505443 h 4505443"/>
                <a:gd name="connsiteX20" fmla="*/ 931808 w 3523460"/>
                <a:gd name="connsiteY20" fmla="*/ 4487266 h 450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3460" h="4505443">
                  <a:moveTo>
                    <a:pt x="931808" y="4487266"/>
                  </a:moveTo>
                  <a:cubicBezTo>
                    <a:pt x="914969" y="4366857"/>
                    <a:pt x="952895" y="4293750"/>
                    <a:pt x="870139" y="4094960"/>
                  </a:cubicBezTo>
                  <a:cubicBezTo>
                    <a:pt x="560039" y="3546320"/>
                    <a:pt x="456669" y="2926117"/>
                    <a:pt x="432816" y="2274110"/>
                  </a:cubicBezTo>
                  <a:cubicBezTo>
                    <a:pt x="313547" y="1839439"/>
                    <a:pt x="-187386" y="1134423"/>
                    <a:pt x="75008" y="970096"/>
                  </a:cubicBezTo>
                  <a:cubicBezTo>
                    <a:pt x="248612" y="927688"/>
                    <a:pt x="623646" y="1934854"/>
                    <a:pt x="750867" y="2107132"/>
                  </a:cubicBezTo>
                  <a:cubicBezTo>
                    <a:pt x="790624" y="2183994"/>
                    <a:pt x="862187" y="2105807"/>
                    <a:pt x="838333" y="2035571"/>
                  </a:cubicBezTo>
                  <a:cubicBezTo>
                    <a:pt x="716413" y="1433922"/>
                    <a:pt x="427516" y="251827"/>
                    <a:pt x="711112" y="214722"/>
                  </a:cubicBezTo>
                  <a:cubicBezTo>
                    <a:pt x="909896" y="184242"/>
                    <a:pt x="1157709" y="1578371"/>
                    <a:pt x="1235897" y="1868593"/>
                  </a:cubicBezTo>
                  <a:cubicBezTo>
                    <a:pt x="1242524" y="1928227"/>
                    <a:pt x="1311436" y="2047497"/>
                    <a:pt x="1315411" y="1852690"/>
                  </a:cubicBezTo>
                  <a:cubicBezTo>
                    <a:pt x="1312761" y="1280197"/>
                    <a:pt x="1159035" y="-7915"/>
                    <a:pt x="1458534" y="37"/>
                  </a:cubicBezTo>
                  <a:cubicBezTo>
                    <a:pt x="1693099" y="-7916"/>
                    <a:pt x="1707674" y="1541264"/>
                    <a:pt x="1728878" y="1828836"/>
                  </a:cubicBezTo>
                  <a:cubicBezTo>
                    <a:pt x="1734180" y="1917625"/>
                    <a:pt x="1764661" y="1916301"/>
                    <a:pt x="1816344" y="1868594"/>
                  </a:cubicBezTo>
                  <a:cubicBezTo>
                    <a:pt x="2054883" y="1372963"/>
                    <a:pt x="2198007" y="241226"/>
                    <a:pt x="2492205" y="333992"/>
                  </a:cubicBezTo>
                  <a:cubicBezTo>
                    <a:pt x="2781103" y="421456"/>
                    <a:pt x="2314625" y="1471029"/>
                    <a:pt x="2221860" y="2011718"/>
                  </a:cubicBezTo>
                  <a:lnTo>
                    <a:pt x="2325227" y="2711432"/>
                  </a:lnTo>
                  <a:cubicBezTo>
                    <a:pt x="2439196" y="2563007"/>
                    <a:pt x="2584970" y="2406632"/>
                    <a:pt x="2762549" y="2266158"/>
                  </a:cubicBezTo>
                  <a:cubicBezTo>
                    <a:pt x="3043495" y="1897748"/>
                    <a:pt x="3618639" y="2022319"/>
                    <a:pt x="3509971" y="2162792"/>
                  </a:cubicBezTo>
                  <a:cubicBezTo>
                    <a:pt x="3266131" y="2446388"/>
                    <a:pt x="2982534" y="2594812"/>
                    <a:pt x="2778451" y="2942019"/>
                  </a:cubicBezTo>
                  <a:cubicBezTo>
                    <a:pt x="2558465" y="3336933"/>
                    <a:pt x="2370285" y="3707995"/>
                    <a:pt x="2118493" y="4007494"/>
                  </a:cubicBezTo>
                  <a:cubicBezTo>
                    <a:pt x="2106001" y="4229757"/>
                    <a:pt x="2081085" y="4264253"/>
                    <a:pt x="2118191" y="4505443"/>
                  </a:cubicBezTo>
                  <a:cubicBezTo>
                    <a:pt x="1725506" y="4488277"/>
                    <a:pt x="1324493" y="4504432"/>
                    <a:pt x="931808" y="4487266"/>
                  </a:cubicBezTo>
                  <a:close/>
                </a:path>
              </a:pathLst>
            </a:cu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8" name="Freeform 9">
              <a:extLst>
                <a:ext uri="{FF2B5EF4-FFF2-40B4-BE49-F238E27FC236}">
                  <a16:creationId xmlns:a16="http://schemas.microsoft.com/office/drawing/2014/main" id="{E84A221C-42D9-47D3-9804-650CAE1CEA48}"/>
                </a:ext>
              </a:extLst>
            </p:cNvPr>
            <p:cNvSpPr/>
            <p:nvPr/>
          </p:nvSpPr>
          <p:spPr>
            <a:xfrm flipH="1">
              <a:off x="1016436" y="5118688"/>
              <a:ext cx="1578802" cy="1483571"/>
            </a:xfrm>
            <a:custGeom>
              <a:avLst/>
              <a:gdLst/>
              <a:ahLst/>
              <a:cxnLst/>
              <a:rect l="l" t="t" r="r" b="b"/>
              <a:pathLst>
                <a:path w="1224747" h="1150872">
                  <a:moveTo>
                    <a:pt x="506983" y="13"/>
                  </a:moveTo>
                  <a:cubicBezTo>
                    <a:pt x="402878" y="-2751"/>
                    <a:pt x="456313" y="444994"/>
                    <a:pt x="457234" y="643991"/>
                  </a:cubicBezTo>
                  <a:cubicBezTo>
                    <a:pt x="455852" y="711705"/>
                    <a:pt x="431899" y="670247"/>
                    <a:pt x="429595" y="649519"/>
                  </a:cubicBezTo>
                  <a:cubicBezTo>
                    <a:pt x="402417" y="548638"/>
                    <a:pt x="316278" y="64042"/>
                    <a:pt x="247181" y="74637"/>
                  </a:cubicBezTo>
                  <a:cubicBezTo>
                    <a:pt x="148604" y="87535"/>
                    <a:pt x="249024" y="498428"/>
                    <a:pt x="291403" y="707560"/>
                  </a:cubicBezTo>
                  <a:cubicBezTo>
                    <a:pt x="299694" y="731974"/>
                    <a:pt x="274819" y="759151"/>
                    <a:pt x="261000" y="732434"/>
                  </a:cubicBezTo>
                  <a:cubicBezTo>
                    <a:pt x="216778" y="672551"/>
                    <a:pt x="86417" y="322462"/>
                    <a:pt x="26073" y="337203"/>
                  </a:cubicBezTo>
                  <a:cubicBezTo>
                    <a:pt x="-65135" y="394323"/>
                    <a:pt x="108988" y="639385"/>
                    <a:pt x="150446" y="790475"/>
                  </a:cubicBezTo>
                  <a:cubicBezTo>
                    <a:pt x="154996" y="914832"/>
                    <a:pt x="167867" y="1035860"/>
                    <a:pt x="198006" y="1150872"/>
                  </a:cubicBezTo>
                  <a:lnTo>
                    <a:pt x="894045" y="1150872"/>
                  </a:lnTo>
                  <a:lnTo>
                    <a:pt x="965784" y="1022639"/>
                  </a:lnTo>
                  <a:cubicBezTo>
                    <a:pt x="1036722" y="901951"/>
                    <a:pt x="1135300" y="850359"/>
                    <a:pt x="1220058" y="751781"/>
                  </a:cubicBezTo>
                  <a:cubicBezTo>
                    <a:pt x="1257831" y="702953"/>
                    <a:pt x="1057912" y="659653"/>
                    <a:pt x="960256" y="787711"/>
                  </a:cubicBezTo>
                  <a:cubicBezTo>
                    <a:pt x="898530" y="836540"/>
                    <a:pt x="847859" y="890895"/>
                    <a:pt x="808244" y="942487"/>
                  </a:cubicBezTo>
                  <a:lnTo>
                    <a:pt x="772314" y="699269"/>
                  </a:lnTo>
                  <a:cubicBezTo>
                    <a:pt x="804559" y="511326"/>
                    <a:pt x="966705" y="146497"/>
                    <a:pt x="866285" y="116095"/>
                  </a:cubicBezTo>
                  <a:cubicBezTo>
                    <a:pt x="764023" y="83850"/>
                    <a:pt x="714273" y="477239"/>
                    <a:pt x="631357" y="649519"/>
                  </a:cubicBezTo>
                  <a:cubicBezTo>
                    <a:pt x="613392" y="666102"/>
                    <a:pt x="602797" y="666562"/>
                    <a:pt x="600954" y="635699"/>
                  </a:cubicBezTo>
                  <a:cubicBezTo>
                    <a:pt x="593584" y="535740"/>
                    <a:pt x="588518" y="-2752"/>
                    <a:pt x="506983" y="13"/>
                  </a:cubicBez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49" name="Freeform 2">
            <a:extLst>
              <a:ext uri="{FF2B5EF4-FFF2-40B4-BE49-F238E27FC236}">
                <a16:creationId xmlns:a16="http://schemas.microsoft.com/office/drawing/2014/main" id="{DAB15691-C058-4457-BC2F-3B1F2DD9419B}"/>
              </a:ext>
            </a:extLst>
          </p:cNvPr>
          <p:cNvSpPr/>
          <p:nvPr/>
        </p:nvSpPr>
        <p:spPr>
          <a:xfrm>
            <a:off x="5244107" y="3158988"/>
            <a:ext cx="2016176" cy="3408950"/>
          </a:xfrm>
          <a:custGeom>
            <a:avLst/>
            <a:gdLst>
              <a:gd name="connsiteX0" fmla="*/ 811033 w 3490622"/>
              <a:gd name="connsiteY0" fmla="*/ 4778734 h 4778734"/>
              <a:gd name="connsiteX1" fmla="*/ 803081 w 3490622"/>
              <a:gd name="connsiteY1" fmla="*/ 4341412 h 4778734"/>
              <a:gd name="connsiteX2" fmla="*/ 437321 w 3490622"/>
              <a:gd name="connsiteY2" fmla="*/ 2313830 h 4778734"/>
              <a:gd name="connsiteX3" fmla="*/ 0 w 3490622"/>
              <a:gd name="connsiteY3" fmla="*/ 938254 h 4778734"/>
              <a:gd name="connsiteX4" fmla="*/ 747422 w 3490622"/>
              <a:gd name="connsiteY4" fmla="*/ 2019631 h 4778734"/>
              <a:gd name="connsiteX5" fmla="*/ 667909 w 3490622"/>
              <a:gd name="connsiteY5" fmla="*/ 182880 h 4778734"/>
              <a:gd name="connsiteX6" fmla="*/ 1264257 w 3490622"/>
              <a:gd name="connsiteY6" fmla="*/ 1804946 h 4778734"/>
              <a:gd name="connsiteX7" fmla="*/ 1407380 w 3490622"/>
              <a:gd name="connsiteY7" fmla="*/ 0 h 4778734"/>
              <a:gd name="connsiteX8" fmla="*/ 1757238 w 3490622"/>
              <a:gd name="connsiteY8" fmla="*/ 1868557 h 4778734"/>
              <a:gd name="connsiteX9" fmla="*/ 2456953 w 3490622"/>
              <a:gd name="connsiteY9" fmla="*/ 333955 h 4778734"/>
              <a:gd name="connsiteX10" fmla="*/ 2194560 w 3490622"/>
              <a:gd name="connsiteY10" fmla="*/ 2003729 h 4778734"/>
              <a:gd name="connsiteX11" fmla="*/ 2305878 w 3490622"/>
              <a:gd name="connsiteY11" fmla="*/ 2759103 h 4778734"/>
              <a:gd name="connsiteX12" fmla="*/ 2623930 w 3490622"/>
              <a:gd name="connsiteY12" fmla="*/ 2361537 h 4778734"/>
              <a:gd name="connsiteX13" fmla="*/ 3490622 w 3490622"/>
              <a:gd name="connsiteY13" fmla="*/ 2210463 h 4778734"/>
              <a:gd name="connsiteX14" fmla="*/ 2759102 w 3490622"/>
              <a:gd name="connsiteY14" fmla="*/ 2989690 h 4778734"/>
              <a:gd name="connsiteX15" fmla="*/ 2051436 w 3490622"/>
              <a:gd name="connsiteY15" fmla="*/ 4007457 h 4778734"/>
              <a:gd name="connsiteX16" fmla="*/ 2210462 w 3490622"/>
              <a:gd name="connsiteY16" fmla="*/ 4778734 h 4778734"/>
              <a:gd name="connsiteX17" fmla="*/ 811033 w 3490622"/>
              <a:gd name="connsiteY17" fmla="*/ 4778734 h 4778734"/>
              <a:gd name="connsiteX0" fmla="*/ 755374 w 3434963"/>
              <a:gd name="connsiteY0" fmla="*/ 4778734 h 4778734"/>
              <a:gd name="connsiteX1" fmla="*/ 747422 w 3434963"/>
              <a:gd name="connsiteY1" fmla="*/ 4341412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46514"/>
              <a:gd name="connsiteY0" fmla="*/ 4778734 h 4778734"/>
              <a:gd name="connsiteX1" fmla="*/ 795131 w 3446514"/>
              <a:gd name="connsiteY1" fmla="*/ 4142631 h 4778734"/>
              <a:gd name="connsiteX2" fmla="*/ 381662 w 3446514"/>
              <a:gd name="connsiteY2" fmla="*/ 2313830 h 4778734"/>
              <a:gd name="connsiteX3" fmla="*/ 0 w 3446514"/>
              <a:gd name="connsiteY3" fmla="*/ 1017767 h 4778734"/>
              <a:gd name="connsiteX4" fmla="*/ 691763 w 3446514"/>
              <a:gd name="connsiteY4" fmla="*/ 2019631 h 4778734"/>
              <a:gd name="connsiteX5" fmla="*/ 612250 w 3446514"/>
              <a:gd name="connsiteY5" fmla="*/ 182880 h 4778734"/>
              <a:gd name="connsiteX6" fmla="*/ 1208598 w 3446514"/>
              <a:gd name="connsiteY6" fmla="*/ 1804946 h 4778734"/>
              <a:gd name="connsiteX7" fmla="*/ 1351721 w 3446514"/>
              <a:gd name="connsiteY7" fmla="*/ 0 h 4778734"/>
              <a:gd name="connsiteX8" fmla="*/ 1701579 w 3446514"/>
              <a:gd name="connsiteY8" fmla="*/ 1868557 h 4778734"/>
              <a:gd name="connsiteX9" fmla="*/ 2401294 w 3446514"/>
              <a:gd name="connsiteY9" fmla="*/ 333955 h 4778734"/>
              <a:gd name="connsiteX10" fmla="*/ 2138901 w 3446514"/>
              <a:gd name="connsiteY10" fmla="*/ 2003729 h 4778734"/>
              <a:gd name="connsiteX11" fmla="*/ 2250219 w 3446514"/>
              <a:gd name="connsiteY11" fmla="*/ 2759103 h 4778734"/>
              <a:gd name="connsiteX12" fmla="*/ 2568271 w 3446514"/>
              <a:gd name="connsiteY12" fmla="*/ 2361537 h 4778734"/>
              <a:gd name="connsiteX13" fmla="*/ 3434963 w 3446514"/>
              <a:gd name="connsiteY13" fmla="*/ 2210463 h 4778734"/>
              <a:gd name="connsiteX14" fmla="*/ 2703443 w 3446514"/>
              <a:gd name="connsiteY14" fmla="*/ 2989690 h 4778734"/>
              <a:gd name="connsiteX15" fmla="*/ 2043485 w 3446514"/>
              <a:gd name="connsiteY15" fmla="*/ 4055165 h 4778734"/>
              <a:gd name="connsiteX16" fmla="*/ 2154803 w 3446514"/>
              <a:gd name="connsiteY16" fmla="*/ 4778734 h 4778734"/>
              <a:gd name="connsiteX17" fmla="*/ 755374 w 3446514"/>
              <a:gd name="connsiteY17" fmla="*/ 4778734 h 4778734"/>
              <a:gd name="connsiteX0" fmla="*/ 755374 w 3448610"/>
              <a:gd name="connsiteY0" fmla="*/ 4778734 h 4778734"/>
              <a:gd name="connsiteX1" fmla="*/ 795131 w 3448610"/>
              <a:gd name="connsiteY1" fmla="*/ 4142631 h 4778734"/>
              <a:gd name="connsiteX2" fmla="*/ 381662 w 3448610"/>
              <a:gd name="connsiteY2" fmla="*/ 2313830 h 4778734"/>
              <a:gd name="connsiteX3" fmla="*/ 0 w 3448610"/>
              <a:gd name="connsiteY3" fmla="*/ 1017767 h 4778734"/>
              <a:gd name="connsiteX4" fmla="*/ 691763 w 3448610"/>
              <a:gd name="connsiteY4" fmla="*/ 2019631 h 4778734"/>
              <a:gd name="connsiteX5" fmla="*/ 612250 w 3448610"/>
              <a:gd name="connsiteY5" fmla="*/ 182880 h 4778734"/>
              <a:gd name="connsiteX6" fmla="*/ 1208598 w 3448610"/>
              <a:gd name="connsiteY6" fmla="*/ 1804946 h 4778734"/>
              <a:gd name="connsiteX7" fmla="*/ 1351721 w 3448610"/>
              <a:gd name="connsiteY7" fmla="*/ 0 h 4778734"/>
              <a:gd name="connsiteX8" fmla="*/ 1701579 w 3448610"/>
              <a:gd name="connsiteY8" fmla="*/ 1868557 h 4778734"/>
              <a:gd name="connsiteX9" fmla="*/ 2401294 w 3448610"/>
              <a:gd name="connsiteY9" fmla="*/ 333955 h 4778734"/>
              <a:gd name="connsiteX10" fmla="*/ 2138901 w 3448610"/>
              <a:gd name="connsiteY10" fmla="*/ 2003729 h 4778734"/>
              <a:gd name="connsiteX11" fmla="*/ 2250219 w 3448610"/>
              <a:gd name="connsiteY11" fmla="*/ 2759103 h 4778734"/>
              <a:gd name="connsiteX12" fmla="*/ 2687541 w 3448610"/>
              <a:gd name="connsiteY12" fmla="*/ 2313829 h 4778734"/>
              <a:gd name="connsiteX13" fmla="*/ 3434963 w 3448610"/>
              <a:gd name="connsiteY13" fmla="*/ 2210463 h 4778734"/>
              <a:gd name="connsiteX14" fmla="*/ 2703443 w 3448610"/>
              <a:gd name="connsiteY14" fmla="*/ 2989690 h 4778734"/>
              <a:gd name="connsiteX15" fmla="*/ 2043485 w 3448610"/>
              <a:gd name="connsiteY15" fmla="*/ 4055165 h 4778734"/>
              <a:gd name="connsiteX16" fmla="*/ 2154803 w 3448610"/>
              <a:gd name="connsiteY16" fmla="*/ 4778734 h 4778734"/>
              <a:gd name="connsiteX17" fmla="*/ 755374 w 3448610"/>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51801 w 3523460"/>
              <a:gd name="connsiteY6" fmla="*/ 1812897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31026 h 4731026"/>
              <a:gd name="connsiteX1" fmla="*/ 870139 w 3523460"/>
              <a:gd name="connsiteY1" fmla="*/ 4094923 h 4731026"/>
              <a:gd name="connsiteX2" fmla="*/ 432816 w 3523460"/>
              <a:gd name="connsiteY2" fmla="*/ 2274073 h 4731026"/>
              <a:gd name="connsiteX3" fmla="*/ 75008 w 3523460"/>
              <a:gd name="connsiteY3" fmla="*/ 970059 h 4731026"/>
              <a:gd name="connsiteX4" fmla="*/ 766771 w 3523460"/>
              <a:gd name="connsiteY4" fmla="*/ 1971923 h 4731026"/>
              <a:gd name="connsiteX5" fmla="*/ 711112 w 3523460"/>
              <a:gd name="connsiteY5" fmla="*/ 214685 h 4731026"/>
              <a:gd name="connsiteX6" fmla="*/ 1251801 w 3523460"/>
              <a:gd name="connsiteY6" fmla="*/ 1765189 h 4731026"/>
              <a:gd name="connsiteX7" fmla="*/ 1458534 w 3523460"/>
              <a:gd name="connsiteY7" fmla="*/ 0 h 4731026"/>
              <a:gd name="connsiteX8" fmla="*/ 1776587 w 3523460"/>
              <a:gd name="connsiteY8" fmla="*/ 1820849 h 4731026"/>
              <a:gd name="connsiteX9" fmla="*/ 2476302 w 3523460"/>
              <a:gd name="connsiteY9" fmla="*/ 286247 h 4731026"/>
              <a:gd name="connsiteX10" fmla="*/ 2213909 w 3523460"/>
              <a:gd name="connsiteY10" fmla="*/ 1956021 h 4731026"/>
              <a:gd name="connsiteX11" fmla="*/ 2325227 w 3523460"/>
              <a:gd name="connsiteY11" fmla="*/ 2711395 h 4731026"/>
              <a:gd name="connsiteX12" fmla="*/ 2762549 w 3523460"/>
              <a:gd name="connsiteY12" fmla="*/ 2266121 h 4731026"/>
              <a:gd name="connsiteX13" fmla="*/ 3509971 w 3523460"/>
              <a:gd name="connsiteY13" fmla="*/ 2162755 h 4731026"/>
              <a:gd name="connsiteX14" fmla="*/ 2778451 w 3523460"/>
              <a:gd name="connsiteY14" fmla="*/ 2941982 h 4731026"/>
              <a:gd name="connsiteX15" fmla="*/ 2118493 w 3523460"/>
              <a:gd name="connsiteY15" fmla="*/ 4007457 h 4731026"/>
              <a:gd name="connsiteX16" fmla="*/ 2229811 w 3523460"/>
              <a:gd name="connsiteY16" fmla="*/ 4731026 h 4731026"/>
              <a:gd name="connsiteX17" fmla="*/ 830382 w 3523460"/>
              <a:gd name="connsiteY17" fmla="*/ 4731026 h 473102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776587 w 3523460"/>
              <a:gd name="connsiteY9" fmla="*/ 1821199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75655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92761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838333 w 3523460"/>
              <a:gd name="connsiteY4" fmla="*/ 2003886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04092 w 3523460"/>
              <a:gd name="connsiteY7" fmla="*/ 1773290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05024 w 3523460"/>
              <a:gd name="connsiteY10" fmla="*/ 1813042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727477 w 3523460"/>
              <a:gd name="connsiteY0" fmla="*/ 5951236 h 5951236"/>
              <a:gd name="connsiteX1" fmla="*/ 870139 w 3523460"/>
              <a:gd name="connsiteY1" fmla="*/ 4094960 h 5951236"/>
              <a:gd name="connsiteX2" fmla="*/ 432816 w 3523460"/>
              <a:gd name="connsiteY2" fmla="*/ 2274110 h 5951236"/>
              <a:gd name="connsiteX3" fmla="*/ 75008 w 3523460"/>
              <a:gd name="connsiteY3" fmla="*/ 970096 h 5951236"/>
              <a:gd name="connsiteX4" fmla="*/ 750867 w 3523460"/>
              <a:gd name="connsiteY4" fmla="*/ 2107132 h 5951236"/>
              <a:gd name="connsiteX5" fmla="*/ 838333 w 3523460"/>
              <a:gd name="connsiteY5" fmla="*/ 2035571 h 5951236"/>
              <a:gd name="connsiteX6" fmla="*/ 711112 w 3523460"/>
              <a:gd name="connsiteY6" fmla="*/ 214722 h 5951236"/>
              <a:gd name="connsiteX7" fmla="*/ 1235897 w 3523460"/>
              <a:gd name="connsiteY7" fmla="*/ 1868593 h 5951236"/>
              <a:gd name="connsiteX8" fmla="*/ 1315411 w 3523460"/>
              <a:gd name="connsiteY8" fmla="*/ 1852690 h 5951236"/>
              <a:gd name="connsiteX9" fmla="*/ 1458534 w 3523460"/>
              <a:gd name="connsiteY9" fmla="*/ 37 h 5951236"/>
              <a:gd name="connsiteX10" fmla="*/ 1728878 w 3523460"/>
              <a:gd name="connsiteY10" fmla="*/ 1828836 h 5951236"/>
              <a:gd name="connsiteX11" fmla="*/ 1816344 w 3523460"/>
              <a:gd name="connsiteY11" fmla="*/ 1868594 h 5951236"/>
              <a:gd name="connsiteX12" fmla="*/ 2492205 w 3523460"/>
              <a:gd name="connsiteY12" fmla="*/ 333992 h 5951236"/>
              <a:gd name="connsiteX13" fmla="*/ 2221860 w 3523460"/>
              <a:gd name="connsiteY13" fmla="*/ 2011718 h 5951236"/>
              <a:gd name="connsiteX14" fmla="*/ 2325227 w 3523460"/>
              <a:gd name="connsiteY14" fmla="*/ 2711432 h 5951236"/>
              <a:gd name="connsiteX15" fmla="*/ 2762549 w 3523460"/>
              <a:gd name="connsiteY15" fmla="*/ 2266158 h 5951236"/>
              <a:gd name="connsiteX16" fmla="*/ 3509971 w 3523460"/>
              <a:gd name="connsiteY16" fmla="*/ 2162792 h 5951236"/>
              <a:gd name="connsiteX17" fmla="*/ 2778451 w 3523460"/>
              <a:gd name="connsiteY17" fmla="*/ 2942019 h 5951236"/>
              <a:gd name="connsiteX18" fmla="*/ 2118493 w 3523460"/>
              <a:gd name="connsiteY18" fmla="*/ 4007494 h 5951236"/>
              <a:gd name="connsiteX19" fmla="*/ 2229811 w 3523460"/>
              <a:gd name="connsiteY19" fmla="*/ 4731063 h 5951236"/>
              <a:gd name="connsiteX20" fmla="*/ 727477 w 3523460"/>
              <a:gd name="connsiteY20" fmla="*/ 5951236 h 5951236"/>
              <a:gd name="connsiteX0" fmla="*/ 727477 w 3523460"/>
              <a:gd name="connsiteY0" fmla="*/ 595123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727477 w 3523460"/>
              <a:gd name="connsiteY20" fmla="*/ 5951236 h 5980637"/>
              <a:gd name="connsiteX0" fmla="*/ 727477 w 3523460"/>
              <a:gd name="connsiteY0" fmla="*/ 5951236 h 5953756"/>
              <a:gd name="connsiteX1" fmla="*/ 870139 w 3523460"/>
              <a:gd name="connsiteY1" fmla="*/ 4094960 h 5953756"/>
              <a:gd name="connsiteX2" fmla="*/ 432816 w 3523460"/>
              <a:gd name="connsiteY2" fmla="*/ 2274110 h 5953756"/>
              <a:gd name="connsiteX3" fmla="*/ 75008 w 3523460"/>
              <a:gd name="connsiteY3" fmla="*/ 970096 h 5953756"/>
              <a:gd name="connsiteX4" fmla="*/ 750867 w 3523460"/>
              <a:gd name="connsiteY4" fmla="*/ 2107132 h 5953756"/>
              <a:gd name="connsiteX5" fmla="*/ 838333 w 3523460"/>
              <a:gd name="connsiteY5" fmla="*/ 2035571 h 5953756"/>
              <a:gd name="connsiteX6" fmla="*/ 711112 w 3523460"/>
              <a:gd name="connsiteY6" fmla="*/ 214722 h 5953756"/>
              <a:gd name="connsiteX7" fmla="*/ 1235897 w 3523460"/>
              <a:gd name="connsiteY7" fmla="*/ 1868593 h 5953756"/>
              <a:gd name="connsiteX8" fmla="*/ 1315411 w 3523460"/>
              <a:gd name="connsiteY8" fmla="*/ 1852690 h 5953756"/>
              <a:gd name="connsiteX9" fmla="*/ 1458534 w 3523460"/>
              <a:gd name="connsiteY9" fmla="*/ 37 h 5953756"/>
              <a:gd name="connsiteX10" fmla="*/ 1728878 w 3523460"/>
              <a:gd name="connsiteY10" fmla="*/ 1828836 h 5953756"/>
              <a:gd name="connsiteX11" fmla="*/ 1816344 w 3523460"/>
              <a:gd name="connsiteY11" fmla="*/ 1868594 h 5953756"/>
              <a:gd name="connsiteX12" fmla="*/ 2492205 w 3523460"/>
              <a:gd name="connsiteY12" fmla="*/ 333992 h 5953756"/>
              <a:gd name="connsiteX13" fmla="*/ 2221860 w 3523460"/>
              <a:gd name="connsiteY13" fmla="*/ 2011718 h 5953756"/>
              <a:gd name="connsiteX14" fmla="*/ 2325227 w 3523460"/>
              <a:gd name="connsiteY14" fmla="*/ 2711432 h 5953756"/>
              <a:gd name="connsiteX15" fmla="*/ 2762549 w 3523460"/>
              <a:gd name="connsiteY15" fmla="*/ 2266158 h 5953756"/>
              <a:gd name="connsiteX16" fmla="*/ 3509971 w 3523460"/>
              <a:gd name="connsiteY16" fmla="*/ 2162792 h 5953756"/>
              <a:gd name="connsiteX17" fmla="*/ 2778451 w 3523460"/>
              <a:gd name="connsiteY17" fmla="*/ 2942019 h 5953756"/>
              <a:gd name="connsiteX18" fmla="*/ 2118493 w 3523460"/>
              <a:gd name="connsiteY18" fmla="*/ 4007494 h 5953756"/>
              <a:gd name="connsiteX19" fmla="*/ 2312583 w 3523460"/>
              <a:gd name="connsiteY19" fmla="*/ 5948200 h 5953756"/>
              <a:gd name="connsiteX20" fmla="*/ 727477 w 3523460"/>
              <a:gd name="connsiteY20" fmla="*/ 5951236 h 5953756"/>
              <a:gd name="connsiteX0" fmla="*/ 727477 w 3523460"/>
              <a:gd name="connsiteY0" fmla="*/ 5951236 h 5957469"/>
              <a:gd name="connsiteX1" fmla="*/ 870139 w 3523460"/>
              <a:gd name="connsiteY1" fmla="*/ 4094960 h 5957469"/>
              <a:gd name="connsiteX2" fmla="*/ 432816 w 3523460"/>
              <a:gd name="connsiteY2" fmla="*/ 2274110 h 5957469"/>
              <a:gd name="connsiteX3" fmla="*/ 75008 w 3523460"/>
              <a:gd name="connsiteY3" fmla="*/ 970096 h 5957469"/>
              <a:gd name="connsiteX4" fmla="*/ 750867 w 3523460"/>
              <a:gd name="connsiteY4" fmla="*/ 2107132 h 5957469"/>
              <a:gd name="connsiteX5" fmla="*/ 838333 w 3523460"/>
              <a:gd name="connsiteY5" fmla="*/ 2035571 h 5957469"/>
              <a:gd name="connsiteX6" fmla="*/ 711112 w 3523460"/>
              <a:gd name="connsiteY6" fmla="*/ 214722 h 5957469"/>
              <a:gd name="connsiteX7" fmla="*/ 1235897 w 3523460"/>
              <a:gd name="connsiteY7" fmla="*/ 1868593 h 5957469"/>
              <a:gd name="connsiteX8" fmla="*/ 1315411 w 3523460"/>
              <a:gd name="connsiteY8" fmla="*/ 1852690 h 5957469"/>
              <a:gd name="connsiteX9" fmla="*/ 1458534 w 3523460"/>
              <a:gd name="connsiteY9" fmla="*/ 37 h 5957469"/>
              <a:gd name="connsiteX10" fmla="*/ 1728878 w 3523460"/>
              <a:gd name="connsiteY10" fmla="*/ 1828836 h 5957469"/>
              <a:gd name="connsiteX11" fmla="*/ 1816344 w 3523460"/>
              <a:gd name="connsiteY11" fmla="*/ 1868594 h 5957469"/>
              <a:gd name="connsiteX12" fmla="*/ 2492205 w 3523460"/>
              <a:gd name="connsiteY12" fmla="*/ 333992 h 5957469"/>
              <a:gd name="connsiteX13" fmla="*/ 2221860 w 3523460"/>
              <a:gd name="connsiteY13" fmla="*/ 2011718 h 5957469"/>
              <a:gd name="connsiteX14" fmla="*/ 2325227 w 3523460"/>
              <a:gd name="connsiteY14" fmla="*/ 2711432 h 5957469"/>
              <a:gd name="connsiteX15" fmla="*/ 2762549 w 3523460"/>
              <a:gd name="connsiteY15" fmla="*/ 2266158 h 5957469"/>
              <a:gd name="connsiteX16" fmla="*/ 3509971 w 3523460"/>
              <a:gd name="connsiteY16" fmla="*/ 2162792 h 5957469"/>
              <a:gd name="connsiteX17" fmla="*/ 2778451 w 3523460"/>
              <a:gd name="connsiteY17" fmla="*/ 2942019 h 5957469"/>
              <a:gd name="connsiteX18" fmla="*/ 2118493 w 3523460"/>
              <a:gd name="connsiteY18" fmla="*/ 4007494 h 5957469"/>
              <a:gd name="connsiteX19" fmla="*/ 2317218 w 3523460"/>
              <a:gd name="connsiteY19" fmla="*/ 5957469 h 5957469"/>
              <a:gd name="connsiteX20" fmla="*/ 727477 w 3523460"/>
              <a:gd name="connsiteY20" fmla="*/ 5951236 h 5957469"/>
              <a:gd name="connsiteX0" fmla="*/ 727477 w 3523460"/>
              <a:gd name="connsiteY0" fmla="*/ 5951236 h 5957469"/>
              <a:gd name="connsiteX1" fmla="*/ 870139 w 3523460"/>
              <a:gd name="connsiteY1" fmla="*/ 4094960 h 5957469"/>
              <a:gd name="connsiteX2" fmla="*/ 432816 w 3523460"/>
              <a:gd name="connsiteY2" fmla="*/ 2274110 h 5957469"/>
              <a:gd name="connsiteX3" fmla="*/ 75008 w 3523460"/>
              <a:gd name="connsiteY3" fmla="*/ 970096 h 5957469"/>
              <a:gd name="connsiteX4" fmla="*/ 750867 w 3523460"/>
              <a:gd name="connsiteY4" fmla="*/ 2107132 h 5957469"/>
              <a:gd name="connsiteX5" fmla="*/ 838333 w 3523460"/>
              <a:gd name="connsiteY5" fmla="*/ 2035571 h 5957469"/>
              <a:gd name="connsiteX6" fmla="*/ 711112 w 3523460"/>
              <a:gd name="connsiteY6" fmla="*/ 214722 h 5957469"/>
              <a:gd name="connsiteX7" fmla="*/ 1235897 w 3523460"/>
              <a:gd name="connsiteY7" fmla="*/ 1868593 h 5957469"/>
              <a:gd name="connsiteX8" fmla="*/ 1315411 w 3523460"/>
              <a:gd name="connsiteY8" fmla="*/ 1852690 h 5957469"/>
              <a:gd name="connsiteX9" fmla="*/ 1458534 w 3523460"/>
              <a:gd name="connsiteY9" fmla="*/ 37 h 5957469"/>
              <a:gd name="connsiteX10" fmla="*/ 1728878 w 3523460"/>
              <a:gd name="connsiteY10" fmla="*/ 1828836 h 5957469"/>
              <a:gd name="connsiteX11" fmla="*/ 1816344 w 3523460"/>
              <a:gd name="connsiteY11" fmla="*/ 1868594 h 5957469"/>
              <a:gd name="connsiteX12" fmla="*/ 2492205 w 3523460"/>
              <a:gd name="connsiteY12" fmla="*/ 333992 h 5957469"/>
              <a:gd name="connsiteX13" fmla="*/ 2221860 w 3523460"/>
              <a:gd name="connsiteY13" fmla="*/ 2011718 h 5957469"/>
              <a:gd name="connsiteX14" fmla="*/ 2325227 w 3523460"/>
              <a:gd name="connsiteY14" fmla="*/ 2711432 h 5957469"/>
              <a:gd name="connsiteX15" fmla="*/ 2762549 w 3523460"/>
              <a:gd name="connsiteY15" fmla="*/ 2266158 h 5957469"/>
              <a:gd name="connsiteX16" fmla="*/ 3509971 w 3523460"/>
              <a:gd name="connsiteY16" fmla="*/ 2162792 h 5957469"/>
              <a:gd name="connsiteX17" fmla="*/ 2778451 w 3523460"/>
              <a:gd name="connsiteY17" fmla="*/ 2942019 h 5957469"/>
              <a:gd name="connsiteX18" fmla="*/ 2118493 w 3523460"/>
              <a:gd name="connsiteY18" fmla="*/ 4007494 h 5957469"/>
              <a:gd name="connsiteX19" fmla="*/ 2317218 w 3523460"/>
              <a:gd name="connsiteY19" fmla="*/ 5957469 h 5957469"/>
              <a:gd name="connsiteX20" fmla="*/ 727477 w 3523460"/>
              <a:gd name="connsiteY20" fmla="*/ 5951236 h 5957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3460" h="5957469">
                <a:moveTo>
                  <a:pt x="727477" y="5951236"/>
                </a:moveTo>
                <a:cubicBezTo>
                  <a:pt x="740729" y="5739202"/>
                  <a:pt x="864838" y="4410361"/>
                  <a:pt x="870139" y="4094960"/>
                </a:cubicBezTo>
                <a:cubicBezTo>
                  <a:pt x="560039" y="3546320"/>
                  <a:pt x="456669" y="2926117"/>
                  <a:pt x="432816" y="2274110"/>
                </a:cubicBezTo>
                <a:cubicBezTo>
                  <a:pt x="313547" y="1839439"/>
                  <a:pt x="-187386" y="1134423"/>
                  <a:pt x="75008" y="970096"/>
                </a:cubicBezTo>
                <a:cubicBezTo>
                  <a:pt x="248612" y="927688"/>
                  <a:pt x="623646" y="1934854"/>
                  <a:pt x="750867" y="2107132"/>
                </a:cubicBezTo>
                <a:cubicBezTo>
                  <a:pt x="790624" y="2183994"/>
                  <a:pt x="862187" y="2105807"/>
                  <a:pt x="838333" y="2035571"/>
                </a:cubicBezTo>
                <a:cubicBezTo>
                  <a:pt x="716413" y="1433922"/>
                  <a:pt x="427516" y="251827"/>
                  <a:pt x="711112" y="214722"/>
                </a:cubicBezTo>
                <a:cubicBezTo>
                  <a:pt x="909896" y="184242"/>
                  <a:pt x="1157709" y="1578371"/>
                  <a:pt x="1235897" y="1868593"/>
                </a:cubicBezTo>
                <a:cubicBezTo>
                  <a:pt x="1242524" y="1928227"/>
                  <a:pt x="1311436" y="2047497"/>
                  <a:pt x="1315411" y="1852690"/>
                </a:cubicBezTo>
                <a:cubicBezTo>
                  <a:pt x="1312761" y="1280197"/>
                  <a:pt x="1159035" y="-7915"/>
                  <a:pt x="1458534" y="37"/>
                </a:cubicBezTo>
                <a:cubicBezTo>
                  <a:pt x="1693099" y="-7916"/>
                  <a:pt x="1707674" y="1541264"/>
                  <a:pt x="1728878" y="1828836"/>
                </a:cubicBezTo>
                <a:cubicBezTo>
                  <a:pt x="1734180" y="1917625"/>
                  <a:pt x="1764661" y="1916301"/>
                  <a:pt x="1816344" y="1868594"/>
                </a:cubicBezTo>
                <a:cubicBezTo>
                  <a:pt x="2054883" y="1372963"/>
                  <a:pt x="2198007" y="241226"/>
                  <a:pt x="2492205" y="333992"/>
                </a:cubicBezTo>
                <a:cubicBezTo>
                  <a:pt x="2781103" y="421456"/>
                  <a:pt x="2314625" y="1471029"/>
                  <a:pt x="2221860" y="2011718"/>
                </a:cubicBezTo>
                <a:lnTo>
                  <a:pt x="2325227" y="2711432"/>
                </a:lnTo>
                <a:cubicBezTo>
                  <a:pt x="2439196" y="2563007"/>
                  <a:pt x="2584970" y="2406632"/>
                  <a:pt x="2762549" y="2266158"/>
                </a:cubicBezTo>
                <a:cubicBezTo>
                  <a:pt x="3043495" y="1897748"/>
                  <a:pt x="3618639" y="2022319"/>
                  <a:pt x="3509971" y="2162792"/>
                </a:cubicBezTo>
                <a:cubicBezTo>
                  <a:pt x="3266131" y="2446388"/>
                  <a:pt x="2982534" y="2594812"/>
                  <a:pt x="2778451" y="2942019"/>
                </a:cubicBezTo>
                <a:cubicBezTo>
                  <a:pt x="2558465" y="3336933"/>
                  <a:pt x="2370285" y="3707995"/>
                  <a:pt x="2118493" y="4007494"/>
                </a:cubicBezTo>
                <a:cubicBezTo>
                  <a:pt x="2147648" y="4296392"/>
                  <a:pt x="2280112" y="5716279"/>
                  <a:pt x="2317218" y="5957469"/>
                </a:cubicBezTo>
                <a:lnTo>
                  <a:pt x="727477" y="5951236"/>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50" name="Teardrop 49">
            <a:extLst>
              <a:ext uri="{FF2B5EF4-FFF2-40B4-BE49-F238E27FC236}">
                <a16:creationId xmlns:a16="http://schemas.microsoft.com/office/drawing/2014/main" id="{C8EEE5A5-357A-4ED3-A761-E4B9B4FA93C0}"/>
              </a:ext>
            </a:extLst>
          </p:cNvPr>
          <p:cNvSpPr/>
          <p:nvPr/>
        </p:nvSpPr>
        <p:spPr>
          <a:xfrm rot="8100000">
            <a:off x="5624318" y="1732963"/>
            <a:ext cx="949254" cy="949254"/>
          </a:xfrm>
          <a:prstGeom prst="teardrop">
            <a:avLst>
              <a:gd name="adj" fmla="val 13155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nvGrpSpPr>
          <p:cNvPr id="51" name="Group 50">
            <a:extLst>
              <a:ext uri="{FF2B5EF4-FFF2-40B4-BE49-F238E27FC236}">
                <a16:creationId xmlns:a16="http://schemas.microsoft.com/office/drawing/2014/main" id="{D447CDBE-6AE9-4939-9786-C9BE2313DA4B}"/>
              </a:ext>
            </a:extLst>
          </p:cNvPr>
          <p:cNvGrpSpPr/>
          <p:nvPr/>
        </p:nvGrpSpPr>
        <p:grpSpPr>
          <a:xfrm>
            <a:off x="8593814" y="4091693"/>
            <a:ext cx="2849416" cy="863358"/>
            <a:chOff x="803640" y="3362835"/>
            <a:chExt cx="2059657" cy="863358"/>
          </a:xfrm>
        </p:grpSpPr>
        <p:sp>
          <p:nvSpPr>
            <p:cNvPr id="52" name="TextBox 51">
              <a:extLst>
                <a:ext uri="{FF2B5EF4-FFF2-40B4-BE49-F238E27FC236}">
                  <a16:creationId xmlns:a16="http://schemas.microsoft.com/office/drawing/2014/main" id="{17AD47AC-62DB-49B4-8BE8-B10DB9F19B03}"/>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sp>
          <p:nvSpPr>
            <p:cNvPr id="53" name="TextBox 52">
              <a:extLst>
                <a:ext uri="{FF2B5EF4-FFF2-40B4-BE49-F238E27FC236}">
                  <a16:creationId xmlns:a16="http://schemas.microsoft.com/office/drawing/2014/main" id="{CC53F1FA-92A7-4033-9596-69733D598A6C}"/>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54" name="Group 53">
            <a:extLst>
              <a:ext uri="{FF2B5EF4-FFF2-40B4-BE49-F238E27FC236}">
                <a16:creationId xmlns:a16="http://schemas.microsoft.com/office/drawing/2014/main" id="{6C655C1A-C986-4705-8FB9-F6AE5F99A0EE}"/>
              </a:ext>
            </a:extLst>
          </p:cNvPr>
          <p:cNvGrpSpPr/>
          <p:nvPr/>
        </p:nvGrpSpPr>
        <p:grpSpPr>
          <a:xfrm>
            <a:off x="8013849" y="2503443"/>
            <a:ext cx="2849416" cy="863358"/>
            <a:chOff x="803640" y="3362835"/>
            <a:chExt cx="2059657" cy="863358"/>
          </a:xfrm>
        </p:grpSpPr>
        <p:sp>
          <p:nvSpPr>
            <p:cNvPr id="55" name="TextBox 54">
              <a:extLst>
                <a:ext uri="{FF2B5EF4-FFF2-40B4-BE49-F238E27FC236}">
                  <a16:creationId xmlns:a16="http://schemas.microsoft.com/office/drawing/2014/main" id="{A44EF197-4ACA-4201-91A7-3934AD742812}"/>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sp>
          <p:nvSpPr>
            <p:cNvPr id="56" name="TextBox 55">
              <a:extLst>
                <a:ext uri="{FF2B5EF4-FFF2-40B4-BE49-F238E27FC236}">
                  <a16:creationId xmlns:a16="http://schemas.microsoft.com/office/drawing/2014/main" id="{9EFA726B-7CA7-4BCF-8795-4BCC9C18F622}"/>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57" name="Group 56">
            <a:extLst>
              <a:ext uri="{FF2B5EF4-FFF2-40B4-BE49-F238E27FC236}">
                <a16:creationId xmlns:a16="http://schemas.microsoft.com/office/drawing/2014/main" id="{94924D49-8146-4B21-9798-5E13FD9977AD}"/>
              </a:ext>
            </a:extLst>
          </p:cNvPr>
          <p:cNvGrpSpPr/>
          <p:nvPr/>
        </p:nvGrpSpPr>
        <p:grpSpPr>
          <a:xfrm>
            <a:off x="765857" y="4091693"/>
            <a:ext cx="2849416" cy="863358"/>
            <a:chOff x="803640" y="3362835"/>
            <a:chExt cx="2059657" cy="863358"/>
          </a:xfrm>
        </p:grpSpPr>
        <p:sp>
          <p:nvSpPr>
            <p:cNvPr id="58" name="TextBox 57">
              <a:extLst>
                <a:ext uri="{FF2B5EF4-FFF2-40B4-BE49-F238E27FC236}">
                  <a16:creationId xmlns:a16="http://schemas.microsoft.com/office/drawing/2014/main" id="{B1779EAE-62B0-4EB3-A422-BCFB52DB50B0}"/>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sp>
          <p:nvSpPr>
            <p:cNvPr id="59" name="TextBox 58">
              <a:extLst>
                <a:ext uri="{FF2B5EF4-FFF2-40B4-BE49-F238E27FC236}">
                  <a16:creationId xmlns:a16="http://schemas.microsoft.com/office/drawing/2014/main" id="{9F6389F8-B1C5-4895-957C-CAA5D33E7BC9}"/>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60" name="Group 59">
            <a:extLst>
              <a:ext uri="{FF2B5EF4-FFF2-40B4-BE49-F238E27FC236}">
                <a16:creationId xmlns:a16="http://schemas.microsoft.com/office/drawing/2014/main" id="{B34AEA54-E731-4580-AD7F-D4BA8C850C9C}"/>
              </a:ext>
            </a:extLst>
          </p:cNvPr>
          <p:cNvGrpSpPr/>
          <p:nvPr/>
        </p:nvGrpSpPr>
        <p:grpSpPr>
          <a:xfrm>
            <a:off x="1330431" y="2503443"/>
            <a:ext cx="2849416" cy="863358"/>
            <a:chOff x="803640" y="3362835"/>
            <a:chExt cx="2059657" cy="863358"/>
          </a:xfrm>
        </p:grpSpPr>
        <p:sp>
          <p:nvSpPr>
            <p:cNvPr id="61" name="TextBox 60">
              <a:extLst>
                <a:ext uri="{FF2B5EF4-FFF2-40B4-BE49-F238E27FC236}">
                  <a16:creationId xmlns:a16="http://schemas.microsoft.com/office/drawing/2014/main" id="{F48D44C3-FEAF-423F-8E3B-2C39B2BDEB53}"/>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sp>
          <p:nvSpPr>
            <p:cNvPr id="62" name="TextBox 61">
              <a:extLst>
                <a:ext uri="{FF2B5EF4-FFF2-40B4-BE49-F238E27FC236}">
                  <a16:creationId xmlns:a16="http://schemas.microsoft.com/office/drawing/2014/main" id="{A270775B-F6D9-47BE-BF98-E69781564484}"/>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63" name="Group 62">
            <a:extLst>
              <a:ext uri="{FF2B5EF4-FFF2-40B4-BE49-F238E27FC236}">
                <a16:creationId xmlns:a16="http://schemas.microsoft.com/office/drawing/2014/main" id="{5868C010-8213-48B4-AEB3-2A5E87E93EC3}"/>
              </a:ext>
            </a:extLst>
          </p:cNvPr>
          <p:cNvGrpSpPr/>
          <p:nvPr/>
        </p:nvGrpSpPr>
        <p:grpSpPr>
          <a:xfrm>
            <a:off x="7875969" y="1697715"/>
            <a:ext cx="3421576" cy="709769"/>
            <a:chOff x="803640" y="3362835"/>
            <a:chExt cx="2059657" cy="620864"/>
          </a:xfrm>
        </p:grpSpPr>
        <p:sp>
          <p:nvSpPr>
            <p:cNvPr id="64" name="TextBox 63">
              <a:extLst>
                <a:ext uri="{FF2B5EF4-FFF2-40B4-BE49-F238E27FC236}">
                  <a16:creationId xmlns:a16="http://schemas.microsoft.com/office/drawing/2014/main" id="{386F9FCE-F570-4B89-A5AD-55312D90E38A}"/>
                </a:ext>
              </a:extLst>
            </p:cNvPr>
            <p:cNvSpPr txBox="1"/>
            <p:nvPr/>
          </p:nvSpPr>
          <p:spPr>
            <a:xfrm>
              <a:off x="803640" y="3579862"/>
              <a:ext cx="2059657" cy="40383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65" name="TextBox 64">
              <a:extLst>
                <a:ext uri="{FF2B5EF4-FFF2-40B4-BE49-F238E27FC236}">
                  <a16:creationId xmlns:a16="http://schemas.microsoft.com/office/drawing/2014/main" id="{5B344427-BF71-4764-8775-A47091DC318A}"/>
                </a:ext>
              </a:extLst>
            </p:cNvPr>
            <p:cNvSpPr txBox="1"/>
            <p:nvPr/>
          </p:nvSpPr>
          <p:spPr>
            <a:xfrm>
              <a:off x="803640" y="3362835"/>
              <a:ext cx="2059657" cy="242302"/>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66" name="Rounded Rectangle 1">
            <a:extLst>
              <a:ext uri="{FF2B5EF4-FFF2-40B4-BE49-F238E27FC236}">
                <a16:creationId xmlns:a16="http://schemas.microsoft.com/office/drawing/2014/main" id="{9D0082BB-3DC5-4220-BE0E-8F4C629D9B78}"/>
              </a:ext>
            </a:extLst>
          </p:cNvPr>
          <p:cNvSpPr>
            <a:spLocks noChangeAspect="1"/>
          </p:cNvSpPr>
          <p:nvPr/>
        </p:nvSpPr>
        <p:spPr>
          <a:xfrm>
            <a:off x="5927848" y="2023536"/>
            <a:ext cx="342189" cy="343445"/>
          </a:xfrm>
          <a:custGeom>
            <a:avLst/>
            <a:gdLst/>
            <a:ahLst/>
            <a:cxnLst/>
            <a:rect l="l" t="t" r="r" b="b"/>
            <a:pathLst>
              <a:path w="3888432" h="3902714">
                <a:moveTo>
                  <a:pt x="1113894" y="3227140"/>
                </a:moveTo>
                <a:lnTo>
                  <a:pt x="2774538" y="3227140"/>
                </a:lnTo>
                <a:cubicBezTo>
                  <a:pt x="2813020" y="3227140"/>
                  <a:pt x="2844216" y="3258336"/>
                  <a:pt x="2844216" y="3296818"/>
                </a:cubicBezTo>
                <a:lnTo>
                  <a:pt x="2844216" y="3337462"/>
                </a:lnTo>
                <a:cubicBezTo>
                  <a:pt x="2844216" y="3375944"/>
                  <a:pt x="2813020" y="3407140"/>
                  <a:pt x="2774538" y="3407140"/>
                </a:cubicBezTo>
                <a:lnTo>
                  <a:pt x="1113894" y="3407140"/>
                </a:lnTo>
                <a:cubicBezTo>
                  <a:pt x="1075412" y="3407140"/>
                  <a:pt x="1044216" y="3375944"/>
                  <a:pt x="1044216" y="3337462"/>
                </a:cubicBezTo>
                <a:lnTo>
                  <a:pt x="1044216" y="3296818"/>
                </a:lnTo>
                <a:cubicBezTo>
                  <a:pt x="1044216" y="3258336"/>
                  <a:pt x="1075412" y="3227140"/>
                  <a:pt x="1113894" y="3227140"/>
                </a:cubicBezTo>
                <a:close/>
                <a:moveTo>
                  <a:pt x="1111898" y="2923315"/>
                </a:moveTo>
                <a:lnTo>
                  <a:pt x="2772542" y="2923315"/>
                </a:lnTo>
                <a:cubicBezTo>
                  <a:pt x="2811024" y="2923315"/>
                  <a:pt x="2842220" y="2954511"/>
                  <a:pt x="2842220" y="2992993"/>
                </a:cubicBezTo>
                <a:lnTo>
                  <a:pt x="2842220" y="3033637"/>
                </a:lnTo>
                <a:cubicBezTo>
                  <a:pt x="2842220" y="3072119"/>
                  <a:pt x="2811024" y="3103315"/>
                  <a:pt x="2772542" y="3103315"/>
                </a:cubicBezTo>
                <a:lnTo>
                  <a:pt x="1111898" y="3103315"/>
                </a:lnTo>
                <a:cubicBezTo>
                  <a:pt x="1073416" y="3103315"/>
                  <a:pt x="1042220" y="3072119"/>
                  <a:pt x="1042220" y="3033637"/>
                </a:cubicBezTo>
                <a:lnTo>
                  <a:pt x="1042220" y="2992993"/>
                </a:lnTo>
                <a:cubicBezTo>
                  <a:pt x="1042220" y="2954511"/>
                  <a:pt x="1073416" y="2923315"/>
                  <a:pt x="1111898" y="2923315"/>
                </a:cubicBezTo>
                <a:close/>
                <a:moveTo>
                  <a:pt x="495275" y="2664296"/>
                </a:moveTo>
                <a:lnTo>
                  <a:pt x="853982" y="2664296"/>
                </a:lnTo>
                <a:lnTo>
                  <a:pt x="853982" y="3560524"/>
                </a:lnTo>
                <a:lnTo>
                  <a:pt x="3006222" y="3560524"/>
                </a:lnTo>
                <a:lnTo>
                  <a:pt x="3006222" y="2664296"/>
                </a:lnTo>
                <a:lnTo>
                  <a:pt x="3364929" y="2664296"/>
                </a:lnTo>
                <a:lnTo>
                  <a:pt x="3364929" y="3902714"/>
                </a:lnTo>
                <a:lnTo>
                  <a:pt x="495275" y="3902714"/>
                </a:lnTo>
                <a:close/>
                <a:moveTo>
                  <a:pt x="1113894" y="2619490"/>
                </a:moveTo>
                <a:lnTo>
                  <a:pt x="2774538" y="2619490"/>
                </a:lnTo>
                <a:cubicBezTo>
                  <a:pt x="2813020" y="2619490"/>
                  <a:pt x="2844216" y="2650686"/>
                  <a:pt x="2844216" y="2689168"/>
                </a:cubicBezTo>
                <a:lnTo>
                  <a:pt x="2844216" y="2729812"/>
                </a:lnTo>
                <a:cubicBezTo>
                  <a:pt x="2844216" y="2768294"/>
                  <a:pt x="2813020" y="2799490"/>
                  <a:pt x="2774538" y="2799490"/>
                </a:cubicBezTo>
                <a:lnTo>
                  <a:pt x="1113894" y="2799490"/>
                </a:lnTo>
                <a:cubicBezTo>
                  <a:pt x="1075412" y="2799490"/>
                  <a:pt x="1044216" y="2768294"/>
                  <a:pt x="1044216" y="2729812"/>
                </a:cubicBezTo>
                <a:lnTo>
                  <a:pt x="1044216" y="2689168"/>
                </a:lnTo>
                <a:cubicBezTo>
                  <a:pt x="1044216" y="2650686"/>
                  <a:pt x="1075412" y="2619490"/>
                  <a:pt x="1113894" y="2619490"/>
                </a:cubicBezTo>
                <a:close/>
                <a:moveTo>
                  <a:pt x="3183220" y="1512740"/>
                </a:moveTo>
                <a:cubicBezTo>
                  <a:pt x="3130821" y="1512740"/>
                  <a:pt x="3088344" y="1555217"/>
                  <a:pt x="3088344" y="1607616"/>
                </a:cubicBezTo>
                <a:lnTo>
                  <a:pt x="3088344" y="1777903"/>
                </a:lnTo>
                <a:cubicBezTo>
                  <a:pt x="3088344" y="1830302"/>
                  <a:pt x="3130821" y="1872779"/>
                  <a:pt x="3183220" y="1872779"/>
                </a:cubicBezTo>
                <a:lnTo>
                  <a:pt x="3334111" y="1872779"/>
                </a:lnTo>
                <a:cubicBezTo>
                  <a:pt x="3386510" y="1872779"/>
                  <a:pt x="3428987" y="1830302"/>
                  <a:pt x="3428987" y="1777903"/>
                </a:cubicBezTo>
                <a:lnTo>
                  <a:pt x="3428987" y="1607616"/>
                </a:lnTo>
                <a:cubicBezTo>
                  <a:pt x="3428987" y="1555217"/>
                  <a:pt x="3386510" y="1512740"/>
                  <a:pt x="3334111" y="1512740"/>
                </a:cubicBezTo>
                <a:close/>
                <a:moveTo>
                  <a:pt x="317370" y="1192161"/>
                </a:moveTo>
                <a:lnTo>
                  <a:pt x="3571062" y="1192161"/>
                </a:lnTo>
                <a:cubicBezTo>
                  <a:pt x="3746341" y="1192161"/>
                  <a:pt x="3888432" y="1369515"/>
                  <a:pt x="3888432" y="1588294"/>
                </a:cubicBezTo>
                <a:lnTo>
                  <a:pt x="3888432" y="3172779"/>
                </a:lnTo>
                <a:cubicBezTo>
                  <a:pt x="3888432" y="3391558"/>
                  <a:pt x="3746341" y="3568912"/>
                  <a:pt x="3571062" y="3568912"/>
                </a:cubicBezTo>
                <a:lnTo>
                  <a:pt x="3484959" y="3568912"/>
                </a:lnTo>
                <a:lnTo>
                  <a:pt x="3484959" y="2490370"/>
                </a:lnTo>
                <a:lnTo>
                  <a:pt x="388615" y="2490370"/>
                </a:lnTo>
                <a:lnTo>
                  <a:pt x="388615" y="3568912"/>
                </a:lnTo>
                <a:lnTo>
                  <a:pt x="317370" y="3568912"/>
                </a:lnTo>
                <a:cubicBezTo>
                  <a:pt x="142091" y="3568912"/>
                  <a:pt x="0" y="3391558"/>
                  <a:pt x="0" y="3172779"/>
                </a:cubicBezTo>
                <a:lnTo>
                  <a:pt x="0" y="1588294"/>
                </a:lnTo>
                <a:cubicBezTo>
                  <a:pt x="0" y="1369515"/>
                  <a:pt x="142091" y="1192161"/>
                  <a:pt x="317370" y="1192161"/>
                </a:cubicBezTo>
                <a:close/>
                <a:moveTo>
                  <a:pt x="3010811" y="792088"/>
                </a:moveTo>
                <a:lnTo>
                  <a:pt x="3369518" y="792088"/>
                </a:lnTo>
                <a:lnTo>
                  <a:pt x="3369518" y="1080119"/>
                </a:lnTo>
                <a:lnTo>
                  <a:pt x="3010811" y="1080119"/>
                </a:lnTo>
                <a:close/>
                <a:moveTo>
                  <a:pt x="2700857" y="0"/>
                </a:moveTo>
                <a:lnTo>
                  <a:pt x="3329483" y="698376"/>
                </a:lnTo>
                <a:lnTo>
                  <a:pt x="2700857" y="698376"/>
                </a:lnTo>
                <a:close/>
                <a:moveTo>
                  <a:pt x="499864" y="0"/>
                </a:moveTo>
                <a:lnTo>
                  <a:pt x="2592288" y="0"/>
                </a:lnTo>
                <a:lnTo>
                  <a:pt x="2592288" y="298450"/>
                </a:lnTo>
                <a:lnTo>
                  <a:pt x="858571" y="298450"/>
                </a:lnTo>
                <a:lnTo>
                  <a:pt x="858571" y="1080119"/>
                </a:lnTo>
                <a:lnTo>
                  <a:pt x="499864" y="108011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67" name="Teardrop 66">
            <a:extLst>
              <a:ext uri="{FF2B5EF4-FFF2-40B4-BE49-F238E27FC236}">
                <a16:creationId xmlns:a16="http://schemas.microsoft.com/office/drawing/2014/main" id="{5F931CDF-CE1A-438B-BA11-D82B7CA95627}"/>
              </a:ext>
            </a:extLst>
          </p:cNvPr>
          <p:cNvSpPr/>
          <p:nvPr/>
        </p:nvSpPr>
        <p:spPr>
          <a:xfrm rot="5400000">
            <a:off x="4251959" y="2187865"/>
            <a:ext cx="949254" cy="949254"/>
          </a:xfrm>
          <a:prstGeom prst="teardrop">
            <a:avLst>
              <a:gd name="adj" fmla="val 13155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68" name="Teardrop 67">
            <a:extLst>
              <a:ext uri="{FF2B5EF4-FFF2-40B4-BE49-F238E27FC236}">
                <a16:creationId xmlns:a16="http://schemas.microsoft.com/office/drawing/2014/main" id="{B28D44AE-87E4-4AAA-8F6C-E115C921E88F}"/>
              </a:ext>
            </a:extLst>
          </p:cNvPr>
          <p:cNvSpPr/>
          <p:nvPr/>
        </p:nvSpPr>
        <p:spPr>
          <a:xfrm rot="16200000" flipH="1">
            <a:off x="6990795" y="2187867"/>
            <a:ext cx="949254" cy="949254"/>
          </a:xfrm>
          <a:prstGeom prst="teardrop">
            <a:avLst>
              <a:gd name="adj" fmla="val 13155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69" name="Oval 7">
            <a:extLst>
              <a:ext uri="{FF2B5EF4-FFF2-40B4-BE49-F238E27FC236}">
                <a16:creationId xmlns:a16="http://schemas.microsoft.com/office/drawing/2014/main" id="{BAAB72AB-1426-49DA-8012-23A3010B06EE}"/>
              </a:ext>
            </a:extLst>
          </p:cNvPr>
          <p:cNvSpPr/>
          <p:nvPr/>
        </p:nvSpPr>
        <p:spPr>
          <a:xfrm>
            <a:off x="7362830" y="2447841"/>
            <a:ext cx="326821" cy="429298"/>
          </a:xfrm>
          <a:custGeom>
            <a:avLst/>
            <a:gdLst/>
            <a:ahLst/>
            <a:cxnLst/>
            <a:rect l="l" t="t" r="r" b="b"/>
            <a:pathLst>
              <a:path w="3025265" h="3973870">
                <a:moveTo>
                  <a:pt x="1048235" y="955278"/>
                </a:moveTo>
                <a:cubicBezTo>
                  <a:pt x="1143886" y="955278"/>
                  <a:pt x="1221426" y="1089843"/>
                  <a:pt x="1221426" y="1255837"/>
                </a:cubicBezTo>
                <a:cubicBezTo>
                  <a:pt x="1221426" y="1421831"/>
                  <a:pt x="1143886" y="1556396"/>
                  <a:pt x="1048235" y="1556396"/>
                </a:cubicBezTo>
                <a:cubicBezTo>
                  <a:pt x="952584" y="1556396"/>
                  <a:pt x="875044" y="1421831"/>
                  <a:pt x="875044" y="1255837"/>
                </a:cubicBezTo>
                <a:cubicBezTo>
                  <a:pt x="875044" y="1089843"/>
                  <a:pt x="952584" y="955278"/>
                  <a:pt x="1048235" y="955278"/>
                </a:cubicBezTo>
                <a:close/>
                <a:moveTo>
                  <a:pt x="805954" y="648071"/>
                </a:moveTo>
                <a:lnTo>
                  <a:pt x="805954" y="1853034"/>
                </a:lnTo>
                <a:cubicBezTo>
                  <a:pt x="805954" y="1947724"/>
                  <a:pt x="869395" y="2027597"/>
                  <a:pt x="956357" y="2051540"/>
                </a:cubicBezTo>
                <a:lnTo>
                  <a:pt x="956356" y="2473030"/>
                </a:lnTo>
                <a:cubicBezTo>
                  <a:pt x="956356" y="2523517"/>
                  <a:pt x="997284" y="2564445"/>
                  <a:pt x="1047771" y="2564445"/>
                </a:cubicBezTo>
                <a:cubicBezTo>
                  <a:pt x="1098258" y="2564445"/>
                  <a:pt x="1139186" y="2523517"/>
                  <a:pt x="1139186" y="2473030"/>
                </a:cubicBezTo>
                <a:lnTo>
                  <a:pt x="1139186" y="2051828"/>
                </a:lnTo>
                <a:cubicBezTo>
                  <a:pt x="1226618" y="2028173"/>
                  <a:pt x="1290517" y="1948066"/>
                  <a:pt x="1290517" y="1853034"/>
                </a:cubicBezTo>
                <a:lnTo>
                  <a:pt x="1290517" y="649328"/>
                </a:lnTo>
                <a:cubicBezTo>
                  <a:pt x="1740927" y="708507"/>
                  <a:pt x="2088232" y="1094132"/>
                  <a:pt x="2088232" y="1560875"/>
                </a:cubicBezTo>
                <a:lnTo>
                  <a:pt x="2088232" y="2137870"/>
                </a:lnTo>
                <a:lnTo>
                  <a:pt x="2088233" y="2137870"/>
                </a:lnTo>
                <a:lnTo>
                  <a:pt x="2088233" y="3055870"/>
                </a:lnTo>
                <a:cubicBezTo>
                  <a:pt x="2088233" y="3562867"/>
                  <a:pt x="1677230" y="3973870"/>
                  <a:pt x="1170233" y="3973870"/>
                </a:cubicBezTo>
                <a:lnTo>
                  <a:pt x="918001" y="3973870"/>
                </a:lnTo>
                <a:cubicBezTo>
                  <a:pt x="411004" y="3973870"/>
                  <a:pt x="1" y="3562867"/>
                  <a:pt x="1" y="3055870"/>
                </a:cubicBezTo>
                <a:lnTo>
                  <a:pt x="1" y="2152339"/>
                </a:lnTo>
                <a:lnTo>
                  <a:pt x="0" y="2152339"/>
                </a:lnTo>
                <a:lnTo>
                  <a:pt x="0" y="1560875"/>
                </a:lnTo>
                <a:cubicBezTo>
                  <a:pt x="0" y="1091278"/>
                  <a:pt x="351565" y="703794"/>
                  <a:pt x="805954" y="648071"/>
                </a:cubicBezTo>
                <a:close/>
                <a:moveTo>
                  <a:pt x="1619797" y="91"/>
                </a:moveTo>
                <a:cubicBezTo>
                  <a:pt x="1732841" y="1988"/>
                  <a:pt x="1845389" y="33430"/>
                  <a:pt x="1945434" y="94215"/>
                </a:cubicBezTo>
                <a:cubicBezTo>
                  <a:pt x="2133478" y="208468"/>
                  <a:pt x="2249869" y="409692"/>
                  <a:pt x="2255221" y="627780"/>
                </a:cubicBezTo>
                <a:lnTo>
                  <a:pt x="2257891" y="627572"/>
                </a:lnTo>
                <a:cubicBezTo>
                  <a:pt x="2272309" y="812739"/>
                  <a:pt x="2385479" y="975734"/>
                  <a:pt x="2553934" y="1053951"/>
                </a:cubicBezTo>
                <a:cubicBezTo>
                  <a:pt x="2706200" y="1124651"/>
                  <a:pt x="2882234" y="1116149"/>
                  <a:pt x="3025265" y="1032491"/>
                </a:cubicBezTo>
                <a:lnTo>
                  <a:pt x="3025265" y="1181594"/>
                </a:lnTo>
                <a:cubicBezTo>
                  <a:pt x="2858744" y="1255002"/>
                  <a:pt x="2666516" y="1253932"/>
                  <a:pt x="2497514" y="1175460"/>
                </a:cubicBezTo>
                <a:cubicBezTo>
                  <a:pt x="2293602" y="1080779"/>
                  <a:pt x="2153951" y="887555"/>
                  <a:pt x="2128339" y="665512"/>
                </a:cubicBezTo>
                <a:lnTo>
                  <a:pt x="2122734" y="665324"/>
                </a:lnTo>
                <a:cubicBezTo>
                  <a:pt x="2128967" y="479701"/>
                  <a:pt x="2034597" y="305147"/>
                  <a:pt x="1875870" y="208708"/>
                </a:cubicBezTo>
                <a:cubicBezTo>
                  <a:pt x="1717143" y="112268"/>
                  <a:pt x="1518741" y="108938"/>
                  <a:pt x="1356867" y="199997"/>
                </a:cubicBezTo>
                <a:cubicBezTo>
                  <a:pt x="1194993" y="291056"/>
                  <a:pt x="1094818" y="462344"/>
                  <a:pt x="1094818" y="648071"/>
                </a:cubicBezTo>
                <a:lnTo>
                  <a:pt x="960849" y="648071"/>
                </a:lnTo>
                <a:cubicBezTo>
                  <a:pt x="960849" y="413945"/>
                  <a:pt x="1087128" y="198021"/>
                  <a:pt x="1291185" y="83234"/>
                </a:cubicBezTo>
                <a:cubicBezTo>
                  <a:pt x="1393213" y="25840"/>
                  <a:pt x="1506753" y="-1807"/>
                  <a:pt x="1619797" y="9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0" name="Round Same Side Corner Rectangle 7">
            <a:extLst>
              <a:ext uri="{FF2B5EF4-FFF2-40B4-BE49-F238E27FC236}">
                <a16:creationId xmlns:a16="http://schemas.microsoft.com/office/drawing/2014/main" id="{3F0CFFA7-884F-4E14-B543-AB0F12FA5D1E}"/>
              </a:ext>
            </a:extLst>
          </p:cNvPr>
          <p:cNvSpPr>
            <a:spLocks noChangeAspect="1"/>
          </p:cNvSpPr>
          <p:nvPr/>
        </p:nvSpPr>
        <p:spPr>
          <a:xfrm rot="10800000">
            <a:off x="4580246" y="2467784"/>
            <a:ext cx="370408" cy="389413"/>
          </a:xfrm>
          <a:custGeom>
            <a:avLst/>
            <a:gdLst/>
            <a:ahLst/>
            <a:cxnLst/>
            <a:rect l="l" t="t" r="r" b="b"/>
            <a:pathLst>
              <a:path w="3749229" h="3941586">
                <a:moveTo>
                  <a:pt x="1841173" y="2251014"/>
                </a:moveTo>
                <a:cubicBezTo>
                  <a:pt x="1901032" y="2251014"/>
                  <a:pt x="1949557" y="2202489"/>
                  <a:pt x="1949557" y="2142630"/>
                </a:cubicBezTo>
                <a:cubicBezTo>
                  <a:pt x="1949557" y="2082771"/>
                  <a:pt x="1901032" y="2034246"/>
                  <a:pt x="1841173" y="2034246"/>
                </a:cubicBezTo>
                <a:cubicBezTo>
                  <a:pt x="1781314" y="2034246"/>
                  <a:pt x="1732789" y="2082771"/>
                  <a:pt x="1732789" y="2142630"/>
                </a:cubicBezTo>
                <a:cubicBezTo>
                  <a:pt x="1732789" y="2202489"/>
                  <a:pt x="1781314" y="2251014"/>
                  <a:pt x="1841173" y="2251014"/>
                </a:cubicBezTo>
                <a:close/>
                <a:moveTo>
                  <a:pt x="2197713" y="2395667"/>
                </a:moveTo>
                <a:lnTo>
                  <a:pt x="1492210" y="2296503"/>
                </a:lnTo>
                <a:lnTo>
                  <a:pt x="1492210" y="2109382"/>
                </a:lnTo>
                <a:cubicBezTo>
                  <a:pt x="1492210" y="2024878"/>
                  <a:pt x="1583949" y="1956178"/>
                  <a:pt x="1697980" y="1955114"/>
                </a:cubicBezTo>
                <a:lnTo>
                  <a:pt x="1697980" y="1800200"/>
                </a:lnTo>
                <a:lnTo>
                  <a:pt x="1431133" y="1800200"/>
                </a:lnTo>
                <a:lnTo>
                  <a:pt x="1431133" y="1461593"/>
                </a:lnTo>
                <a:lnTo>
                  <a:pt x="643489" y="471679"/>
                </a:lnTo>
                <a:lnTo>
                  <a:pt x="785968" y="352125"/>
                </a:lnTo>
                <a:lnTo>
                  <a:pt x="1699128" y="1384562"/>
                </a:lnTo>
                <a:lnTo>
                  <a:pt x="1735187" y="0"/>
                </a:lnTo>
                <a:lnTo>
                  <a:pt x="1921179" y="0"/>
                </a:lnTo>
                <a:lnTo>
                  <a:pt x="1958328" y="1426402"/>
                </a:lnTo>
                <a:lnTo>
                  <a:pt x="1976872" y="1426402"/>
                </a:lnTo>
                <a:lnTo>
                  <a:pt x="1972364" y="1422619"/>
                </a:lnTo>
                <a:lnTo>
                  <a:pt x="2919184" y="352125"/>
                </a:lnTo>
                <a:lnTo>
                  <a:pt x="3061662" y="471679"/>
                </a:lnTo>
                <a:lnTo>
                  <a:pt x="2239212" y="1505339"/>
                </a:lnTo>
                <a:lnTo>
                  <a:pt x="2239212" y="1800200"/>
                </a:lnTo>
                <a:lnTo>
                  <a:pt x="1972364" y="1800200"/>
                </a:lnTo>
                <a:lnTo>
                  <a:pt x="1972364" y="1954485"/>
                </a:lnTo>
                <a:lnTo>
                  <a:pt x="1987720" y="1954485"/>
                </a:lnTo>
                <a:cubicBezTo>
                  <a:pt x="2103696" y="1954485"/>
                  <a:pt x="2197713" y="2023835"/>
                  <a:pt x="2197713" y="2109382"/>
                </a:cubicBezTo>
                <a:close/>
                <a:moveTo>
                  <a:pt x="112363" y="2735659"/>
                </a:moveTo>
                <a:cubicBezTo>
                  <a:pt x="100580" y="2737300"/>
                  <a:pt x="88281" y="2736658"/>
                  <a:pt x="76067" y="2733385"/>
                </a:cubicBezTo>
                <a:lnTo>
                  <a:pt x="67901" y="2731197"/>
                </a:lnTo>
                <a:cubicBezTo>
                  <a:pt x="19046" y="2718106"/>
                  <a:pt x="-9948" y="2667888"/>
                  <a:pt x="3143" y="2619032"/>
                </a:cubicBezTo>
                <a:lnTo>
                  <a:pt x="136132" y="2122709"/>
                </a:lnTo>
                <a:cubicBezTo>
                  <a:pt x="149223" y="2073853"/>
                  <a:pt x="199442" y="2044859"/>
                  <a:pt x="248297" y="2057950"/>
                </a:cubicBezTo>
                <a:lnTo>
                  <a:pt x="256463" y="2060138"/>
                </a:lnTo>
                <a:cubicBezTo>
                  <a:pt x="305319" y="2073229"/>
                  <a:pt x="334312" y="2123447"/>
                  <a:pt x="321221" y="2172303"/>
                </a:cubicBezTo>
                <a:lnTo>
                  <a:pt x="188232" y="2668627"/>
                </a:lnTo>
                <a:cubicBezTo>
                  <a:pt x="178414" y="2705268"/>
                  <a:pt x="147712" y="2730738"/>
                  <a:pt x="112363" y="2735659"/>
                </a:cubicBezTo>
                <a:close/>
                <a:moveTo>
                  <a:pt x="816379" y="2803284"/>
                </a:moveTo>
                <a:lnTo>
                  <a:pt x="296148" y="2663889"/>
                </a:lnTo>
                <a:lnTo>
                  <a:pt x="412311" y="2230363"/>
                </a:lnTo>
                <a:lnTo>
                  <a:pt x="932542" y="2369758"/>
                </a:lnTo>
                <a:close/>
                <a:moveTo>
                  <a:pt x="2025342" y="3266622"/>
                </a:moveTo>
                <a:lnTo>
                  <a:pt x="881030" y="2960004"/>
                </a:lnTo>
                <a:lnTo>
                  <a:pt x="1066890" y="2266362"/>
                </a:lnTo>
                <a:lnTo>
                  <a:pt x="2211202" y="2572980"/>
                </a:lnTo>
                <a:close/>
                <a:moveTo>
                  <a:pt x="2928285" y="3694425"/>
                </a:moveTo>
                <a:lnTo>
                  <a:pt x="2109557" y="3475047"/>
                </a:lnTo>
                <a:lnTo>
                  <a:pt x="2388347" y="2434586"/>
                </a:lnTo>
                <a:lnTo>
                  <a:pt x="3207076" y="2653963"/>
                </a:lnTo>
                <a:close/>
                <a:moveTo>
                  <a:pt x="3361202" y="3940500"/>
                </a:moveTo>
                <a:cubicBezTo>
                  <a:pt x="3346463" y="3942552"/>
                  <a:pt x="3331077" y="3941748"/>
                  <a:pt x="3315798" y="3937654"/>
                </a:cubicBezTo>
                <a:lnTo>
                  <a:pt x="3103596" y="3880795"/>
                </a:lnTo>
                <a:cubicBezTo>
                  <a:pt x="3042479" y="3864419"/>
                  <a:pt x="3006210" y="3801598"/>
                  <a:pt x="3022586" y="3740481"/>
                </a:cubicBezTo>
                <a:lnTo>
                  <a:pt x="3311771" y="2661227"/>
                </a:lnTo>
                <a:cubicBezTo>
                  <a:pt x="3328148" y="2600110"/>
                  <a:pt x="3390968" y="2563840"/>
                  <a:pt x="3452085" y="2580216"/>
                </a:cubicBezTo>
                <a:lnTo>
                  <a:pt x="3664287" y="2637076"/>
                </a:lnTo>
                <a:cubicBezTo>
                  <a:pt x="3725404" y="2653452"/>
                  <a:pt x="3761673" y="2716273"/>
                  <a:pt x="3745297" y="2777390"/>
                </a:cubicBezTo>
                <a:lnTo>
                  <a:pt x="3456112" y="3856644"/>
                </a:lnTo>
                <a:cubicBezTo>
                  <a:pt x="3443830" y="3902482"/>
                  <a:pt x="3405423" y="3934343"/>
                  <a:pt x="3361202" y="39405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1" name="Teardrop 70">
            <a:extLst>
              <a:ext uri="{FF2B5EF4-FFF2-40B4-BE49-F238E27FC236}">
                <a16:creationId xmlns:a16="http://schemas.microsoft.com/office/drawing/2014/main" id="{09C28A59-AFDB-4B78-BBA3-3AC79F8576F1}"/>
              </a:ext>
            </a:extLst>
          </p:cNvPr>
          <p:cNvSpPr/>
          <p:nvPr/>
        </p:nvSpPr>
        <p:spPr>
          <a:xfrm rot="2700000">
            <a:off x="3687779" y="3386323"/>
            <a:ext cx="949254" cy="949254"/>
          </a:xfrm>
          <a:prstGeom prst="teardrop">
            <a:avLst>
              <a:gd name="adj" fmla="val 13155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2" name="Teardrop 71">
            <a:extLst>
              <a:ext uri="{FF2B5EF4-FFF2-40B4-BE49-F238E27FC236}">
                <a16:creationId xmlns:a16="http://schemas.microsoft.com/office/drawing/2014/main" id="{F7A8FF81-A30D-438D-BE54-41C9B04DCE77}"/>
              </a:ext>
            </a:extLst>
          </p:cNvPr>
          <p:cNvSpPr/>
          <p:nvPr/>
        </p:nvSpPr>
        <p:spPr>
          <a:xfrm rot="18900000" flipH="1">
            <a:off x="7554974" y="3386323"/>
            <a:ext cx="949254" cy="949254"/>
          </a:xfrm>
          <a:prstGeom prst="teardrop">
            <a:avLst>
              <a:gd name="adj" fmla="val 13155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3" name="Trapezoid 10">
            <a:extLst>
              <a:ext uri="{FF2B5EF4-FFF2-40B4-BE49-F238E27FC236}">
                <a16:creationId xmlns:a16="http://schemas.microsoft.com/office/drawing/2014/main" id="{A548981F-09D0-432A-B4CE-46FDA1FB08BB}"/>
              </a:ext>
            </a:extLst>
          </p:cNvPr>
          <p:cNvSpPr>
            <a:spLocks noChangeAspect="1"/>
          </p:cNvSpPr>
          <p:nvPr/>
        </p:nvSpPr>
        <p:spPr>
          <a:xfrm>
            <a:off x="3994452" y="3677499"/>
            <a:ext cx="367333" cy="366902"/>
          </a:xfrm>
          <a:custGeom>
            <a:avLst/>
            <a:gdLst/>
            <a:ahLst/>
            <a:cxnLst/>
            <a:rect l="l" t="t" r="r" b="b"/>
            <a:pathLst>
              <a:path w="3910377" h="3905794">
                <a:moveTo>
                  <a:pt x="1" y="3797782"/>
                </a:moveTo>
                <a:lnTo>
                  <a:pt x="3910377" y="3797782"/>
                </a:lnTo>
                <a:lnTo>
                  <a:pt x="3910377" y="3905794"/>
                </a:lnTo>
                <a:lnTo>
                  <a:pt x="1" y="3905794"/>
                </a:lnTo>
                <a:close/>
                <a:moveTo>
                  <a:pt x="1757257" y="3353296"/>
                </a:moveTo>
                <a:cubicBezTo>
                  <a:pt x="1690135" y="3353296"/>
                  <a:pt x="1635721" y="3407710"/>
                  <a:pt x="1635721" y="3474832"/>
                </a:cubicBezTo>
                <a:cubicBezTo>
                  <a:pt x="1635721" y="3541954"/>
                  <a:pt x="1690135" y="3596368"/>
                  <a:pt x="1757257" y="3596368"/>
                </a:cubicBezTo>
                <a:lnTo>
                  <a:pt x="2187409" y="3596368"/>
                </a:lnTo>
                <a:cubicBezTo>
                  <a:pt x="2254531" y="3596368"/>
                  <a:pt x="2308945" y="3541954"/>
                  <a:pt x="2308945" y="3474832"/>
                </a:cubicBezTo>
                <a:cubicBezTo>
                  <a:pt x="2308945" y="3407710"/>
                  <a:pt x="2254531" y="3353296"/>
                  <a:pt x="2187409" y="3353296"/>
                </a:cubicBezTo>
                <a:close/>
                <a:moveTo>
                  <a:pt x="492288" y="2449553"/>
                </a:moveTo>
                <a:lnTo>
                  <a:pt x="472244" y="2517369"/>
                </a:lnTo>
                <a:lnTo>
                  <a:pt x="3438134" y="2517369"/>
                </a:lnTo>
                <a:lnTo>
                  <a:pt x="3418090" y="2449553"/>
                </a:lnTo>
                <a:close/>
                <a:moveTo>
                  <a:pt x="432162" y="2249610"/>
                </a:moveTo>
                <a:lnTo>
                  <a:pt x="3478215" y="2249610"/>
                </a:lnTo>
                <a:lnTo>
                  <a:pt x="3910377" y="3711740"/>
                </a:lnTo>
                <a:lnTo>
                  <a:pt x="0" y="3711740"/>
                </a:lnTo>
                <a:close/>
                <a:moveTo>
                  <a:pt x="1637280" y="544956"/>
                </a:moveTo>
                <a:cubicBezTo>
                  <a:pt x="1626413" y="544956"/>
                  <a:pt x="1615547" y="549102"/>
                  <a:pt x="1607256" y="557393"/>
                </a:cubicBezTo>
                <a:lnTo>
                  <a:pt x="796281" y="1368368"/>
                </a:lnTo>
                <a:cubicBezTo>
                  <a:pt x="779699" y="1384950"/>
                  <a:pt x="779699" y="1411834"/>
                  <a:pt x="796281" y="1428415"/>
                </a:cubicBezTo>
                <a:lnTo>
                  <a:pt x="825565" y="1457699"/>
                </a:lnTo>
                <a:cubicBezTo>
                  <a:pt x="842147" y="1474281"/>
                  <a:pt x="869031" y="1474281"/>
                  <a:pt x="885612" y="1457699"/>
                </a:cubicBezTo>
                <a:lnTo>
                  <a:pt x="1696588" y="646724"/>
                </a:lnTo>
                <a:cubicBezTo>
                  <a:pt x="1713169" y="630143"/>
                  <a:pt x="1713169" y="603258"/>
                  <a:pt x="1696588" y="586677"/>
                </a:cubicBezTo>
                <a:lnTo>
                  <a:pt x="1667304" y="557393"/>
                </a:lnTo>
                <a:cubicBezTo>
                  <a:pt x="1659013" y="549102"/>
                  <a:pt x="1648146" y="544956"/>
                  <a:pt x="1637280" y="544956"/>
                </a:cubicBezTo>
                <a:close/>
                <a:moveTo>
                  <a:pt x="1372791" y="439020"/>
                </a:moveTo>
                <a:cubicBezTo>
                  <a:pt x="1361925" y="439020"/>
                  <a:pt x="1351058" y="443165"/>
                  <a:pt x="1342767" y="451456"/>
                </a:cubicBezTo>
                <a:lnTo>
                  <a:pt x="851745" y="942478"/>
                </a:lnTo>
                <a:cubicBezTo>
                  <a:pt x="835164" y="959060"/>
                  <a:pt x="835164" y="985944"/>
                  <a:pt x="851745" y="1002526"/>
                </a:cubicBezTo>
                <a:lnTo>
                  <a:pt x="881029" y="1031810"/>
                </a:lnTo>
                <a:cubicBezTo>
                  <a:pt x="897611" y="1048392"/>
                  <a:pt x="924495" y="1048392"/>
                  <a:pt x="941077" y="1031810"/>
                </a:cubicBezTo>
                <a:lnTo>
                  <a:pt x="1432099" y="540788"/>
                </a:lnTo>
                <a:cubicBezTo>
                  <a:pt x="1448681" y="524206"/>
                  <a:pt x="1448681" y="497322"/>
                  <a:pt x="1432099" y="480740"/>
                </a:cubicBezTo>
                <a:lnTo>
                  <a:pt x="1402815" y="451456"/>
                </a:lnTo>
                <a:cubicBezTo>
                  <a:pt x="1394524" y="443165"/>
                  <a:pt x="1383658" y="439020"/>
                  <a:pt x="1372791" y="439020"/>
                </a:cubicBezTo>
                <a:close/>
                <a:moveTo>
                  <a:pt x="864042" y="270000"/>
                </a:moveTo>
                <a:lnTo>
                  <a:pt x="2945402" y="270000"/>
                </a:lnTo>
                <a:cubicBezTo>
                  <a:pt x="3094522" y="270000"/>
                  <a:pt x="3215407" y="390885"/>
                  <a:pt x="3215407" y="540005"/>
                </a:cubicBezTo>
                <a:lnTo>
                  <a:pt x="3215407" y="1619995"/>
                </a:lnTo>
                <a:cubicBezTo>
                  <a:pt x="3215407" y="1769115"/>
                  <a:pt x="3094522" y="1890000"/>
                  <a:pt x="2945402" y="1890000"/>
                </a:cubicBezTo>
                <a:lnTo>
                  <a:pt x="864042" y="1890000"/>
                </a:lnTo>
                <a:cubicBezTo>
                  <a:pt x="714922" y="1890000"/>
                  <a:pt x="594037" y="1769115"/>
                  <a:pt x="594037" y="1619995"/>
                </a:cubicBezTo>
                <a:lnTo>
                  <a:pt x="594037" y="540005"/>
                </a:lnTo>
                <a:cubicBezTo>
                  <a:pt x="594037" y="390885"/>
                  <a:pt x="714922" y="270000"/>
                  <a:pt x="864042" y="270000"/>
                </a:cubicBezTo>
                <a:close/>
                <a:moveTo>
                  <a:pt x="804042" y="180000"/>
                </a:moveTo>
                <a:cubicBezTo>
                  <a:pt x="638353" y="180000"/>
                  <a:pt x="504036" y="314317"/>
                  <a:pt x="504036" y="480006"/>
                </a:cubicBezTo>
                <a:lnTo>
                  <a:pt x="504036" y="1679994"/>
                </a:lnTo>
                <a:cubicBezTo>
                  <a:pt x="504036" y="1845683"/>
                  <a:pt x="638353" y="1980000"/>
                  <a:pt x="804042" y="1980000"/>
                </a:cubicBezTo>
                <a:lnTo>
                  <a:pt x="3027043" y="1980000"/>
                </a:lnTo>
                <a:cubicBezTo>
                  <a:pt x="3192732" y="1980000"/>
                  <a:pt x="3327049" y="1845683"/>
                  <a:pt x="3327049" y="1679994"/>
                </a:cubicBezTo>
                <a:lnTo>
                  <a:pt x="3327049" y="480006"/>
                </a:lnTo>
                <a:cubicBezTo>
                  <a:pt x="3327049" y="314317"/>
                  <a:pt x="3192732" y="180000"/>
                  <a:pt x="3027043" y="180000"/>
                </a:cubicBezTo>
                <a:close/>
                <a:moveTo>
                  <a:pt x="684043" y="0"/>
                </a:moveTo>
                <a:lnTo>
                  <a:pt x="3190330" y="0"/>
                </a:lnTo>
                <a:cubicBezTo>
                  <a:pt x="3389156" y="0"/>
                  <a:pt x="3550337" y="161181"/>
                  <a:pt x="3550337" y="360007"/>
                </a:cubicBezTo>
                <a:lnTo>
                  <a:pt x="3550337" y="1799993"/>
                </a:lnTo>
                <a:cubicBezTo>
                  <a:pt x="3550337" y="1998819"/>
                  <a:pt x="3389156" y="2160000"/>
                  <a:pt x="3190330" y="2160000"/>
                </a:cubicBezTo>
                <a:lnTo>
                  <a:pt x="684043" y="2160000"/>
                </a:lnTo>
                <a:cubicBezTo>
                  <a:pt x="485217" y="2160000"/>
                  <a:pt x="324036" y="1998819"/>
                  <a:pt x="324036" y="1799993"/>
                </a:cubicBezTo>
                <a:lnTo>
                  <a:pt x="324036" y="360007"/>
                </a:lnTo>
                <a:cubicBezTo>
                  <a:pt x="324036" y="161181"/>
                  <a:pt x="485217" y="0"/>
                  <a:pt x="68404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4" name="Rounded Rectangle 12">
            <a:extLst>
              <a:ext uri="{FF2B5EF4-FFF2-40B4-BE49-F238E27FC236}">
                <a16:creationId xmlns:a16="http://schemas.microsoft.com/office/drawing/2014/main" id="{4D12537A-3D35-4B9E-869E-E0FD68F94C48}"/>
              </a:ext>
            </a:extLst>
          </p:cNvPr>
          <p:cNvSpPr>
            <a:spLocks noChangeAspect="1"/>
          </p:cNvSpPr>
          <p:nvPr/>
        </p:nvSpPr>
        <p:spPr>
          <a:xfrm>
            <a:off x="7856437" y="3654593"/>
            <a:ext cx="346330" cy="412714"/>
          </a:xfrm>
          <a:custGeom>
            <a:avLst/>
            <a:gdLst/>
            <a:ahLst/>
            <a:cxnLst/>
            <a:rect l="l" t="t" r="r" b="b"/>
            <a:pathLst>
              <a:path w="3312367" h="3947283">
                <a:moveTo>
                  <a:pt x="2537615" y="3705909"/>
                </a:moveTo>
                <a:cubicBezTo>
                  <a:pt x="2512344" y="3705909"/>
                  <a:pt x="2491857" y="3726396"/>
                  <a:pt x="2491857" y="3751667"/>
                </a:cubicBezTo>
                <a:cubicBezTo>
                  <a:pt x="2491857" y="3776938"/>
                  <a:pt x="2512344" y="3797425"/>
                  <a:pt x="2537615" y="3797425"/>
                </a:cubicBezTo>
                <a:lnTo>
                  <a:pt x="2762175" y="3797425"/>
                </a:lnTo>
                <a:cubicBezTo>
                  <a:pt x="2787446" y="3797425"/>
                  <a:pt x="2807933" y="3776938"/>
                  <a:pt x="2807933" y="3751667"/>
                </a:cubicBezTo>
                <a:cubicBezTo>
                  <a:pt x="2807933" y="3726396"/>
                  <a:pt x="2787446" y="3705909"/>
                  <a:pt x="2762175" y="3705909"/>
                </a:cubicBezTo>
                <a:close/>
                <a:moveTo>
                  <a:pt x="1141114" y="3408594"/>
                </a:moveTo>
                <a:cubicBezTo>
                  <a:pt x="1097903" y="3408594"/>
                  <a:pt x="1062874" y="3443623"/>
                  <a:pt x="1062874" y="3486834"/>
                </a:cubicBezTo>
                <a:cubicBezTo>
                  <a:pt x="1062874" y="3530045"/>
                  <a:pt x="1097903" y="3565073"/>
                  <a:pt x="1141114" y="3565073"/>
                </a:cubicBezTo>
                <a:lnTo>
                  <a:pt x="1525078" y="3565074"/>
                </a:lnTo>
                <a:cubicBezTo>
                  <a:pt x="1568289" y="3565074"/>
                  <a:pt x="1603318" y="3530045"/>
                  <a:pt x="1603318" y="3486834"/>
                </a:cubicBezTo>
                <a:lnTo>
                  <a:pt x="1603319" y="3486834"/>
                </a:lnTo>
                <a:cubicBezTo>
                  <a:pt x="1603319" y="3443623"/>
                  <a:pt x="1568290" y="3408594"/>
                  <a:pt x="1525079" y="3408594"/>
                </a:cubicBezTo>
                <a:close/>
                <a:moveTo>
                  <a:pt x="2129393" y="1705414"/>
                </a:moveTo>
                <a:lnTo>
                  <a:pt x="2129393" y="3580170"/>
                </a:lnTo>
                <a:lnTo>
                  <a:pt x="3126216" y="3580170"/>
                </a:lnTo>
                <a:lnTo>
                  <a:pt x="3126216" y="1705414"/>
                </a:lnTo>
                <a:close/>
                <a:moveTo>
                  <a:pt x="2481193" y="1533789"/>
                </a:moveTo>
                <a:cubicBezTo>
                  <a:pt x="2462682" y="1533789"/>
                  <a:pt x="2447676" y="1548795"/>
                  <a:pt x="2447676" y="1567306"/>
                </a:cubicBezTo>
                <a:lnTo>
                  <a:pt x="2447676" y="1572258"/>
                </a:lnTo>
                <a:cubicBezTo>
                  <a:pt x="2447676" y="1590769"/>
                  <a:pt x="2462682" y="1605775"/>
                  <a:pt x="2481193" y="1605775"/>
                </a:cubicBezTo>
                <a:lnTo>
                  <a:pt x="2774415" y="1605775"/>
                </a:lnTo>
                <a:cubicBezTo>
                  <a:pt x="2792926" y="1605775"/>
                  <a:pt x="2807932" y="1590769"/>
                  <a:pt x="2807932" y="1572258"/>
                </a:cubicBezTo>
                <a:lnTo>
                  <a:pt x="2807932" y="1567306"/>
                </a:lnTo>
                <a:cubicBezTo>
                  <a:pt x="2807932" y="1548795"/>
                  <a:pt x="2792926" y="1533789"/>
                  <a:pt x="2774415" y="1533789"/>
                </a:cubicBezTo>
                <a:close/>
                <a:moveTo>
                  <a:pt x="2113478" y="1418392"/>
                </a:moveTo>
                <a:lnTo>
                  <a:pt x="3142130" y="1418392"/>
                </a:lnTo>
                <a:cubicBezTo>
                  <a:pt x="3236149" y="1418392"/>
                  <a:pt x="3312367" y="1494610"/>
                  <a:pt x="3312367" y="1588629"/>
                </a:cubicBezTo>
                <a:lnTo>
                  <a:pt x="3312367" y="3777046"/>
                </a:lnTo>
                <a:cubicBezTo>
                  <a:pt x="3312367" y="3871065"/>
                  <a:pt x="3236149" y="3947283"/>
                  <a:pt x="3142130" y="3947283"/>
                </a:cubicBezTo>
                <a:lnTo>
                  <a:pt x="2113478" y="3947283"/>
                </a:lnTo>
                <a:cubicBezTo>
                  <a:pt x="2019459" y="3947283"/>
                  <a:pt x="1943241" y="3871065"/>
                  <a:pt x="1943241" y="3777046"/>
                </a:cubicBezTo>
                <a:lnTo>
                  <a:pt x="1943241" y="1588629"/>
                </a:lnTo>
                <a:cubicBezTo>
                  <a:pt x="1943241" y="1494610"/>
                  <a:pt x="2019459" y="1418392"/>
                  <a:pt x="2113478" y="1418392"/>
                </a:cubicBezTo>
                <a:close/>
                <a:moveTo>
                  <a:pt x="1006317" y="157391"/>
                </a:moveTo>
                <a:cubicBezTo>
                  <a:pt x="987806" y="157391"/>
                  <a:pt x="972800" y="172397"/>
                  <a:pt x="972800" y="190908"/>
                </a:cubicBezTo>
                <a:lnTo>
                  <a:pt x="972800" y="195860"/>
                </a:lnTo>
                <a:cubicBezTo>
                  <a:pt x="972800" y="214371"/>
                  <a:pt x="987806" y="229377"/>
                  <a:pt x="1006317" y="229377"/>
                </a:cubicBezTo>
                <a:lnTo>
                  <a:pt x="1659876" y="229377"/>
                </a:lnTo>
                <a:cubicBezTo>
                  <a:pt x="1678387" y="229377"/>
                  <a:pt x="1693393" y="214371"/>
                  <a:pt x="1693393" y="195860"/>
                </a:cubicBezTo>
                <a:lnTo>
                  <a:pt x="1693393" y="190908"/>
                </a:lnTo>
                <a:cubicBezTo>
                  <a:pt x="1693393" y="172397"/>
                  <a:pt x="1678387" y="157391"/>
                  <a:pt x="1659876" y="157391"/>
                </a:cubicBezTo>
                <a:close/>
                <a:moveTo>
                  <a:pt x="264780" y="0"/>
                </a:moveTo>
                <a:lnTo>
                  <a:pt x="2401413" y="0"/>
                </a:lnTo>
                <a:cubicBezTo>
                  <a:pt x="2547647" y="0"/>
                  <a:pt x="2666193" y="118546"/>
                  <a:pt x="2666193" y="264780"/>
                </a:cubicBezTo>
                <a:lnTo>
                  <a:pt x="2666193" y="1345374"/>
                </a:lnTo>
                <a:lnTo>
                  <a:pt x="2369517" y="1345374"/>
                </a:lnTo>
                <a:lnTo>
                  <a:pt x="2369517" y="366783"/>
                </a:lnTo>
                <a:lnTo>
                  <a:pt x="296676" y="366783"/>
                </a:lnTo>
                <a:lnTo>
                  <a:pt x="296676" y="3219873"/>
                </a:lnTo>
                <a:lnTo>
                  <a:pt x="1867527" y="3219873"/>
                </a:lnTo>
                <a:lnTo>
                  <a:pt x="1867527" y="3778374"/>
                </a:lnTo>
                <a:lnTo>
                  <a:pt x="264780" y="3778374"/>
                </a:lnTo>
                <a:cubicBezTo>
                  <a:pt x="118546" y="3778374"/>
                  <a:pt x="0" y="3659828"/>
                  <a:pt x="0" y="3513594"/>
                </a:cubicBezTo>
                <a:lnTo>
                  <a:pt x="0" y="264780"/>
                </a:lnTo>
                <a:cubicBezTo>
                  <a:pt x="0" y="118546"/>
                  <a:pt x="118546" y="0"/>
                  <a:pt x="26478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Tree>
    <p:extLst>
      <p:ext uri="{BB962C8B-B14F-4D97-AF65-F5344CB8AC3E}">
        <p14:creationId xmlns:p14="http://schemas.microsoft.com/office/powerpoint/2010/main" val="4070393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3" name="AutoShape 12">
            <a:extLst>
              <a:ext uri="{FF2B5EF4-FFF2-40B4-BE49-F238E27FC236}">
                <a16:creationId xmlns:a16="http://schemas.microsoft.com/office/drawing/2014/main" id="{AA1D1C1A-4426-4C04-8356-90E1F9F618A8}"/>
              </a:ext>
            </a:extLst>
          </p:cNvPr>
          <p:cNvSpPr>
            <a:spLocks noChangeArrowheads="1"/>
          </p:cNvSpPr>
          <p:nvPr/>
        </p:nvSpPr>
        <p:spPr bwMode="auto">
          <a:xfrm>
            <a:off x="895350" y="2980276"/>
            <a:ext cx="10448925" cy="1350150"/>
          </a:xfrm>
          <a:prstGeom prst="rightArrow">
            <a:avLst>
              <a:gd name="adj1" fmla="val 45285"/>
              <a:gd name="adj2" fmla="val 76553"/>
            </a:avLst>
          </a:pr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13" name="Rounded Rectangle 13">
            <a:extLst>
              <a:ext uri="{FF2B5EF4-FFF2-40B4-BE49-F238E27FC236}">
                <a16:creationId xmlns:a16="http://schemas.microsoft.com/office/drawing/2014/main" id="{0EC45A9B-DCA6-4F2D-9CBD-1BCF8D9E5336}"/>
              </a:ext>
            </a:extLst>
          </p:cNvPr>
          <p:cNvSpPr/>
          <p:nvPr/>
        </p:nvSpPr>
        <p:spPr>
          <a:xfrm>
            <a:off x="1340864" y="1199815"/>
            <a:ext cx="8623411" cy="4600988"/>
          </a:xfrm>
          <a:prstGeom prst="roundRect">
            <a:avLst>
              <a:gd name="adj" fmla="val 6084"/>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4" name="Rounded Rectangle 8">
            <a:extLst>
              <a:ext uri="{FF2B5EF4-FFF2-40B4-BE49-F238E27FC236}">
                <a16:creationId xmlns:a16="http://schemas.microsoft.com/office/drawing/2014/main" id="{1A5C037A-DD2B-45E3-9EC7-4FA8C94C91BE}"/>
              </a:ext>
            </a:extLst>
          </p:cNvPr>
          <p:cNvSpPr/>
          <p:nvPr/>
        </p:nvSpPr>
        <p:spPr>
          <a:xfrm>
            <a:off x="1340864" y="1176668"/>
            <a:ext cx="8623410" cy="581397"/>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dirty="0"/>
          </a:p>
          <a:p>
            <a:pPr algn="ctr"/>
            <a:r>
              <a:rPr lang="en-US" altLang="ko-KR" dirty="0"/>
              <a:t>Define the subject and Context</a:t>
            </a:r>
            <a:endParaRPr lang="ko-KR" altLang="en-US" dirty="0"/>
          </a:p>
          <a:p>
            <a:pPr algn="ctr"/>
            <a:endParaRPr lang="ko-KR" altLang="en-US" dirty="0"/>
          </a:p>
        </p:txBody>
      </p:sp>
      <p:sp>
        <p:nvSpPr>
          <p:cNvPr id="2" name="Text Placeholder 1"/>
          <p:cNvSpPr>
            <a:spLocks noGrp="1"/>
          </p:cNvSpPr>
          <p:nvPr>
            <p:ph type="body" sz="quarter" idx="10"/>
          </p:nvPr>
        </p:nvSpPr>
        <p:spPr>
          <a:xfrm>
            <a:off x="213098" y="364297"/>
            <a:ext cx="3789848" cy="643901"/>
          </a:xfrm>
        </p:spPr>
        <p:txBody>
          <a:bodyPr>
            <a:normAutofit fontScale="92500" lnSpcReduction="20000"/>
          </a:bodyPr>
          <a:lstStyle/>
          <a:p>
            <a:r>
              <a:rPr lang="en-US" dirty="0"/>
              <a:t>Introduction</a:t>
            </a:r>
          </a:p>
        </p:txBody>
      </p:sp>
      <p:sp>
        <p:nvSpPr>
          <p:cNvPr id="18" name="TextBox 17">
            <a:extLst>
              <a:ext uri="{FF2B5EF4-FFF2-40B4-BE49-F238E27FC236}">
                <a16:creationId xmlns:a16="http://schemas.microsoft.com/office/drawing/2014/main" id="{D3E7C145-71A0-4FA0-9FC0-6D8EB7EC5A0C}"/>
              </a:ext>
            </a:extLst>
          </p:cNvPr>
          <p:cNvSpPr txBox="1"/>
          <p:nvPr/>
        </p:nvSpPr>
        <p:spPr>
          <a:xfrm>
            <a:off x="1456463" y="2413337"/>
            <a:ext cx="8392211" cy="2585323"/>
          </a:xfrm>
          <a:prstGeom prst="rect">
            <a:avLst/>
          </a:prstGeom>
          <a:noFill/>
        </p:spPr>
        <p:txBody>
          <a:bodyPr wrap="square" rtlCol="0">
            <a:spAutoFit/>
          </a:bodyPr>
          <a:lstStyle/>
          <a:p>
            <a:pPr algn="just"/>
            <a:r>
              <a:rPr lang="en-US" altLang="ko-KR" dirty="0">
                <a:solidFill>
                  <a:schemeClr val="tx1">
                    <a:lumMod val="75000"/>
                    <a:lumOff val="25000"/>
                  </a:schemeClr>
                </a:solidFill>
                <a:cs typeface="Arial" pitchFamily="34" charset="0"/>
              </a:rPr>
              <a:t>To keep up with the needs and requirements of the job market, our young academics and professionals are looking for information and advices. Because it's become more and more difficult to access the job market.</a:t>
            </a:r>
          </a:p>
          <a:p>
            <a:pPr algn="just"/>
            <a:r>
              <a:rPr lang="en-US" altLang="ko-KR" dirty="0">
                <a:solidFill>
                  <a:schemeClr val="tx1">
                    <a:lumMod val="75000"/>
                    <a:lumOff val="25000"/>
                  </a:schemeClr>
                </a:solidFill>
                <a:cs typeface="Arial" pitchFamily="34" charset="0"/>
              </a:rPr>
              <a:t>In addition to the evolution of technology and the different problems that young people are facing, the processes of offers and recruitments are constantly evolving.</a:t>
            </a:r>
          </a:p>
          <a:p>
            <a:pPr algn="just"/>
            <a:r>
              <a:rPr lang="en-US" altLang="ko-KR" dirty="0">
                <a:solidFill>
                  <a:schemeClr val="tx1">
                    <a:lumMod val="75000"/>
                    <a:lumOff val="25000"/>
                  </a:schemeClr>
                </a:solidFill>
                <a:cs typeface="Arial" pitchFamily="34" charset="0"/>
              </a:rPr>
              <a:t>Therefore, this study was conducted on job offers, job titles of the last few years, for young graduates and professionals seeking orientation.</a:t>
            </a:r>
          </a:p>
          <a:p>
            <a:pPr algn="just"/>
            <a:endParaRPr lang="en-US" altLang="ko-KR"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338571491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91D6A2DF-E9F4-4298-BB8A-2F8D692B2F86}"/>
              </a:ext>
            </a:extLst>
          </p:cNvPr>
          <p:cNvGrpSpPr/>
          <p:nvPr/>
        </p:nvGrpSpPr>
        <p:grpSpPr>
          <a:xfrm flipH="1">
            <a:off x="3683937" y="1828609"/>
            <a:ext cx="7441805" cy="4801543"/>
            <a:chOff x="1070741" y="2355612"/>
            <a:chExt cx="3613027" cy="2331169"/>
          </a:xfrm>
        </p:grpSpPr>
        <p:sp>
          <p:nvSpPr>
            <p:cNvPr id="42" name="Freeform 2">
              <a:extLst>
                <a:ext uri="{FF2B5EF4-FFF2-40B4-BE49-F238E27FC236}">
                  <a16:creationId xmlns:a16="http://schemas.microsoft.com/office/drawing/2014/main" id="{5B950954-E34F-42CC-A697-D05446DD963F}"/>
                </a:ext>
              </a:extLst>
            </p:cNvPr>
            <p:cNvSpPr/>
            <p:nvPr/>
          </p:nvSpPr>
          <p:spPr>
            <a:xfrm>
              <a:off x="2216184" y="2716811"/>
              <a:ext cx="2467584" cy="1722768"/>
            </a:xfrm>
            <a:custGeom>
              <a:avLst/>
              <a:gdLst>
                <a:gd name="connsiteX0" fmla="*/ 0 w 4637314"/>
                <a:gd name="connsiteY0" fmla="*/ 468086 h 2906486"/>
                <a:gd name="connsiteX1" fmla="*/ 65314 w 4637314"/>
                <a:gd name="connsiteY1" fmla="*/ 2906486 h 2906486"/>
                <a:gd name="connsiteX2" fmla="*/ 4637314 w 4637314"/>
                <a:gd name="connsiteY2" fmla="*/ 2862943 h 2906486"/>
                <a:gd name="connsiteX3" fmla="*/ 729343 w 4637314"/>
                <a:gd name="connsiteY3" fmla="*/ 0 h 2906486"/>
                <a:gd name="connsiteX4" fmla="*/ 141514 w 4637314"/>
                <a:gd name="connsiteY4" fmla="*/ 304800 h 2906486"/>
                <a:gd name="connsiteX5" fmla="*/ 0 w 4637314"/>
                <a:gd name="connsiteY5" fmla="*/ 468086 h 2906486"/>
                <a:gd name="connsiteX0" fmla="*/ 0 w 4637314"/>
                <a:gd name="connsiteY0" fmla="*/ 468086 h 2906486"/>
                <a:gd name="connsiteX1" fmla="*/ 65314 w 4637314"/>
                <a:gd name="connsiteY1" fmla="*/ 2906486 h 2906486"/>
                <a:gd name="connsiteX2" fmla="*/ 4637314 w 4637314"/>
                <a:gd name="connsiteY2" fmla="*/ 2862943 h 2906486"/>
                <a:gd name="connsiteX3" fmla="*/ 729343 w 4637314"/>
                <a:gd name="connsiteY3" fmla="*/ 0 h 2906486"/>
                <a:gd name="connsiteX4" fmla="*/ 0 w 4637314"/>
                <a:gd name="connsiteY4" fmla="*/ 468086 h 2906486"/>
                <a:gd name="connsiteX0" fmla="*/ 0 w 4637314"/>
                <a:gd name="connsiteY0" fmla="*/ 468086 h 2906486"/>
                <a:gd name="connsiteX1" fmla="*/ 13507 w 4637314"/>
                <a:gd name="connsiteY1" fmla="*/ 2906486 h 2906486"/>
                <a:gd name="connsiteX2" fmla="*/ 4637314 w 4637314"/>
                <a:gd name="connsiteY2" fmla="*/ 2862943 h 2906486"/>
                <a:gd name="connsiteX3" fmla="*/ 729343 w 4637314"/>
                <a:gd name="connsiteY3" fmla="*/ 0 h 2906486"/>
                <a:gd name="connsiteX4" fmla="*/ 0 w 4637314"/>
                <a:gd name="connsiteY4" fmla="*/ 468086 h 2906486"/>
                <a:gd name="connsiteX0" fmla="*/ 13023 w 4650337"/>
                <a:gd name="connsiteY0" fmla="*/ 468086 h 2915120"/>
                <a:gd name="connsiteX1" fmla="*/ 626 w 4650337"/>
                <a:gd name="connsiteY1" fmla="*/ 2915120 h 2915120"/>
                <a:gd name="connsiteX2" fmla="*/ 4650337 w 4650337"/>
                <a:gd name="connsiteY2" fmla="*/ 2862943 h 2915120"/>
                <a:gd name="connsiteX3" fmla="*/ 742366 w 4650337"/>
                <a:gd name="connsiteY3" fmla="*/ 0 h 2915120"/>
                <a:gd name="connsiteX4" fmla="*/ 13023 w 4650337"/>
                <a:gd name="connsiteY4" fmla="*/ 468086 h 2915120"/>
                <a:gd name="connsiteX0" fmla="*/ 13023 w 4417204"/>
                <a:gd name="connsiteY0" fmla="*/ 468086 h 2915120"/>
                <a:gd name="connsiteX1" fmla="*/ 626 w 4417204"/>
                <a:gd name="connsiteY1" fmla="*/ 2915120 h 2915120"/>
                <a:gd name="connsiteX2" fmla="*/ 4417204 w 4417204"/>
                <a:gd name="connsiteY2" fmla="*/ 2871577 h 2915120"/>
                <a:gd name="connsiteX3" fmla="*/ 742366 w 4417204"/>
                <a:gd name="connsiteY3" fmla="*/ 0 h 2915120"/>
                <a:gd name="connsiteX4" fmla="*/ 13023 w 4417204"/>
                <a:gd name="connsiteY4" fmla="*/ 468086 h 2915120"/>
                <a:gd name="connsiteX0" fmla="*/ 13023 w 4175437"/>
                <a:gd name="connsiteY0" fmla="*/ 468086 h 2915120"/>
                <a:gd name="connsiteX1" fmla="*/ 626 w 4175437"/>
                <a:gd name="connsiteY1" fmla="*/ 2915120 h 2915120"/>
                <a:gd name="connsiteX2" fmla="*/ 4175437 w 4175437"/>
                <a:gd name="connsiteY2" fmla="*/ 2897481 h 2915120"/>
                <a:gd name="connsiteX3" fmla="*/ 742366 w 4175437"/>
                <a:gd name="connsiteY3" fmla="*/ 0 h 2915120"/>
                <a:gd name="connsiteX4" fmla="*/ 13023 w 4175437"/>
                <a:gd name="connsiteY4" fmla="*/ 468086 h 2915120"/>
                <a:gd name="connsiteX0" fmla="*/ 13023 w 4175437"/>
                <a:gd name="connsiteY0" fmla="*/ 468086 h 2915120"/>
                <a:gd name="connsiteX1" fmla="*/ 626 w 4175437"/>
                <a:gd name="connsiteY1" fmla="*/ 2915120 h 2915120"/>
                <a:gd name="connsiteX2" fmla="*/ 4175437 w 4175437"/>
                <a:gd name="connsiteY2" fmla="*/ 2897481 h 2915120"/>
                <a:gd name="connsiteX3" fmla="*/ 742366 w 4175437"/>
                <a:gd name="connsiteY3" fmla="*/ 0 h 2915120"/>
                <a:gd name="connsiteX4" fmla="*/ 13023 w 4175437"/>
                <a:gd name="connsiteY4" fmla="*/ 468086 h 2915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5437" h="2915120">
                  <a:moveTo>
                    <a:pt x="13023" y="468086"/>
                  </a:moveTo>
                  <a:cubicBezTo>
                    <a:pt x="17525" y="1280886"/>
                    <a:pt x="-3876" y="2102320"/>
                    <a:pt x="626" y="2915120"/>
                  </a:cubicBezTo>
                  <a:lnTo>
                    <a:pt x="4175437" y="2897481"/>
                  </a:lnTo>
                  <a:lnTo>
                    <a:pt x="742366" y="0"/>
                  </a:lnTo>
                  <a:lnTo>
                    <a:pt x="13023" y="468086"/>
                  </a:lnTo>
                  <a:close/>
                </a:path>
              </a:pathLst>
            </a:custGeom>
            <a:gradFill>
              <a:gsLst>
                <a:gs pos="0">
                  <a:schemeClr val="bg1">
                    <a:alpha val="20000"/>
                  </a:schemeClr>
                </a:gs>
                <a:gs pos="27000">
                  <a:schemeClr val="bg1">
                    <a:alpha val="80000"/>
                  </a:schemeClr>
                </a:gs>
                <a:gs pos="100000">
                  <a:schemeClr val="accent6">
                    <a:lumMod val="20000"/>
                    <a:lumOff val="8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nvGrpSpPr>
            <p:cNvPr id="43" name="Group 42">
              <a:extLst>
                <a:ext uri="{FF2B5EF4-FFF2-40B4-BE49-F238E27FC236}">
                  <a16:creationId xmlns:a16="http://schemas.microsoft.com/office/drawing/2014/main" id="{490EE5F0-CF33-4B44-B5ED-4544F3C11102}"/>
                </a:ext>
              </a:extLst>
            </p:cNvPr>
            <p:cNvGrpSpPr/>
            <p:nvPr/>
          </p:nvGrpSpPr>
          <p:grpSpPr>
            <a:xfrm rot="3660000">
              <a:off x="1772640" y="2273771"/>
              <a:ext cx="112390" cy="1065317"/>
              <a:chOff x="1039691" y="2468855"/>
              <a:chExt cx="190176" cy="1802639"/>
            </a:xfrm>
          </p:grpSpPr>
          <p:sp>
            <p:nvSpPr>
              <p:cNvPr id="52" name="Rectangle 51">
                <a:extLst>
                  <a:ext uri="{FF2B5EF4-FFF2-40B4-BE49-F238E27FC236}">
                    <a16:creationId xmlns:a16="http://schemas.microsoft.com/office/drawing/2014/main" id="{E8975BB8-EE4D-460C-A456-F629A16CE3CB}"/>
                  </a:ext>
                </a:extLst>
              </p:cNvPr>
              <p:cNvSpPr/>
              <p:nvPr/>
            </p:nvSpPr>
            <p:spPr>
              <a:xfrm>
                <a:off x="1039691" y="2471295"/>
                <a:ext cx="72008" cy="1800199"/>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53" name="Rectangle 52">
                <a:extLst>
                  <a:ext uri="{FF2B5EF4-FFF2-40B4-BE49-F238E27FC236}">
                    <a16:creationId xmlns:a16="http://schemas.microsoft.com/office/drawing/2014/main" id="{337A640E-7961-4F63-ADF0-C0973C96F00E}"/>
                  </a:ext>
                </a:extLst>
              </p:cNvPr>
              <p:cNvSpPr/>
              <p:nvPr/>
            </p:nvSpPr>
            <p:spPr>
              <a:xfrm>
                <a:off x="1157859" y="2468855"/>
                <a:ext cx="72008" cy="180020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44" name="Group 43">
              <a:extLst>
                <a:ext uri="{FF2B5EF4-FFF2-40B4-BE49-F238E27FC236}">
                  <a16:creationId xmlns:a16="http://schemas.microsoft.com/office/drawing/2014/main" id="{D4D53A57-8618-4107-9CF2-7291CA3D57D3}"/>
                </a:ext>
              </a:extLst>
            </p:cNvPr>
            <p:cNvGrpSpPr/>
            <p:nvPr/>
          </p:nvGrpSpPr>
          <p:grpSpPr>
            <a:xfrm>
              <a:off x="1314845" y="3097544"/>
              <a:ext cx="136170" cy="1065354"/>
              <a:chOff x="1093356" y="2490394"/>
              <a:chExt cx="230413" cy="1802702"/>
            </a:xfrm>
          </p:grpSpPr>
          <p:sp>
            <p:nvSpPr>
              <p:cNvPr id="50" name="Rectangle 49">
                <a:extLst>
                  <a:ext uri="{FF2B5EF4-FFF2-40B4-BE49-F238E27FC236}">
                    <a16:creationId xmlns:a16="http://schemas.microsoft.com/office/drawing/2014/main" id="{88BDAD56-E049-4BC8-9321-268B090C506F}"/>
                  </a:ext>
                </a:extLst>
              </p:cNvPr>
              <p:cNvSpPr/>
              <p:nvPr/>
            </p:nvSpPr>
            <p:spPr>
              <a:xfrm>
                <a:off x="1093356" y="2492897"/>
                <a:ext cx="72008" cy="1800199"/>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51" name="Rectangle 50">
                <a:extLst>
                  <a:ext uri="{FF2B5EF4-FFF2-40B4-BE49-F238E27FC236}">
                    <a16:creationId xmlns:a16="http://schemas.microsoft.com/office/drawing/2014/main" id="{02B27242-762D-43FA-A395-BD4C4FD516DD}"/>
                  </a:ext>
                </a:extLst>
              </p:cNvPr>
              <p:cNvSpPr/>
              <p:nvPr/>
            </p:nvSpPr>
            <p:spPr>
              <a:xfrm>
                <a:off x="1251762" y="2490394"/>
                <a:ext cx="72007" cy="1800199"/>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45" name="Group 44">
              <a:extLst>
                <a:ext uri="{FF2B5EF4-FFF2-40B4-BE49-F238E27FC236}">
                  <a16:creationId xmlns:a16="http://schemas.microsoft.com/office/drawing/2014/main" id="{214F3918-BFE5-4FDE-9116-05E4F4EAAB3A}"/>
                </a:ext>
              </a:extLst>
            </p:cNvPr>
            <p:cNvGrpSpPr/>
            <p:nvPr/>
          </p:nvGrpSpPr>
          <p:grpSpPr>
            <a:xfrm>
              <a:off x="1243434" y="2957732"/>
              <a:ext cx="279625" cy="279625"/>
              <a:chOff x="3275856" y="4077072"/>
              <a:chExt cx="504056" cy="504056"/>
            </a:xfrm>
          </p:grpSpPr>
          <p:sp>
            <p:nvSpPr>
              <p:cNvPr id="48" name="Oval 47">
                <a:extLst>
                  <a:ext uri="{FF2B5EF4-FFF2-40B4-BE49-F238E27FC236}">
                    <a16:creationId xmlns:a16="http://schemas.microsoft.com/office/drawing/2014/main" id="{E2992267-EC98-4AEC-BD73-29670DE452B2}"/>
                  </a:ext>
                </a:extLst>
              </p:cNvPr>
              <p:cNvSpPr/>
              <p:nvPr/>
            </p:nvSpPr>
            <p:spPr>
              <a:xfrm>
                <a:off x="3275856" y="4077072"/>
                <a:ext cx="504056" cy="504056"/>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9" name="Oval 48">
                <a:extLst>
                  <a:ext uri="{FF2B5EF4-FFF2-40B4-BE49-F238E27FC236}">
                    <a16:creationId xmlns:a16="http://schemas.microsoft.com/office/drawing/2014/main" id="{9DC7D0DE-4D7D-47F3-BB72-09BEE66D07B4}"/>
                  </a:ext>
                </a:extLst>
              </p:cNvPr>
              <p:cNvSpPr/>
              <p:nvPr/>
            </p:nvSpPr>
            <p:spPr>
              <a:xfrm>
                <a:off x="3375484" y="4176700"/>
                <a:ext cx="304800" cy="304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46" name="Rounded Rectangle 14">
              <a:extLst>
                <a:ext uri="{FF2B5EF4-FFF2-40B4-BE49-F238E27FC236}">
                  <a16:creationId xmlns:a16="http://schemas.microsoft.com/office/drawing/2014/main" id="{2FF409F9-519B-4CFE-8948-5CA5B624471A}"/>
                </a:ext>
              </a:extLst>
            </p:cNvPr>
            <p:cNvSpPr/>
            <p:nvPr/>
          </p:nvSpPr>
          <p:spPr>
            <a:xfrm rot="19957432">
              <a:off x="2045380" y="2355612"/>
              <a:ext cx="598917" cy="568478"/>
            </a:xfrm>
            <a:custGeom>
              <a:avLst/>
              <a:gdLst>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8917" h="568478">
                  <a:moveTo>
                    <a:pt x="298603" y="2"/>
                  </a:moveTo>
                  <a:cubicBezTo>
                    <a:pt x="324583" y="-145"/>
                    <a:pt x="350602" y="6408"/>
                    <a:pt x="373918" y="19676"/>
                  </a:cubicBezTo>
                  <a:cubicBezTo>
                    <a:pt x="421176" y="46569"/>
                    <a:pt x="449886" y="96804"/>
                    <a:pt x="448829" y="150752"/>
                  </a:cubicBezTo>
                  <a:lnTo>
                    <a:pt x="446328" y="150767"/>
                  </a:lnTo>
                  <a:lnTo>
                    <a:pt x="446328" y="252762"/>
                  </a:lnTo>
                  <a:lnTo>
                    <a:pt x="446478" y="252762"/>
                  </a:lnTo>
                  <a:lnTo>
                    <a:pt x="598917" y="565068"/>
                  </a:lnTo>
                  <a:lnTo>
                    <a:pt x="0" y="568478"/>
                  </a:lnTo>
                  <a:lnTo>
                    <a:pt x="142510" y="252762"/>
                  </a:lnTo>
                  <a:lnTo>
                    <a:pt x="143217" y="252762"/>
                  </a:lnTo>
                  <a:lnTo>
                    <a:pt x="143217" y="134244"/>
                  </a:lnTo>
                  <a:cubicBezTo>
                    <a:pt x="143445" y="138297"/>
                    <a:pt x="164730" y="39613"/>
                    <a:pt x="223520" y="20528"/>
                  </a:cubicBezTo>
                  <a:cubicBezTo>
                    <a:pt x="249418" y="-1846"/>
                    <a:pt x="272623" y="149"/>
                    <a:pt x="298603" y="2"/>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7" name="Diagonal Stripe 46">
              <a:extLst>
                <a:ext uri="{FF2B5EF4-FFF2-40B4-BE49-F238E27FC236}">
                  <a16:creationId xmlns:a16="http://schemas.microsoft.com/office/drawing/2014/main" id="{06841D58-DB19-4BBA-9BD4-0487CCADE2F6}"/>
                </a:ext>
              </a:extLst>
            </p:cNvPr>
            <p:cNvSpPr/>
            <p:nvPr/>
          </p:nvSpPr>
          <p:spPr>
            <a:xfrm rot="2700000">
              <a:off x="1070741" y="4062402"/>
              <a:ext cx="624379" cy="624379"/>
            </a:xfrm>
            <a:prstGeom prst="diagStrip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4" name="Text Placeholder 3">
            <a:extLst>
              <a:ext uri="{FF2B5EF4-FFF2-40B4-BE49-F238E27FC236}">
                <a16:creationId xmlns:a16="http://schemas.microsoft.com/office/drawing/2014/main" id="{BC9B3D41-CF1A-47D2-AC94-5952EA72EE52}"/>
              </a:ext>
            </a:extLst>
          </p:cNvPr>
          <p:cNvSpPr>
            <a:spLocks noGrp="1"/>
          </p:cNvSpPr>
          <p:nvPr>
            <p:ph type="body" sz="quarter" idx="10"/>
          </p:nvPr>
        </p:nvSpPr>
        <p:spPr/>
        <p:txBody>
          <a:bodyPr/>
          <a:lstStyle/>
          <a:p>
            <a:r>
              <a:rPr lang="en-US" dirty="0"/>
              <a:t>Infographic Style</a:t>
            </a:r>
          </a:p>
        </p:txBody>
      </p:sp>
      <p:grpSp>
        <p:nvGrpSpPr>
          <p:cNvPr id="5" name="Group 4">
            <a:extLst>
              <a:ext uri="{FF2B5EF4-FFF2-40B4-BE49-F238E27FC236}">
                <a16:creationId xmlns:a16="http://schemas.microsoft.com/office/drawing/2014/main" id="{5A528BAA-487C-4A6D-8281-1FDB2685FB80}"/>
              </a:ext>
            </a:extLst>
          </p:cNvPr>
          <p:cNvGrpSpPr/>
          <p:nvPr/>
        </p:nvGrpSpPr>
        <p:grpSpPr>
          <a:xfrm>
            <a:off x="6327040" y="4165068"/>
            <a:ext cx="2122406" cy="1866023"/>
            <a:chOff x="3983887" y="4061275"/>
            <a:chExt cx="2122406" cy="1866023"/>
          </a:xfrm>
        </p:grpSpPr>
        <p:grpSp>
          <p:nvGrpSpPr>
            <p:cNvPr id="6" name="Group 5">
              <a:extLst>
                <a:ext uri="{FF2B5EF4-FFF2-40B4-BE49-F238E27FC236}">
                  <a16:creationId xmlns:a16="http://schemas.microsoft.com/office/drawing/2014/main" id="{A0E57BFC-9D05-49A7-88D7-DD1CC2201B03}"/>
                </a:ext>
              </a:extLst>
            </p:cNvPr>
            <p:cNvGrpSpPr/>
            <p:nvPr/>
          </p:nvGrpSpPr>
          <p:grpSpPr>
            <a:xfrm>
              <a:off x="3983887" y="5358975"/>
              <a:ext cx="2049157" cy="568323"/>
              <a:chOff x="3622676" y="3492499"/>
              <a:chExt cx="2575763" cy="714375"/>
            </a:xfrm>
            <a:effectLst>
              <a:outerShdw blurRad="50800" dist="38100" dir="8100000" algn="tr" rotWithShape="0">
                <a:prstClr val="black">
                  <a:alpha val="40000"/>
                </a:prstClr>
              </a:outerShdw>
            </a:effectLst>
          </p:grpSpPr>
          <p:sp>
            <p:nvSpPr>
              <p:cNvPr id="19" name="Freeform 15">
                <a:extLst>
                  <a:ext uri="{FF2B5EF4-FFF2-40B4-BE49-F238E27FC236}">
                    <a16:creationId xmlns:a16="http://schemas.microsoft.com/office/drawing/2014/main" id="{1045BF2B-8E84-4D36-89EB-4FCBA5647010}"/>
                  </a:ext>
                </a:extLst>
              </p:cNvPr>
              <p:cNvSpPr/>
              <p:nvPr/>
            </p:nvSpPr>
            <p:spPr>
              <a:xfrm>
                <a:off x="3622676" y="3492499"/>
                <a:ext cx="2575763" cy="714375"/>
              </a:xfrm>
              <a:custGeom>
                <a:avLst/>
                <a:gdLst>
                  <a:gd name="connsiteX0" fmla="*/ 190500 w 2559050"/>
                  <a:gd name="connsiteY0" fmla="*/ 0 h 698500"/>
                  <a:gd name="connsiteX1" fmla="*/ 0 w 2559050"/>
                  <a:gd name="connsiteY1" fmla="*/ 152400 h 698500"/>
                  <a:gd name="connsiteX2" fmla="*/ 6350 w 2559050"/>
                  <a:gd name="connsiteY2" fmla="*/ 2159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90500 w 2559050"/>
                  <a:gd name="connsiteY0" fmla="*/ 0 h 698500"/>
                  <a:gd name="connsiteX1" fmla="*/ 0 w 2559050"/>
                  <a:gd name="connsiteY1" fmla="*/ 152400 h 698500"/>
                  <a:gd name="connsiteX2" fmla="*/ 19050 w 2559050"/>
                  <a:gd name="connsiteY2" fmla="*/ 2413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84150 w 2552700"/>
                  <a:gd name="connsiteY0" fmla="*/ 0 h 698500"/>
                  <a:gd name="connsiteX1" fmla="*/ 9525 w 2552700"/>
                  <a:gd name="connsiteY1" fmla="*/ 152400 h 698500"/>
                  <a:gd name="connsiteX2" fmla="*/ 12700 w 2552700"/>
                  <a:gd name="connsiteY2" fmla="*/ 241300 h 698500"/>
                  <a:gd name="connsiteX3" fmla="*/ 2495550 w 2552700"/>
                  <a:gd name="connsiteY3" fmla="*/ 241300 h 698500"/>
                  <a:gd name="connsiteX4" fmla="*/ 2463800 w 2552700"/>
                  <a:gd name="connsiteY4" fmla="*/ 552450 h 698500"/>
                  <a:gd name="connsiteX5" fmla="*/ 69850 w 2552700"/>
                  <a:gd name="connsiteY5" fmla="*/ 565150 h 698500"/>
                  <a:gd name="connsiteX6" fmla="*/ 95250 w 2552700"/>
                  <a:gd name="connsiteY6" fmla="*/ 520700 h 698500"/>
                  <a:gd name="connsiteX7" fmla="*/ 0 w 2552700"/>
                  <a:gd name="connsiteY7" fmla="*/ 577850 h 698500"/>
                  <a:gd name="connsiteX8" fmla="*/ 38100 w 2552700"/>
                  <a:gd name="connsiteY8" fmla="*/ 666750 h 698500"/>
                  <a:gd name="connsiteX9" fmla="*/ 2393950 w 2552700"/>
                  <a:gd name="connsiteY9" fmla="*/ 692150 h 698500"/>
                  <a:gd name="connsiteX10" fmla="*/ 2425700 w 2552700"/>
                  <a:gd name="connsiteY10" fmla="*/ 666750 h 698500"/>
                  <a:gd name="connsiteX11" fmla="*/ 2495550 w 2552700"/>
                  <a:gd name="connsiteY11" fmla="*/ 698500 h 698500"/>
                  <a:gd name="connsiteX12" fmla="*/ 2546350 w 2552700"/>
                  <a:gd name="connsiteY12" fmla="*/ 685800 h 698500"/>
                  <a:gd name="connsiteX13" fmla="*/ 2552700 w 2552700"/>
                  <a:gd name="connsiteY13" fmla="*/ 158750 h 698500"/>
                  <a:gd name="connsiteX14" fmla="*/ 2470150 w 2552700"/>
                  <a:gd name="connsiteY14" fmla="*/ 95250 h 698500"/>
                  <a:gd name="connsiteX15" fmla="*/ 514350 w 2552700"/>
                  <a:gd name="connsiteY15" fmla="*/ 184150 h 698500"/>
                  <a:gd name="connsiteX16" fmla="*/ 184150 w 2552700"/>
                  <a:gd name="connsiteY16" fmla="*/ 0 h 698500"/>
                  <a:gd name="connsiteX0" fmla="*/ 184150 w 2571750"/>
                  <a:gd name="connsiteY0" fmla="*/ 0 h 698500"/>
                  <a:gd name="connsiteX1" fmla="*/ 9525 w 2571750"/>
                  <a:gd name="connsiteY1" fmla="*/ 152400 h 698500"/>
                  <a:gd name="connsiteX2" fmla="*/ 12700 w 2571750"/>
                  <a:gd name="connsiteY2" fmla="*/ 241300 h 698500"/>
                  <a:gd name="connsiteX3" fmla="*/ 2495550 w 2571750"/>
                  <a:gd name="connsiteY3" fmla="*/ 241300 h 698500"/>
                  <a:gd name="connsiteX4" fmla="*/ 2463800 w 2571750"/>
                  <a:gd name="connsiteY4" fmla="*/ 552450 h 698500"/>
                  <a:gd name="connsiteX5" fmla="*/ 69850 w 2571750"/>
                  <a:gd name="connsiteY5" fmla="*/ 565150 h 698500"/>
                  <a:gd name="connsiteX6" fmla="*/ 95250 w 2571750"/>
                  <a:gd name="connsiteY6" fmla="*/ 520700 h 698500"/>
                  <a:gd name="connsiteX7" fmla="*/ 0 w 2571750"/>
                  <a:gd name="connsiteY7" fmla="*/ 577850 h 698500"/>
                  <a:gd name="connsiteX8" fmla="*/ 38100 w 2571750"/>
                  <a:gd name="connsiteY8" fmla="*/ 666750 h 698500"/>
                  <a:gd name="connsiteX9" fmla="*/ 2393950 w 2571750"/>
                  <a:gd name="connsiteY9" fmla="*/ 692150 h 698500"/>
                  <a:gd name="connsiteX10" fmla="*/ 2425700 w 2571750"/>
                  <a:gd name="connsiteY10" fmla="*/ 666750 h 698500"/>
                  <a:gd name="connsiteX11" fmla="*/ 2495550 w 2571750"/>
                  <a:gd name="connsiteY11" fmla="*/ 698500 h 698500"/>
                  <a:gd name="connsiteX12" fmla="*/ 2546350 w 2571750"/>
                  <a:gd name="connsiteY12" fmla="*/ 685800 h 698500"/>
                  <a:gd name="connsiteX13" fmla="*/ 2571750 w 2571750"/>
                  <a:gd name="connsiteY13" fmla="*/ 193675 h 698500"/>
                  <a:gd name="connsiteX14" fmla="*/ 2470150 w 2571750"/>
                  <a:gd name="connsiteY14" fmla="*/ 95250 h 698500"/>
                  <a:gd name="connsiteX15" fmla="*/ 514350 w 2571750"/>
                  <a:gd name="connsiteY15" fmla="*/ 184150 h 698500"/>
                  <a:gd name="connsiteX16" fmla="*/ 184150 w 2571750"/>
                  <a:gd name="connsiteY16" fmla="*/ 0 h 698500"/>
                  <a:gd name="connsiteX0" fmla="*/ 184150 w 2555875"/>
                  <a:gd name="connsiteY0" fmla="*/ 0 h 698500"/>
                  <a:gd name="connsiteX1" fmla="*/ 9525 w 2555875"/>
                  <a:gd name="connsiteY1" fmla="*/ 152400 h 698500"/>
                  <a:gd name="connsiteX2" fmla="*/ 12700 w 2555875"/>
                  <a:gd name="connsiteY2" fmla="*/ 241300 h 698500"/>
                  <a:gd name="connsiteX3" fmla="*/ 2495550 w 2555875"/>
                  <a:gd name="connsiteY3" fmla="*/ 241300 h 698500"/>
                  <a:gd name="connsiteX4" fmla="*/ 2463800 w 2555875"/>
                  <a:gd name="connsiteY4" fmla="*/ 552450 h 698500"/>
                  <a:gd name="connsiteX5" fmla="*/ 69850 w 2555875"/>
                  <a:gd name="connsiteY5" fmla="*/ 565150 h 698500"/>
                  <a:gd name="connsiteX6" fmla="*/ 95250 w 2555875"/>
                  <a:gd name="connsiteY6" fmla="*/ 520700 h 698500"/>
                  <a:gd name="connsiteX7" fmla="*/ 0 w 2555875"/>
                  <a:gd name="connsiteY7" fmla="*/ 577850 h 698500"/>
                  <a:gd name="connsiteX8" fmla="*/ 38100 w 2555875"/>
                  <a:gd name="connsiteY8" fmla="*/ 666750 h 698500"/>
                  <a:gd name="connsiteX9" fmla="*/ 2393950 w 2555875"/>
                  <a:gd name="connsiteY9" fmla="*/ 692150 h 698500"/>
                  <a:gd name="connsiteX10" fmla="*/ 2425700 w 2555875"/>
                  <a:gd name="connsiteY10" fmla="*/ 666750 h 698500"/>
                  <a:gd name="connsiteX11" fmla="*/ 2495550 w 2555875"/>
                  <a:gd name="connsiteY11" fmla="*/ 698500 h 698500"/>
                  <a:gd name="connsiteX12" fmla="*/ 2546350 w 2555875"/>
                  <a:gd name="connsiteY12" fmla="*/ 685800 h 698500"/>
                  <a:gd name="connsiteX13" fmla="*/ 2555875 w 2555875"/>
                  <a:gd name="connsiteY13" fmla="*/ 171450 h 698500"/>
                  <a:gd name="connsiteX14" fmla="*/ 2470150 w 2555875"/>
                  <a:gd name="connsiteY14" fmla="*/ 95250 h 698500"/>
                  <a:gd name="connsiteX15" fmla="*/ 514350 w 2555875"/>
                  <a:gd name="connsiteY15" fmla="*/ 184150 h 698500"/>
                  <a:gd name="connsiteX16" fmla="*/ 184150 w 2555875"/>
                  <a:gd name="connsiteY16" fmla="*/ 0 h 698500"/>
                  <a:gd name="connsiteX0" fmla="*/ 184150 w 2562506"/>
                  <a:gd name="connsiteY0" fmla="*/ 0 h 698500"/>
                  <a:gd name="connsiteX1" fmla="*/ 9525 w 2562506"/>
                  <a:gd name="connsiteY1" fmla="*/ 152400 h 698500"/>
                  <a:gd name="connsiteX2" fmla="*/ 12700 w 2562506"/>
                  <a:gd name="connsiteY2" fmla="*/ 241300 h 698500"/>
                  <a:gd name="connsiteX3" fmla="*/ 2495550 w 2562506"/>
                  <a:gd name="connsiteY3" fmla="*/ 241300 h 698500"/>
                  <a:gd name="connsiteX4" fmla="*/ 2463800 w 2562506"/>
                  <a:gd name="connsiteY4" fmla="*/ 552450 h 698500"/>
                  <a:gd name="connsiteX5" fmla="*/ 69850 w 2562506"/>
                  <a:gd name="connsiteY5" fmla="*/ 565150 h 698500"/>
                  <a:gd name="connsiteX6" fmla="*/ 95250 w 2562506"/>
                  <a:gd name="connsiteY6" fmla="*/ 520700 h 698500"/>
                  <a:gd name="connsiteX7" fmla="*/ 0 w 2562506"/>
                  <a:gd name="connsiteY7" fmla="*/ 577850 h 698500"/>
                  <a:gd name="connsiteX8" fmla="*/ 38100 w 2562506"/>
                  <a:gd name="connsiteY8" fmla="*/ 666750 h 698500"/>
                  <a:gd name="connsiteX9" fmla="*/ 2393950 w 2562506"/>
                  <a:gd name="connsiteY9" fmla="*/ 692150 h 698500"/>
                  <a:gd name="connsiteX10" fmla="*/ 2425700 w 2562506"/>
                  <a:gd name="connsiteY10" fmla="*/ 666750 h 698500"/>
                  <a:gd name="connsiteX11" fmla="*/ 2495550 w 2562506"/>
                  <a:gd name="connsiteY11" fmla="*/ 698500 h 698500"/>
                  <a:gd name="connsiteX12" fmla="*/ 2562225 w 2562506"/>
                  <a:gd name="connsiteY12" fmla="*/ 685800 h 698500"/>
                  <a:gd name="connsiteX13" fmla="*/ 2555875 w 2562506"/>
                  <a:gd name="connsiteY13" fmla="*/ 171450 h 698500"/>
                  <a:gd name="connsiteX14" fmla="*/ 2470150 w 2562506"/>
                  <a:gd name="connsiteY14" fmla="*/ 95250 h 698500"/>
                  <a:gd name="connsiteX15" fmla="*/ 514350 w 2562506"/>
                  <a:gd name="connsiteY15" fmla="*/ 184150 h 698500"/>
                  <a:gd name="connsiteX16" fmla="*/ 184150 w 2562506"/>
                  <a:gd name="connsiteY16" fmla="*/ 0 h 69850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25700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9525 w 2562506"/>
                  <a:gd name="connsiteY8" fmla="*/ 688975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92075 w 2559331"/>
                  <a:gd name="connsiteY6" fmla="*/ 520700 h 692150"/>
                  <a:gd name="connsiteX7" fmla="*/ 0 w 2559331"/>
                  <a:gd name="connsiteY7" fmla="*/ 593725 h 692150"/>
                  <a:gd name="connsiteX8" fmla="*/ 6350 w 2559331"/>
                  <a:gd name="connsiteY8" fmla="*/ 688975 h 692150"/>
                  <a:gd name="connsiteX9" fmla="*/ 2390775 w 2559331"/>
                  <a:gd name="connsiteY9" fmla="*/ 692150 h 692150"/>
                  <a:gd name="connsiteX10" fmla="*/ 2432050 w 2559331"/>
                  <a:gd name="connsiteY10" fmla="*/ 6667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559050 w 2559331"/>
                  <a:gd name="connsiteY11" fmla="*/ 685800 h 692150"/>
                  <a:gd name="connsiteX12" fmla="*/ 2552700 w 2559331"/>
                  <a:gd name="connsiteY12" fmla="*/ 171450 h 692150"/>
                  <a:gd name="connsiteX13" fmla="*/ 2466975 w 2559331"/>
                  <a:gd name="connsiteY13" fmla="*/ 95250 h 692150"/>
                  <a:gd name="connsiteX14" fmla="*/ 511175 w 2559331"/>
                  <a:gd name="connsiteY14" fmla="*/ 184150 h 692150"/>
                  <a:gd name="connsiteX15" fmla="*/ 180975 w 2559331"/>
                  <a:gd name="connsiteY15" fmla="*/ 0 h 692150"/>
                  <a:gd name="connsiteX0" fmla="*/ 180975 w 2559331"/>
                  <a:gd name="connsiteY0" fmla="*/ 0 h 688975"/>
                  <a:gd name="connsiteX1" fmla="*/ 6350 w 2559331"/>
                  <a:gd name="connsiteY1" fmla="*/ 152400 h 688975"/>
                  <a:gd name="connsiteX2" fmla="*/ 9525 w 2559331"/>
                  <a:gd name="connsiteY2" fmla="*/ 241300 h 688975"/>
                  <a:gd name="connsiteX3" fmla="*/ 2454275 w 2559331"/>
                  <a:gd name="connsiteY3" fmla="*/ 234950 h 688975"/>
                  <a:gd name="connsiteX4" fmla="*/ 2454275 w 2559331"/>
                  <a:gd name="connsiteY4" fmla="*/ 552450 h 688975"/>
                  <a:gd name="connsiteX5" fmla="*/ 66675 w 2559331"/>
                  <a:gd name="connsiteY5" fmla="*/ 565150 h 688975"/>
                  <a:gd name="connsiteX6" fmla="*/ 88900 w 2559331"/>
                  <a:gd name="connsiteY6" fmla="*/ 568325 h 688975"/>
                  <a:gd name="connsiteX7" fmla="*/ 92075 w 2559331"/>
                  <a:gd name="connsiteY7" fmla="*/ 520700 h 688975"/>
                  <a:gd name="connsiteX8" fmla="*/ 0 w 2559331"/>
                  <a:gd name="connsiteY8" fmla="*/ 593725 h 688975"/>
                  <a:gd name="connsiteX9" fmla="*/ 6350 w 2559331"/>
                  <a:gd name="connsiteY9" fmla="*/ 688975 h 688975"/>
                  <a:gd name="connsiteX10" fmla="*/ 2559050 w 2559331"/>
                  <a:gd name="connsiteY10" fmla="*/ 685800 h 688975"/>
                  <a:gd name="connsiteX11" fmla="*/ 2552700 w 2559331"/>
                  <a:gd name="connsiteY11" fmla="*/ 171450 h 688975"/>
                  <a:gd name="connsiteX12" fmla="*/ 2466975 w 2559331"/>
                  <a:gd name="connsiteY12" fmla="*/ 95250 h 688975"/>
                  <a:gd name="connsiteX13" fmla="*/ 511175 w 2559331"/>
                  <a:gd name="connsiteY13" fmla="*/ 184150 h 688975"/>
                  <a:gd name="connsiteX14" fmla="*/ 180975 w 25593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54275 w 2570812"/>
                  <a:gd name="connsiteY3" fmla="*/ 2349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485775 w 2570812"/>
                  <a:gd name="connsiteY13" fmla="*/ 1714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180975 w 2570812"/>
                  <a:gd name="connsiteY13" fmla="*/ 0 h 688975"/>
                  <a:gd name="connsiteX0" fmla="*/ 180975 w 2570812"/>
                  <a:gd name="connsiteY0" fmla="*/ 31750 h 720725"/>
                  <a:gd name="connsiteX1" fmla="*/ 6350 w 2570812"/>
                  <a:gd name="connsiteY1" fmla="*/ 184150 h 720725"/>
                  <a:gd name="connsiteX2" fmla="*/ 9525 w 2570812"/>
                  <a:gd name="connsiteY2" fmla="*/ 273050 h 720725"/>
                  <a:gd name="connsiteX3" fmla="*/ 2460625 w 2570812"/>
                  <a:gd name="connsiteY3" fmla="*/ 279400 h 720725"/>
                  <a:gd name="connsiteX4" fmla="*/ 2457450 w 2570812"/>
                  <a:gd name="connsiteY4" fmla="*/ 593725 h 720725"/>
                  <a:gd name="connsiteX5" fmla="*/ 66675 w 2570812"/>
                  <a:gd name="connsiteY5" fmla="*/ 596900 h 720725"/>
                  <a:gd name="connsiteX6" fmla="*/ 88900 w 2570812"/>
                  <a:gd name="connsiteY6" fmla="*/ 600075 h 720725"/>
                  <a:gd name="connsiteX7" fmla="*/ 92075 w 2570812"/>
                  <a:gd name="connsiteY7" fmla="*/ 552450 h 720725"/>
                  <a:gd name="connsiteX8" fmla="*/ 0 w 2570812"/>
                  <a:gd name="connsiteY8" fmla="*/ 625475 h 720725"/>
                  <a:gd name="connsiteX9" fmla="*/ 6350 w 2570812"/>
                  <a:gd name="connsiteY9" fmla="*/ 720725 h 720725"/>
                  <a:gd name="connsiteX10" fmla="*/ 2565400 w 2570812"/>
                  <a:gd name="connsiteY10" fmla="*/ 720725 h 720725"/>
                  <a:gd name="connsiteX11" fmla="*/ 2552700 w 2570812"/>
                  <a:gd name="connsiteY11" fmla="*/ 203200 h 720725"/>
                  <a:gd name="connsiteX12" fmla="*/ 2336800 w 2570812"/>
                  <a:gd name="connsiteY12" fmla="*/ 0 h 720725"/>
                  <a:gd name="connsiteX13" fmla="*/ 180975 w 2570812"/>
                  <a:gd name="connsiteY13" fmla="*/ 31750 h 72072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352675 w 2570812"/>
                  <a:gd name="connsiteY12" fmla="*/ 19050 h 688975"/>
                  <a:gd name="connsiteX13" fmla="*/ 180975 w 2570812"/>
                  <a:gd name="connsiteY13" fmla="*/ 0 h 6889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52675 w 2570812"/>
                  <a:gd name="connsiteY12" fmla="*/ 4445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08225 w 2570812"/>
                  <a:gd name="connsiteY12" fmla="*/ 1270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2985"/>
                  <a:gd name="connsiteY0" fmla="*/ 0 h 714375"/>
                  <a:gd name="connsiteX1" fmla="*/ 6350 w 2572985"/>
                  <a:gd name="connsiteY1" fmla="*/ 177800 h 714375"/>
                  <a:gd name="connsiteX2" fmla="*/ 9525 w 2572985"/>
                  <a:gd name="connsiteY2" fmla="*/ 266700 h 714375"/>
                  <a:gd name="connsiteX3" fmla="*/ 2460625 w 2572985"/>
                  <a:gd name="connsiteY3" fmla="*/ 273050 h 714375"/>
                  <a:gd name="connsiteX4" fmla="*/ 2457450 w 2572985"/>
                  <a:gd name="connsiteY4" fmla="*/ 587375 h 714375"/>
                  <a:gd name="connsiteX5" fmla="*/ 66675 w 2572985"/>
                  <a:gd name="connsiteY5" fmla="*/ 590550 h 714375"/>
                  <a:gd name="connsiteX6" fmla="*/ 88900 w 2572985"/>
                  <a:gd name="connsiteY6" fmla="*/ 593725 h 714375"/>
                  <a:gd name="connsiteX7" fmla="*/ 92075 w 2572985"/>
                  <a:gd name="connsiteY7" fmla="*/ 546100 h 714375"/>
                  <a:gd name="connsiteX8" fmla="*/ 0 w 2572985"/>
                  <a:gd name="connsiteY8" fmla="*/ 619125 h 714375"/>
                  <a:gd name="connsiteX9" fmla="*/ 6350 w 2572985"/>
                  <a:gd name="connsiteY9" fmla="*/ 714375 h 714375"/>
                  <a:gd name="connsiteX10" fmla="*/ 2565400 w 2572985"/>
                  <a:gd name="connsiteY10" fmla="*/ 714375 h 714375"/>
                  <a:gd name="connsiteX11" fmla="*/ 2565567 w 2572985"/>
                  <a:gd name="connsiteY11" fmla="*/ 205427 h 714375"/>
                  <a:gd name="connsiteX12" fmla="*/ 2295525 w 2572985"/>
                  <a:gd name="connsiteY12" fmla="*/ 0 h 714375"/>
                  <a:gd name="connsiteX13" fmla="*/ 225425 w 2572985"/>
                  <a:gd name="connsiteY13" fmla="*/ 0 h 714375"/>
                  <a:gd name="connsiteX0" fmla="*/ 225425 w 2575763"/>
                  <a:gd name="connsiteY0" fmla="*/ 0 h 714375"/>
                  <a:gd name="connsiteX1" fmla="*/ 6350 w 2575763"/>
                  <a:gd name="connsiteY1" fmla="*/ 177800 h 714375"/>
                  <a:gd name="connsiteX2" fmla="*/ 9525 w 2575763"/>
                  <a:gd name="connsiteY2" fmla="*/ 266700 h 714375"/>
                  <a:gd name="connsiteX3" fmla="*/ 2460625 w 2575763"/>
                  <a:gd name="connsiteY3" fmla="*/ 273050 h 714375"/>
                  <a:gd name="connsiteX4" fmla="*/ 2457450 w 2575763"/>
                  <a:gd name="connsiteY4" fmla="*/ 587375 h 714375"/>
                  <a:gd name="connsiteX5" fmla="*/ 66675 w 2575763"/>
                  <a:gd name="connsiteY5" fmla="*/ 590550 h 714375"/>
                  <a:gd name="connsiteX6" fmla="*/ 88900 w 2575763"/>
                  <a:gd name="connsiteY6" fmla="*/ 593725 h 714375"/>
                  <a:gd name="connsiteX7" fmla="*/ 92075 w 2575763"/>
                  <a:gd name="connsiteY7" fmla="*/ 546100 h 714375"/>
                  <a:gd name="connsiteX8" fmla="*/ 0 w 2575763"/>
                  <a:gd name="connsiteY8" fmla="*/ 619125 h 714375"/>
                  <a:gd name="connsiteX9" fmla="*/ 6350 w 2575763"/>
                  <a:gd name="connsiteY9" fmla="*/ 714375 h 714375"/>
                  <a:gd name="connsiteX10" fmla="*/ 2565400 w 2575763"/>
                  <a:gd name="connsiteY10" fmla="*/ 714375 h 714375"/>
                  <a:gd name="connsiteX11" fmla="*/ 2574145 w 2575763"/>
                  <a:gd name="connsiteY11" fmla="*/ 205427 h 714375"/>
                  <a:gd name="connsiteX12" fmla="*/ 2295525 w 2575763"/>
                  <a:gd name="connsiteY12" fmla="*/ 0 h 714375"/>
                  <a:gd name="connsiteX13" fmla="*/ 225425 w 2575763"/>
                  <a:gd name="connsiteY13" fmla="*/ 0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75763" h="714375">
                    <a:moveTo>
                      <a:pt x="225425" y="0"/>
                    </a:moveTo>
                    <a:lnTo>
                      <a:pt x="6350" y="177800"/>
                    </a:lnTo>
                    <a:lnTo>
                      <a:pt x="9525" y="266700"/>
                    </a:lnTo>
                    <a:lnTo>
                      <a:pt x="2460625" y="273050"/>
                    </a:lnTo>
                    <a:cubicBezTo>
                      <a:pt x="2459567" y="377825"/>
                      <a:pt x="2458508" y="482600"/>
                      <a:pt x="2457450" y="587375"/>
                    </a:cubicBezTo>
                    <a:lnTo>
                      <a:pt x="66675" y="590550"/>
                    </a:lnTo>
                    <a:cubicBezTo>
                      <a:pt x="69850" y="588433"/>
                      <a:pt x="85725" y="595842"/>
                      <a:pt x="88900" y="593725"/>
                    </a:cubicBezTo>
                    <a:lnTo>
                      <a:pt x="92075" y="546100"/>
                    </a:lnTo>
                    <a:lnTo>
                      <a:pt x="0" y="619125"/>
                    </a:lnTo>
                    <a:lnTo>
                      <a:pt x="6350" y="714375"/>
                    </a:lnTo>
                    <a:lnTo>
                      <a:pt x="2565400" y="714375"/>
                    </a:lnTo>
                    <a:cubicBezTo>
                      <a:pt x="2583392" y="672042"/>
                      <a:pt x="2572028" y="381110"/>
                      <a:pt x="2574145" y="205427"/>
                    </a:cubicBezTo>
                    <a:cubicBezTo>
                      <a:pt x="2488420" y="123935"/>
                      <a:pt x="2381250" y="65617"/>
                      <a:pt x="2295525" y="0"/>
                    </a:cubicBezTo>
                    <a:lnTo>
                      <a:pt x="225425" y="0"/>
                    </a:lnTo>
                    <a:close/>
                  </a:path>
                </a:pathLst>
              </a:custGeom>
              <a:solidFill>
                <a:schemeClr val="accent1"/>
              </a:solidFill>
              <a:ln>
                <a:noFill/>
              </a:ln>
              <a:effectLst>
                <a:outerShdw blurRad="76200" dist="12700" dir="8100000" sy="-23000" kx="8004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20" name="Rectangle 22">
                <a:extLst>
                  <a:ext uri="{FF2B5EF4-FFF2-40B4-BE49-F238E27FC236}">
                    <a16:creationId xmlns:a16="http://schemas.microsoft.com/office/drawing/2014/main" id="{2426B174-F9BA-4BE0-9EEF-D79C9D345A95}"/>
                  </a:ext>
                </a:extLst>
              </p:cNvPr>
              <p:cNvSpPr/>
              <p:nvPr/>
            </p:nvSpPr>
            <p:spPr>
              <a:xfrm>
                <a:off x="3707904" y="3762375"/>
                <a:ext cx="2376264" cy="321543"/>
              </a:xfrm>
              <a:custGeom>
                <a:avLst/>
                <a:gdLst>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64" h="321543">
                    <a:moveTo>
                      <a:pt x="0" y="0"/>
                    </a:moveTo>
                    <a:lnTo>
                      <a:pt x="2376264" y="0"/>
                    </a:lnTo>
                    <a:lnTo>
                      <a:pt x="2376264" y="321543"/>
                    </a:lnTo>
                    <a:lnTo>
                      <a:pt x="0" y="321543"/>
                    </a:lnTo>
                    <a:cubicBezTo>
                      <a:pt x="34925" y="258812"/>
                      <a:pt x="50800" y="110356"/>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7" name="Group 6">
              <a:extLst>
                <a:ext uri="{FF2B5EF4-FFF2-40B4-BE49-F238E27FC236}">
                  <a16:creationId xmlns:a16="http://schemas.microsoft.com/office/drawing/2014/main" id="{0EEFC269-96A4-4FD1-8AAC-2F6F7AC82BC2}"/>
                </a:ext>
              </a:extLst>
            </p:cNvPr>
            <p:cNvGrpSpPr/>
            <p:nvPr/>
          </p:nvGrpSpPr>
          <p:grpSpPr>
            <a:xfrm>
              <a:off x="4035197" y="5083389"/>
              <a:ext cx="2071096" cy="442029"/>
              <a:chOff x="3644106" y="3130550"/>
              <a:chExt cx="2603340" cy="555625"/>
            </a:xfrm>
            <a:effectLst>
              <a:outerShdw blurRad="50800" dist="38100" dir="8100000" algn="tr" rotWithShape="0">
                <a:prstClr val="black">
                  <a:alpha val="40000"/>
                </a:prstClr>
              </a:outerShdw>
            </a:effectLst>
          </p:grpSpPr>
          <p:sp>
            <p:nvSpPr>
              <p:cNvPr id="17" name="Freeform 18">
                <a:extLst>
                  <a:ext uri="{FF2B5EF4-FFF2-40B4-BE49-F238E27FC236}">
                    <a16:creationId xmlns:a16="http://schemas.microsoft.com/office/drawing/2014/main" id="{3FF7FD47-6EC3-4E22-8E9D-983D44891565}"/>
                  </a:ext>
                </a:extLst>
              </p:cNvPr>
              <p:cNvSpPr/>
              <p:nvPr/>
            </p:nvSpPr>
            <p:spPr>
              <a:xfrm>
                <a:off x="3644106" y="3130550"/>
                <a:ext cx="2603340" cy="555625"/>
              </a:xfrm>
              <a:custGeom>
                <a:avLst/>
                <a:gdLst>
                  <a:gd name="connsiteX0" fmla="*/ 47625 w 2552700"/>
                  <a:gd name="connsiteY0" fmla="*/ 374650 h 685800"/>
                  <a:gd name="connsiteX1" fmla="*/ 0 w 2552700"/>
                  <a:gd name="connsiteY1" fmla="*/ 422275 h 685800"/>
                  <a:gd name="connsiteX2" fmla="*/ 447675 w 2552700"/>
                  <a:gd name="connsiteY2" fmla="*/ 685800 h 685800"/>
                  <a:gd name="connsiteX3" fmla="*/ 2549525 w 2552700"/>
                  <a:gd name="connsiteY3" fmla="*/ 615950 h 685800"/>
                  <a:gd name="connsiteX4" fmla="*/ 2552700 w 2552700"/>
                  <a:gd name="connsiteY4" fmla="*/ 273050 h 685800"/>
                  <a:gd name="connsiteX5" fmla="*/ 1384300 w 2552700"/>
                  <a:gd name="connsiteY5" fmla="*/ 0 h 685800"/>
                  <a:gd name="connsiteX6" fmla="*/ 6350 w 2552700"/>
                  <a:gd name="connsiteY6" fmla="*/ 168275 h 685800"/>
                  <a:gd name="connsiteX7" fmla="*/ 3175 w 2552700"/>
                  <a:gd name="connsiteY7" fmla="*/ 206375 h 685800"/>
                  <a:gd name="connsiteX8" fmla="*/ 463550 w 2552700"/>
                  <a:gd name="connsiteY8" fmla="*/ 374650 h 685800"/>
                  <a:gd name="connsiteX9" fmla="*/ 2520950 w 2552700"/>
                  <a:gd name="connsiteY9" fmla="*/ 333375 h 685800"/>
                  <a:gd name="connsiteX10" fmla="*/ 2501900 w 2552700"/>
                  <a:gd name="connsiteY10" fmla="*/ 549275 h 685800"/>
                  <a:gd name="connsiteX11" fmla="*/ 473075 w 2552700"/>
                  <a:gd name="connsiteY11" fmla="*/ 622300 h 685800"/>
                  <a:gd name="connsiteX12" fmla="*/ 47625 w 2552700"/>
                  <a:gd name="connsiteY12" fmla="*/ 374650 h 685800"/>
                  <a:gd name="connsiteX0" fmla="*/ 47625 w 2552700"/>
                  <a:gd name="connsiteY0" fmla="*/ 263525 h 574675"/>
                  <a:gd name="connsiteX1" fmla="*/ 0 w 2552700"/>
                  <a:gd name="connsiteY1" fmla="*/ 311150 h 574675"/>
                  <a:gd name="connsiteX2" fmla="*/ 447675 w 2552700"/>
                  <a:gd name="connsiteY2" fmla="*/ 574675 h 574675"/>
                  <a:gd name="connsiteX3" fmla="*/ 2549525 w 2552700"/>
                  <a:gd name="connsiteY3" fmla="*/ 504825 h 574675"/>
                  <a:gd name="connsiteX4" fmla="*/ 2552700 w 2552700"/>
                  <a:gd name="connsiteY4" fmla="*/ 161925 h 574675"/>
                  <a:gd name="connsiteX5" fmla="*/ 1552575 w 2552700"/>
                  <a:gd name="connsiteY5" fmla="*/ 0 h 574675"/>
                  <a:gd name="connsiteX6" fmla="*/ 6350 w 2552700"/>
                  <a:gd name="connsiteY6" fmla="*/ 57150 h 574675"/>
                  <a:gd name="connsiteX7" fmla="*/ 3175 w 2552700"/>
                  <a:gd name="connsiteY7" fmla="*/ 95250 h 574675"/>
                  <a:gd name="connsiteX8" fmla="*/ 463550 w 2552700"/>
                  <a:gd name="connsiteY8" fmla="*/ 263525 h 574675"/>
                  <a:gd name="connsiteX9" fmla="*/ 2520950 w 2552700"/>
                  <a:gd name="connsiteY9" fmla="*/ 222250 h 574675"/>
                  <a:gd name="connsiteX10" fmla="*/ 2501900 w 2552700"/>
                  <a:gd name="connsiteY10" fmla="*/ 438150 h 574675"/>
                  <a:gd name="connsiteX11" fmla="*/ 473075 w 2552700"/>
                  <a:gd name="connsiteY11" fmla="*/ 511175 h 574675"/>
                  <a:gd name="connsiteX12" fmla="*/ 47625 w 2552700"/>
                  <a:gd name="connsiteY12" fmla="*/ 263525 h 574675"/>
                  <a:gd name="connsiteX0" fmla="*/ 47625 w 2552700"/>
                  <a:gd name="connsiteY0" fmla="*/ 244475 h 555625"/>
                  <a:gd name="connsiteX1" fmla="*/ 0 w 2552700"/>
                  <a:gd name="connsiteY1" fmla="*/ 292100 h 555625"/>
                  <a:gd name="connsiteX2" fmla="*/ 447675 w 2552700"/>
                  <a:gd name="connsiteY2" fmla="*/ 555625 h 555625"/>
                  <a:gd name="connsiteX3" fmla="*/ 2549525 w 2552700"/>
                  <a:gd name="connsiteY3" fmla="*/ 485775 h 555625"/>
                  <a:gd name="connsiteX4" fmla="*/ 2552700 w 2552700"/>
                  <a:gd name="connsiteY4" fmla="*/ 142875 h 555625"/>
                  <a:gd name="connsiteX5" fmla="*/ 1606550 w 2552700"/>
                  <a:gd name="connsiteY5" fmla="*/ 0 h 555625"/>
                  <a:gd name="connsiteX6" fmla="*/ 6350 w 2552700"/>
                  <a:gd name="connsiteY6" fmla="*/ 38100 h 555625"/>
                  <a:gd name="connsiteX7" fmla="*/ 3175 w 2552700"/>
                  <a:gd name="connsiteY7" fmla="*/ 76200 h 555625"/>
                  <a:gd name="connsiteX8" fmla="*/ 463550 w 2552700"/>
                  <a:gd name="connsiteY8" fmla="*/ 244475 h 555625"/>
                  <a:gd name="connsiteX9" fmla="*/ 2520950 w 2552700"/>
                  <a:gd name="connsiteY9" fmla="*/ 203200 h 555625"/>
                  <a:gd name="connsiteX10" fmla="*/ 2501900 w 2552700"/>
                  <a:gd name="connsiteY10" fmla="*/ 419100 h 555625"/>
                  <a:gd name="connsiteX11" fmla="*/ 473075 w 2552700"/>
                  <a:gd name="connsiteY11" fmla="*/ 492125 h 555625"/>
                  <a:gd name="connsiteX12" fmla="*/ 47625 w 2552700"/>
                  <a:gd name="connsiteY12" fmla="*/ 244475 h 555625"/>
                  <a:gd name="connsiteX0" fmla="*/ 47625 w 2585519"/>
                  <a:gd name="connsiteY0" fmla="*/ 244475 h 555625"/>
                  <a:gd name="connsiteX1" fmla="*/ 0 w 2585519"/>
                  <a:gd name="connsiteY1" fmla="*/ 292100 h 555625"/>
                  <a:gd name="connsiteX2" fmla="*/ 447675 w 2585519"/>
                  <a:gd name="connsiteY2" fmla="*/ 555625 h 555625"/>
                  <a:gd name="connsiteX3" fmla="*/ 2549525 w 2585519"/>
                  <a:gd name="connsiteY3" fmla="*/ 485775 h 555625"/>
                  <a:gd name="connsiteX4" fmla="*/ 2552700 w 2585519"/>
                  <a:gd name="connsiteY4" fmla="*/ 142875 h 555625"/>
                  <a:gd name="connsiteX5" fmla="*/ 1606550 w 2585519"/>
                  <a:gd name="connsiteY5" fmla="*/ 0 h 555625"/>
                  <a:gd name="connsiteX6" fmla="*/ 6350 w 2585519"/>
                  <a:gd name="connsiteY6" fmla="*/ 38100 h 555625"/>
                  <a:gd name="connsiteX7" fmla="*/ 3175 w 2585519"/>
                  <a:gd name="connsiteY7" fmla="*/ 76200 h 555625"/>
                  <a:gd name="connsiteX8" fmla="*/ 463550 w 2585519"/>
                  <a:gd name="connsiteY8" fmla="*/ 244475 h 555625"/>
                  <a:gd name="connsiteX9" fmla="*/ 2520950 w 2585519"/>
                  <a:gd name="connsiteY9" fmla="*/ 203200 h 555625"/>
                  <a:gd name="connsiteX10" fmla="*/ 2501900 w 2585519"/>
                  <a:gd name="connsiteY10" fmla="*/ 419100 h 555625"/>
                  <a:gd name="connsiteX11" fmla="*/ 473075 w 2585519"/>
                  <a:gd name="connsiteY11" fmla="*/ 492125 h 555625"/>
                  <a:gd name="connsiteX12" fmla="*/ 47625 w 2585519"/>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520950 w 2599371"/>
                  <a:gd name="connsiteY9" fmla="*/ 203200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501900 w 2599371"/>
                  <a:gd name="connsiteY11" fmla="*/ 419100 h 555625"/>
                  <a:gd name="connsiteX12" fmla="*/ 473075 w 2599371"/>
                  <a:gd name="connsiteY12" fmla="*/ 492125 h 555625"/>
                  <a:gd name="connsiteX13" fmla="*/ 47625 w 2599371"/>
                  <a:gd name="connsiteY13"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479675 w 2599371"/>
                  <a:gd name="connsiteY11" fmla="*/ 425450 h 555625"/>
                  <a:gd name="connsiteX12" fmla="*/ 473075 w 2599371"/>
                  <a:gd name="connsiteY12" fmla="*/ 492125 h 555625"/>
                  <a:gd name="connsiteX13" fmla="*/ 47625 w 2599371"/>
                  <a:gd name="connsiteY13" fmla="*/ 244475 h 555625"/>
                  <a:gd name="connsiteX0" fmla="*/ 47625 w 2740156"/>
                  <a:gd name="connsiteY0" fmla="*/ 244475 h 555625"/>
                  <a:gd name="connsiteX1" fmla="*/ 0 w 2740156"/>
                  <a:gd name="connsiteY1" fmla="*/ 292100 h 555625"/>
                  <a:gd name="connsiteX2" fmla="*/ 447675 w 2740156"/>
                  <a:gd name="connsiteY2" fmla="*/ 555625 h 555625"/>
                  <a:gd name="connsiteX3" fmla="*/ 2549525 w 2740156"/>
                  <a:gd name="connsiteY3" fmla="*/ 485775 h 555625"/>
                  <a:gd name="connsiteX4" fmla="*/ 2552700 w 2740156"/>
                  <a:gd name="connsiteY4" fmla="*/ 142875 h 555625"/>
                  <a:gd name="connsiteX5" fmla="*/ 1606550 w 2740156"/>
                  <a:gd name="connsiteY5" fmla="*/ 0 h 555625"/>
                  <a:gd name="connsiteX6" fmla="*/ 6350 w 2740156"/>
                  <a:gd name="connsiteY6" fmla="*/ 38100 h 555625"/>
                  <a:gd name="connsiteX7" fmla="*/ 3175 w 2740156"/>
                  <a:gd name="connsiteY7" fmla="*/ 76200 h 555625"/>
                  <a:gd name="connsiteX8" fmla="*/ 463550 w 2740156"/>
                  <a:gd name="connsiteY8" fmla="*/ 244475 h 555625"/>
                  <a:gd name="connsiteX9" fmla="*/ 2495550 w 2740156"/>
                  <a:gd name="connsiteY9" fmla="*/ 206375 h 555625"/>
                  <a:gd name="connsiteX10" fmla="*/ 2479675 w 2740156"/>
                  <a:gd name="connsiteY10" fmla="*/ 425450 h 555625"/>
                  <a:gd name="connsiteX11" fmla="*/ 473075 w 2740156"/>
                  <a:gd name="connsiteY11" fmla="*/ 492125 h 555625"/>
                  <a:gd name="connsiteX12" fmla="*/ 47625 w 2740156"/>
                  <a:gd name="connsiteY12" fmla="*/ 244475 h 555625"/>
                  <a:gd name="connsiteX0" fmla="*/ 47625 w 2646925"/>
                  <a:gd name="connsiteY0" fmla="*/ 244475 h 555625"/>
                  <a:gd name="connsiteX1" fmla="*/ 0 w 2646925"/>
                  <a:gd name="connsiteY1" fmla="*/ 292100 h 555625"/>
                  <a:gd name="connsiteX2" fmla="*/ 447675 w 2646925"/>
                  <a:gd name="connsiteY2" fmla="*/ 555625 h 555625"/>
                  <a:gd name="connsiteX3" fmla="*/ 2549525 w 2646925"/>
                  <a:gd name="connsiteY3" fmla="*/ 485775 h 555625"/>
                  <a:gd name="connsiteX4" fmla="*/ 2552700 w 2646925"/>
                  <a:gd name="connsiteY4" fmla="*/ 142875 h 555625"/>
                  <a:gd name="connsiteX5" fmla="*/ 1606550 w 2646925"/>
                  <a:gd name="connsiteY5" fmla="*/ 0 h 555625"/>
                  <a:gd name="connsiteX6" fmla="*/ 6350 w 2646925"/>
                  <a:gd name="connsiteY6" fmla="*/ 38100 h 555625"/>
                  <a:gd name="connsiteX7" fmla="*/ 3175 w 2646925"/>
                  <a:gd name="connsiteY7" fmla="*/ 76200 h 555625"/>
                  <a:gd name="connsiteX8" fmla="*/ 463550 w 2646925"/>
                  <a:gd name="connsiteY8" fmla="*/ 244475 h 555625"/>
                  <a:gd name="connsiteX9" fmla="*/ 2495550 w 2646925"/>
                  <a:gd name="connsiteY9" fmla="*/ 206375 h 555625"/>
                  <a:gd name="connsiteX10" fmla="*/ 2479675 w 2646925"/>
                  <a:gd name="connsiteY10" fmla="*/ 425450 h 555625"/>
                  <a:gd name="connsiteX11" fmla="*/ 473075 w 2646925"/>
                  <a:gd name="connsiteY11" fmla="*/ 492125 h 555625"/>
                  <a:gd name="connsiteX12" fmla="*/ 47625 w 2646925"/>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24625 w 2608121"/>
                  <a:gd name="connsiteY0" fmla="*/ 244475 h 555625"/>
                  <a:gd name="connsiteX1" fmla="*/ 8750 w 2608121"/>
                  <a:gd name="connsiteY1" fmla="*/ 292100 h 555625"/>
                  <a:gd name="connsiteX2" fmla="*/ 456425 w 2608121"/>
                  <a:gd name="connsiteY2" fmla="*/ 555625 h 555625"/>
                  <a:gd name="connsiteX3" fmla="*/ 2558275 w 2608121"/>
                  <a:gd name="connsiteY3" fmla="*/ 485775 h 555625"/>
                  <a:gd name="connsiteX4" fmla="*/ 2561450 w 2608121"/>
                  <a:gd name="connsiteY4" fmla="*/ 142875 h 555625"/>
                  <a:gd name="connsiteX5" fmla="*/ 1615300 w 2608121"/>
                  <a:gd name="connsiteY5" fmla="*/ 0 h 555625"/>
                  <a:gd name="connsiteX6" fmla="*/ 15100 w 2608121"/>
                  <a:gd name="connsiteY6" fmla="*/ 38100 h 555625"/>
                  <a:gd name="connsiteX7" fmla="*/ 11925 w 2608121"/>
                  <a:gd name="connsiteY7" fmla="*/ 76200 h 555625"/>
                  <a:gd name="connsiteX8" fmla="*/ 472300 w 2608121"/>
                  <a:gd name="connsiteY8" fmla="*/ 244475 h 555625"/>
                  <a:gd name="connsiteX9" fmla="*/ 2478900 w 2608121"/>
                  <a:gd name="connsiteY9" fmla="*/ 209550 h 555625"/>
                  <a:gd name="connsiteX10" fmla="*/ 2488425 w 2608121"/>
                  <a:gd name="connsiteY10" fmla="*/ 425450 h 555625"/>
                  <a:gd name="connsiteX11" fmla="*/ 481825 w 2608121"/>
                  <a:gd name="connsiteY11" fmla="*/ 492125 h 555625"/>
                  <a:gd name="connsiteX12" fmla="*/ 24625 w 2608121"/>
                  <a:gd name="connsiteY12" fmla="*/ 244475 h 555625"/>
                  <a:gd name="connsiteX0" fmla="*/ 20208 w 2622754"/>
                  <a:gd name="connsiteY0" fmla="*/ 244475 h 555625"/>
                  <a:gd name="connsiteX1" fmla="*/ 23383 w 2622754"/>
                  <a:gd name="connsiteY1" fmla="*/ 292100 h 555625"/>
                  <a:gd name="connsiteX2" fmla="*/ 471058 w 2622754"/>
                  <a:gd name="connsiteY2" fmla="*/ 555625 h 555625"/>
                  <a:gd name="connsiteX3" fmla="*/ 2572908 w 2622754"/>
                  <a:gd name="connsiteY3" fmla="*/ 485775 h 555625"/>
                  <a:gd name="connsiteX4" fmla="*/ 2576083 w 2622754"/>
                  <a:gd name="connsiteY4" fmla="*/ 142875 h 555625"/>
                  <a:gd name="connsiteX5" fmla="*/ 1629933 w 2622754"/>
                  <a:gd name="connsiteY5" fmla="*/ 0 h 555625"/>
                  <a:gd name="connsiteX6" fmla="*/ 29733 w 2622754"/>
                  <a:gd name="connsiteY6" fmla="*/ 38100 h 555625"/>
                  <a:gd name="connsiteX7" fmla="*/ 26558 w 2622754"/>
                  <a:gd name="connsiteY7" fmla="*/ 76200 h 555625"/>
                  <a:gd name="connsiteX8" fmla="*/ 486933 w 2622754"/>
                  <a:gd name="connsiteY8" fmla="*/ 244475 h 555625"/>
                  <a:gd name="connsiteX9" fmla="*/ 2493533 w 2622754"/>
                  <a:gd name="connsiteY9" fmla="*/ 209550 h 555625"/>
                  <a:gd name="connsiteX10" fmla="*/ 2503058 w 2622754"/>
                  <a:gd name="connsiteY10" fmla="*/ 425450 h 555625"/>
                  <a:gd name="connsiteX11" fmla="*/ 496458 w 2622754"/>
                  <a:gd name="connsiteY11" fmla="*/ 492125 h 555625"/>
                  <a:gd name="connsiteX12" fmla="*/ 20208 w 2622754"/>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63500 w 2599371"/>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85775 w 2599371"/>
                  <a:gd name="connsiteY11" fmla="*/ 488950 h 555625"/>
                  <a:gd name="connsiteX12" fmla="*/ 63500 w 2599371"/>
                  <a:gd name="connsiteY12" fmla="*/ 244475 h 555625"/>
                  <a:gd name="connsiteX0" fmla="*/ 96355 w 2632226"/>
                  <a:gd name="connsiteY0" fmla="*/ 244475 h 555625"/>
                  <a:gd name="connsiteX1" fmla="*/ 36030 w 2632226"/>
                  <a:gd name="connsiteY1" fmla="*/ 247650 h 555625"/>
                  <a:gd name="connsiteX2" fmla="*/ 32855 w 2632226"/>
                  <a:gd name="connsiteY2" fmla="*/ 292100 h 555625"/>
                  <a:gd name="connsiteX3" fmla="*/ 480530 w 2632226"/>
                  <a:gd name="connsiteY3" fmla="*/ 555625 h 555625"/>
                  <a:gd name="connsiteX4" fmla="*/ 2582380 w 2632226"/>
                  <a:gd name="connsiteY4" fmla="*/ 485775 h 555625"/>
                  <a:gd name="connsiteX5" fmla="*/ 2585555 w 2632226"/>
                  <a:gd name="connsiteY5" fmla="*/ 142875 h 555625"/>
                  <a:gd name="connsiteX6" fmla="*/ 1639405 w 2632226"/>
                  <a:gd name="connsiteY6" fmla="*/ 0 h 555625"/>
                  <a:gd name="connsiteX7" fmla="*/ 39205 w 2632226"/>
                  <a:gd name="connsiteY7" fmla="*/ 38100 h 555625"/>
                  <a:gd name="connsiteX8" fmla="*/ 36030 w 2632226"/>
                  <a:gd name="connsiteY8" fmla="*/ 76200 h 555625"/>
                  <a:gd name="connsiteX9" fmla="*/ 496405 w 2632226"/>
                  <a:gd name="connsiteY9" fmla="*/ 244475 h 555625"/>
                  <a:gd name="connsiteX10" fmla="*/ 2503005 w 2632226"/>
                  <a:gd name="connsiteY10" fmla="*/ 209550 h 555625"/>
                  <a:gd name="connsiteX11" fmla="*/ 2512530 w 2632226"/>
                  <a:gd name="connsiteY11" fmla="*/ 425450 h 555625"/>
                  <a:gd name="connsiteX12" fmla="*/ 518630 w 2632226"/>
                  <a:gd name="connsiteY12" fmla="*/ 488950 h 555625"/>
                  <a:gd name="connsiteX13" fmla="*/ 96355 w 2632226"/>
                  <a:gd name="connsiteY13" fmla="*/ 244475 h 555625"/>
                  <a:gd name="connsiteX0" fmla="*/ 105580 w 2641451"/>
                  <a:gd name="connsiteY0" fmla="*/ 244475 h 555625"/>
                  <a:gd name="connsiteX1" fmla="*/ 19061 w 2641451"/>
                  <a:gd name="connsiteY1" fmla="*/ 226218 h 555625"/>
                  <a:gd name="connsiteX2" fmla="*/ 42080 w 2641451"/>
                  <a:gd name="connsiteY2" fmla="*/ 292100 h 555625"/>
                  <a:gd name="connsiteX3" fmla="*/ 489755 w 2641451"/>
                  <a:gd name="connsiteY3" fmla="*/ 555625 h 555625"/>
                  <a:gd name="connsiteX4" fmla="*/ 2591605 w 2641451"/>
                  <a:gd name="connsiteY4" fmla="*/ 485775 h 555625"/>
                  <a:gd name="connsiteX5" fmla="*/ 2594780 w 2641451"/>
                  <a:gd name="connsiteY5" fmla="*/ 142875 h 555625"/>
                  <a:gd name="connsiteX6" fmla="*/ 1648630 w 2641451"/>
                  <a:gd name="connsiteY6" fmla="*/ 0 h 555625"/>
                  <a:gd name="connsiteX7" fmla="*/ 48430 w 2641451"/>
                  <a:gd name="connsiteY7" fmla="*/ 38100 h 555625"/>
                  <a:gd name="connsiteX8" fmla="*/ 45255 w 2641451"/>
                  <a:gd name="connsiteY8" fmla="*/ 76200 h 555625"/>
                  <a:gd name="connsiteX9" fmla="*/ 505630 w 2641451"/>
                  <a:gd name="connsiteY9" fmla="*/ 244475 h 555625"/>
                  <a:gd name="connsiteX10" fmla="*/ 2512230 w 2641451"/>
                  <a:gd name="connsiteY10" fmla="*/ 209550 h 555625"/>
                  <a:gd name="connsiteX11" fmla="*/ 2521755 w 2641451"/>
                  <a:gd name="connsiteY11" fmla="*/ 425450 h 555625"/>
                  <a:gd name="connsiteX12" fmla="*/ 527855 w 2641451"/>
                  <a:gd name="connsiteY12" fmla="*/ 488950 h 555625"/>
                  <a:gd name="connsiteX13" fmla="*/ 105580 w 2641451"/>
                  <a:gd name="connsiteY13" fmla="*/ 244475 h 555625"/>
                  <a:gd name="connsiteX0" fmla="*/ 100036 w 2635907"/>
                  <a:gd name="connsiteY0" fmla="*/ 244475 h 555625"/>
                  <a:gd name="connsiteX1" fmla="*/ 27804 w 2635907"/>
                  <a:gd name="connsiteY1" fmla="*/ 266699 h 555625"/>
                  <a:gd name="connsiteX2" fmla="*/ 36536 w 2635907"/>
                  <a:gd name="connsiteY2" fmla="*/ 292100 h 555625"/>
                  <a:gd name="connsiteX3" fmla="*/ 484211 w 2635907"/>
                  <a:gd name="connsiteY3" fmla="*/ 555625 h 555625"/>
                  <a:gd name="connsiteX4" fmla="*/ 2586061 w 2635907"/>
                  <a:gd name="connsiteY4" fmla="*/ 485775 h 555625"/>
                  <a:gd name="connsiteX5" fmla="*/ 2589236 w 2635907"/>
                  <a:gd name="connsiteY5" fmla="*/ 142875 h 555625"/>
                  <a:gd name="connsiteX6" fmla="*/ 1643086 w 2635907"/>
                  <a:gd name="connsiteY6" fmla="*/ 0 h 555625"/>
                  <a:gd name="connsiteX7" fmla="*/ 42886 w 2635907"/>
                  <a:gd name="connsiteY7" fmla="*/ 38100 h 555625"/>
                  <a:gd name="connsiteX8" fmla="*/ 39711 w 2635907"/>
                  <a:gd name="connsiteY8" fmla="*/ 76200 h 555625"/>
                  <a:gd name="connsiteX9" fmla="*/ 500086 w 2635907"/>
                  <a:gd name="connsiteY9" fmla="*/ 244475 h 555625"/>
                  <a:gd name="connsiteX10" fmla="*/ 2506686 w 2635907"/>
                  <a:gd name="connsiteY10" fmla="*/ 209550 h 555625"/>
                  <a:gd name="connsiteX11" fmla="*/ 2516211 w 2635907"/>
                  <a:gd name="connsiteY11" fmla="*/ 425450 h 555625"/>
                  <a:gd name="connsiteX12" fmla="*/ 522311 w 2635907"/>
                  <a:gd name="connsiteY12" fmla="*/ 488950 h 555625"/>
                  <a:gd name="connsiteX13" fmla="*/ 100036 w 2635907"/>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98616 w 2634487"/>
                  <a:gd name="connsiteY0" fmla="*/ 244475 h 555625"/>
                  <a:gd name="connsiteX1" fmla="*/ 16859 w 2634487"/>
                  <a:gd name="connsiteY1" fmla="*/ 226218 h 555625"/>
                  <a:gd name="connsiteX2" fmla="*/ 35116 w 2634487"/>
                  <a:gd name="connsiteY2" fmla="*/ 292100 h 555625"/>
                  <a:gd name="connsiteX3" fmla="*/ 482791 w 2634487"/>
                  <a:gd name="connsiteY3" fmla="*/ 555625 h 555625"/>
                  <a:gd name="connsiteX4" fmla="*/ 2584641 w 2634487"/>
                  <a:gd name="connsiteY4" fmla="*/ 485775 h 555625"/>
                  <a:gd name="connsiteX5" fmla="*/ 2587816 w 2634487"/>
                  <a:gd name="connsiteY5" fmla="*/ 142875 h 555625"/>
                  <a:gd name="connsiteX6" fmla="*/ 1641666 w 2634487"/>
                  <a:gd name="connsiteY6" fmla="*/ 0 h 555625"/>
                  <a:gd name="connsiteX7" fmla="*/ 41466 w 2634487"/>
                  <a:gd name="connsiteY7" fmla="*/ 38100 h 555625"/>
                  <a:gd name="connsiteX8" fmla="*/ 38291 w 2634487"/>
                  <a:gd name="connsiteY8" fmla="*/ 76200 h 555625"/>
                  <a:gd name="connsiteX9" fmla="*/ 498666 w 2634487"/>
                  <a:gd name="connsiteY9" fmla="*/ 244475 h 555625"/>
                  <a:gd name="connsiteX10" fmla="*/ 2505266 w 2634487"/>
                  <a:gd name="connsiteY10" fmla="*/ 209550 h 555625"/>
                  <a:gd name="connsiteX11" fmla="*/ 2514791 w 2634487"/>
                  <a:gd name="connsiteY11" fmla="*/ 425450 h 555625"/>
                  <a:gd name="connsiteX12" fmla="*/ 520891 w 2634487"/>
                  <a:gd name="connsiteY12" fmla="*/ 488950 h 555625"/>
                  <a:gd name="connsiteX13" fmla="*/ 98616 w 2634487"/>
                  <a:gd name="connsiteY13" fmla="*/ 244475 h 555625"/>
                  <a:gd name="connsiteX0" fmla="*/ 81757 w 2617628"/>
                  <a:gd name="connsiteY0" fmla="*/ 244475 h 555625"/>
                  <a:gd name="connsiteX1" fmla="*/ 0 w 2617628"/>
                  <a:gd name="connsiteY1" fmla="*/ 226218 h 555625"/>
                  <a:gd name="connsiteX2" fmla="*/ 18257 w 2617628"/>
                  <a:gd name="connsiteY2" fmla="*/ 292100 h 555625"/>
                  <a:gd name="connsiteX3" fmla="*/ 465932 w 2617628"/>
                  <a:gd name="connsiteY3" fmla="*/ 555625 h 555625"/>
                  <a:gd name="connsiteX4" fmla="*/ 2567782 w 2617628"/>
                  <a:gd name="connsiteY4" fmla="*/ 485775 h 555625"/>
                  <a:gd name="connsiteX5" fmla="*/ 2570957 w 2617628"/>
                  <a:gd name="connsiteY5" fmla="*/ 142875 h 555625"/>
                  <a:gd name="connsiteX6" fmla="*/ 1624807 w 2617628"/>
                  <a:gd name="connsiteY6" fmla="*/ 0 h 555625"/>
                  <a:gd name="connsiteX7" fmla="*/ 24607 w 2617628"/>
                  <a:gd name="connsiteY7" fmla="*/ 38100 h 555625"/>
                  <a:gd name="connsiteX8" fmla="*/ 21432 w 2617628"/>
                  <a:gd name="connsiteY8" fmla="*/ 76200 h 555625"/>
                  <a:gd name="connsiteX9" fmla="*/ 481807 w 2617628"/>
                  <a:gd name="connsiteY9" fmla="*/ 244475 h 555625"/>
                  <a:gd name="connsiteX10" fmla="*/ 2488407 w 2617628"/>
                  <a:gd name="connsiteY10" fmla="*/ 209550 h 555625"/>
                  <a:gd name="connsiteX11" fmla="*/ 2497932 w 2617628"/>
                  <a:gd name="connsiteY11" fmla="*/ 425450 h 555625"/>
                  <a:gd name="connsiteX12" fmla="*/ 504032 w 2617628"/>
                  <a:gd name="connsiteY12" fmla="*/ 488950 h 555625"/>
                  <a:gd name="connsiteX13" fmla="*/ 81757 w 2617628"/>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9844 w 2603340"/>
                  <a:gd name="connsiteY7" fmla="*/ 33337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0955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03340" h="555625">
                    <a:moveTo>
                      <a:pt x="67469" y="244475"/>
                    </a:moveTo>
                    <a:cubicBezTo>
                      <a:pt x="66940" y="247651"/>
                      <a:pt x="46301" y="239713"/>
                      <a:pt x="0" y="242887"/>
                    </a:cubicBezTo>
                    <a:cubicBezTo>
                      <a:pt x="6086" y="288924"/>
                      <a:pt x="-2116" y="262732"/>
                      <a:pt x="3969" y="292100"/>
                    </a:cubicBezTo>
                    <a:lnTo>
                      <a:pt x="451644" y="555625"/>
                    </a:lnTo>
                    <a:lnTo>
                      <a:pt x="2553494" y="485775"/>
                    </a:lnTo>
                    <a:cubicBezTo>
                      <a:pt x="2605352" y="396875"/>
                      <a:pt x="2631811" y="276225"/>
                      <a:pt x="2556669" y="142875"/>
                    </a:cubicBezTo>
                    <a:lnTo>
                      <a:pt x="1610519" y="0"/>
                    </a:lnTo>
                    <a:lnTo>
                      <a:pt x="10319" y="30955"/>
                    </a:lnTo>
                    <a:lnTo>
                      <a:pt x="7144" y="76200"/>
                    </a:lnTo>
                    <a:lnTo>
                      <a:pt x="467519" y="244475"/>
                    </a:lnTo>
                    <a:lnTo>
                      <a:pt x="2474119" y="209550"/>
                    </a:lnTo>
                    <a:cubicBezTo>
                      <a:pt x="2527565" y="280988"/>
                      <a:pt x="2515923" y="346075"/>
                      <a:pt x="2483644" y="425450"/>
                    </a:cubicBezTo>
                    <a:lnTo>
                      <a:pt x="489744" y="488950"/>
                    </a:lnTo>
                    <a:lnTo>
                      <a:pt x="67469" y="244475"/>
                    </a:lnTo>
                    <a:close/>
                  </a:path>
                </a:pathLst>
              </a:custGeom>
              <a:solidFill>
                <a:schemeClr val="accent4"/>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8" name="Freeform 19">
                <a:extLst>
                  <a:ext uri="{FF2B5EF4-FFF2-40B4-BE49-F238E27FC236}">
                    <a16:creationId xmlns:a16="http://schemas.microsoft.com/office/drawing/2014/main" id="{E8039A20-0078-4C61-B924-F31526FD1E54}"/>
                  </a:ext>
                </a:extLst>
              </p:cNvPr>
              <p:cNvSpPr/>
              <p:nvPr/>
            </p:nvSpPr>
            <p:spPr>
              <a:xfrm>
                <a:off x="3695702" y="3233738"/>
                <a:ext cx="2458684" cy="383382"/>
              </a:xfrm>
              <a:custGeom>
                <a:avLst/>
                <a:gdLst>
                  <a:gd name="connsiteX0" fmla="*/ 7144 w 2424113"/>
                  <a:gd name="connsiteY0" fmla="*/ 0 h 378619"/>
                  <a:gd name="connsiteX1" fmla="*/ 0 w 2424113"/>
                  <a:gd name="connsiteY1" fmla="*/ 130969 h 378619"/>
                  <a:gd name="connsiteX2" fmla="*/ 431007 w 2424113"/>
                  <a:gd name="connsiteY2" fmla="*/ 378619 h 378619"/>
                  <a:gd name="connsiteX3" fmla="*/ 2424113 w 2424113"/>
                  <a:gd name="connsiteY3" fmla="*/ 304800 h 378619"/>
                  <a:gd name="connsiteX4" fmla="*/ 2414588 w 2424113"/>
                  <a:gd name="connsiteY4" fmla="*/ 109538 h 378619"/>
                  <a:gd name="connsiteX5" fmla="*/ 428625 w 2424113"/>
                  <a:gd name="connsiteY5" fmla="*/ 150019 h 378619"/>
                  <a:gd name="connsiteX6" fmla="*/ 7144 w 2424113"/>
                  <a:gd name="connsiteY6" fmla="*/ 0 h 378619"/>
                  <a:gd name="connsiteX0" fmla="*/ 7144 w 2436996"/>
                  <a:gd name="connsiteY0" fmla="*/ 0 h 378619"/>
                  <a:gd name="connsiteX1" fmla="*/ 0 w 2436996"/>
                  <a:gd name="connsiteY1" fmla="*/ 130969 h 378619"/>
                  <a:gd name="connsiteX2" fmla="*/ 431007 w 2436996"/>
                  <a:gd name="connsiteY2" fmla="*/ 378619 h 378619"/>
                  <a:gd name="connsiteX3" fmla="*/ 2424113 w 2436996"/>
                  <a:gd name="connsiteY3" fmla="*/ 304800 h 378619"/>
                  <a:gd name="connsiteX4" fmla="*/ 2414588 w 2436996"/>
                  <a:gd name="connsiteY4" fmla="*/ 109538 h 378619"/>
                  <a:gd name="connsiteX5" fmla="*/ 428625 w 2436996"/>
                  <a:gd name="connsiteY5" fmla="*/ 150019 h 378619"/>
                  <a:gd name="connsiteX6" fmla="*/ 7144 w 2436996"/>
                  <a:gd name="connsiteY6" fmla="*/ 0 h 378619"/>
                  <a:gd name="connsiteX0" fmla="*/ 7144 w 2448855"/>
                  <a:gd name="connsiteY0" fmla="*/ 0 h 378619"/>
                  <a:gd name="connsiteX1" fmla="*/ 0 w 2448855"/>
                  <a:gd name="connsiteY1" fmla="*/ 130969 h 378619"/>
                  <a:gd name="connsiteX2" fmla="*/ 431007 w 2448855"/>
                  <a:gd name="connsiteY2" fmla="*/ 378619 h 378619"/>
                  <a:gd name="connsiteX3" fmla="*/ 2424113 w 2448855"/>
                  <a:gd name="connsiteY3" fmla="*/ 304800 h 378619"/>
                  <a:gd name="connsiteX4" fmla="*/ 2414588 w 2448855"/>
                  <a:gd name="connsiteY4" fmla="*/ 109538 h 378619"/>
                  <a:gd name="connsiteX5" fmla="*/ 428625 w 2448855"/>
                  <a:gd name="connsiteY5" fmla="*/ 150019 h 378619"/>
                  <a:gd name="connsiteX6" fmla="*/ 7144 w 2448855"/>
                  <a:gd name="connsiteY6" fmla="*/ 0 h 378619"/>
                  <a:gd name="connsiteX0" fmla="*/ 7144 w 2444270"/>
                  <a:gd name="connsiteY0" fmla="*/ 0 h 378619"/>
                  <a:gd name="connsiteX1" fmla="*/ 0 w 2444270"/>
                  <a:gd name="connsiteY1" fmla="*/ 130969 h 378619"/>
                  <a:gd name="connsiteX2" fmla="*/ 431007 w 2444270"/>
                  <a:gd name="connsiteY2" fmla="*/ 378619 h 378619"/>
                  <a:gd name="connsiteX3" fmla="*/ 2414588 w 2444270"/>
                  <a:gd name="connsiteY3" fmla="*/ 314325 h 378619"/>
                  <a:gd name="connsiteX4" fmla="*/ 2414588 w 2444270"/>
                  <a:gd name="connsiteY4" fmla="*/ 109538 h 378619"/>
                  <a:gd name="connsiteX5" fmla="*/ 428625 w 2444270"/>
                  <a:gd name="connsiteY5" fmla="*/ 150019 h 378619"/>
                  <a:gd name="connsiteX6" fmla="*/ 7144 w 2444270"/>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28625 w 2446779"/>
                  <a:gd name="connsiteY5" fmla="*/ 150019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2913 w 2446779"/>
                  <a:gd name="connsiteY5" fmla="*/ 142875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5294 w 2446779"/>
                  <a:gd name="connsiteY5" fmla="*/ 135731 h 378619"/>
                  <a:gd name="connsiteX6" fmla="*/ 7144 w 2446779"/>
                  <a:gd name="connsiteY6" fmla="*/ 0 h 378619"/>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14287 w 2451541"/>
                  <a:gd name="connsiteY0" fmla="*/ 0 h 385763"/>
                  <a:gd name="connsiteX1" fmla="*/ 0 w 2451541"/>
                  <a:gd name="connsiteY1" fmla="*/ 145257 h 385763"/>
                  <a:gd name="connsiteX2" fmla="*/ 435769 w 2451541"/>
                  <a:gd name="connsiteY2" fmla="*/ 385763 h 385763"/>
                  <a:gd name="connsiteX3" fmla="*/ 2419350 w 2451541"/>
                  <a:gd name="connsiteY3" fmla="*/ 321469 h 385763"/>
                  <a:gd name="connsiteX4" fmla="*/ 2419350 w 2451541"/>
                  <a:gd name="connsiteY4" fmla="*/ 107157 h 385763"/>
                  <a:gd name="connsiteX5" fmla="*/ 450056 w 2451541"/>
                  <a:gd name="connsiteY5" fmla="*/ 142875 h 385763"/>
                  <a:gd name="connsiteX6" fmla="*/ 14287 w 2451541"/>
                  <a:gd name="connsiteY6" fmla="*/ 0 h 385763"/>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11905 w 2458684"/>
                  <a:gd name="connsiteY0" fmla="*/ 0 h 383382"/>
                  <a:gd name="connsiteX1" fmla="*/ 0 w 2458684"/>
                  <a:gd name="connsiteY1" fmla="*/ 138114 h 383382"/>
                  <a:gd name="connsiteX2" fmla="*/ 442912 w 2458684"/>
                  <a:gd name="connsiteY2" fmla="*/ 383382 h 383382"/>
                  <a:gd name="connsiteX3" fmla="*/ 2426493 w 2458684"/>
                  <a:gd name="connsiteY3" fmla="*/ 319088 h 383382"/>
                  <a:gd name="connsiteX4" fmla="*/ 2426493 w 2458684"/>
                  <a:gd name="connsiteY4" fmla="*/ 104776 h 383382"/>
                  <a:gd name="connsiteX5" fmla="*/ 457199 w 2458684"/>
                  <a:gd name="connsiteY5" fmla="*/ 140494 h 383382"/>
                  <a:gd name="connsiteX6" fmla="*/ 11905 w 2458684"/>
                  <a:gd name="connsiteY6" fmla="*/ 0 h 383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8684" h="383382">
                    <a:moveTo>
                      <a:pt x="11905" y="0"/>
                    </a:moveTo>
                    <a:cubicBezTo>
                      <a:pt x="25399" y="53182"/>
                      <a:pt x="19843" y="123033"/>
                      <a:pt x="0" y="138114"/>
                    </a:cubicBezTo>
                    <a:lnTo>
                      <a:pt x="442912" y="383382"/>
                    </a:lnTo>
                    <a:lnTo>
                      <a:pt x="2426493" y="319088"/>
                    </a:lnTo>
                    <a:cubicBezTo>
                      <a:pt x="2466181" y="277813"/>
                      <a:pt x="2472531" y="174625"/>
                      <a:pt x="2426493" y="104776"/>
                    </a:cubicBezTo>
                    <a:lnTo>
                      <a:pt x="457199" y="140494"/>
                    </a:lnTo>
                    <a:lnTo>
                      <a:pt x="1190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8" name="Group 7">
              <a:extLst>
                <a:ext uri="{FF2B5EF4-FFF2-40B4-BE49-F238E27FC236}">
                  <a16:creationId xmlns:a16="http://schemas.microsoft.com/office/drawing/2014/main" id="{CD66FACA-1C63-447E-81F6-3087FBA1B14D}"/>
                </a:ext>
              </a:extLst>
            </p:cNvPr>
            <p:cNvGrpSpPr/>
            <p:nvPr/>
          </p:nvGrpSpPr>
          <p:grpSpPr>
            <a:xfrm flipH="1">
              <a:off x="4155315" y="4711652"/>
              <a:ext cx="1753505" cy="486436"/>
              <a:chOff x="3622676" y="3492499"/>
              <a:chExt cx="2575177" cy="714375"/>
            </a:xfrm>
            <a:effectLst>
              <a:outerShdw blurRad="50800" dist="38100" dir="8100000" algn="tr" rotWithShape="0">
                <a:prstClr val="black">
                  <a:alpha val="40000"/>
                </a:prstClr>
              </a:outerShdw>
            </a:effectLst>
          </p:grpSpPr>
          <p:sp>
            <p:nvSpPr>
              <p:cNvPr id="15" name="Freeform 21">
                <a:extLst>
                  <a:ext uri="{FF2B5EF4-FFF2-40B4-BE49-F238E27FC236}">
                    <a16:creationId xmlns:a16="http://schemas.microsoft.com/office/drawing/2014/main" id="{16BAE55A-1D80-42D3-80C0-F44A1490FE72}"/>
                  </a:ext>
                </a:extLst>
              </p:cNvPr>
              <p:cNvSpPr/>
              <p:nvPr/>
            </p:nvSpPr>
            <p:spPr>
              <a:xfrm>
                <a:off x="3622676" y="3492499"/>
                <a:ext cx="2575177" cy="714375"/>
              </a:xfrm>
              <a:custGeom>
                <a:avLst/>
                <a:gdLst>
                  <a:gd name="connsiteX0" fmla="*/ 190500 w 2559050"/>
                  <a:gd name="connsiteY0" fmla="*/ 0 h 698500"/>
                  <a:gd name="connsiteX1" fmla="*/ 0 w 2559050"/>
                  <a:gd name="connsiteY1" fmla="*/ 152400 h 698500"/>
                  <a:gd name="connsiteX2" fmla="*/ 6350 w 2559050"/>
                  <a:gd name="connsiteY2" fmla="*/ 2159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90500 w 2559050"/>
                  <a:gd name="connsiteY0" fmla="*/ 0 h 698500"/>
                  <a:gd name="connsiteX1" fmla="*/ 0 w 2559050"/>
                  <a:gd name="connsiteY1" fmla="*/ 152400 h 698500"/>
                  <a:gd name="connsiteX2" fmla="*/ 19050 w 2559050"/>
                  <a:gd name="connsiteY2" fmla="*/ 2413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84150 w 2552700"/>
                  <a:gd name="connsiteY0" fmla="*/ 0 h 698500"/>
                  <a:gd name="connsiteX1" fmla="*/ 9525 w 2552700"/>
                  <a:gd name="connsiteY1" fmla="*/ 152400 h 698500"/>
                  <a:gd name="connsiteX2" fmla="*/ 12700 w 2552700"/>
                  <a:gd name="connsiteY2" fmla="*/ 241300 h 698500"/>
                  <a:gd name="connsiteX3" fmla="*/ 2495550 w 2552700"/>
                  <a:gd name="connsiteY3" fmla="*/ 241300 h 698500"/>
                  <a:gd name="connsiteX4" fmla="*/ 2463800 w 2552700"/>
                  <a:gd name="connsiteY4" fmla="*/ 552450 h 698500"/>
                  <a:gd name="connsiteX5" fmla="*/ 69850 w 2552700"/>
                  <a:gd name="connsiteY5" fmla="*/ 565150 h 698500"/>
                  <a:gd name="connsiteX6" fmla="*/ 95250 w 2552700"/>
                  <a:gd name="connsiteY6" fmla="*/ 520700 h 698500"/>
                  <a:gd name="connsiteX7" fmla="*/ 0 w 2552700"/>
                  <a:gd name="connsiteY7" fmla="*/ 577850 h 698500"/>
                  <a:gd name="connsiteX8" fmla="*/ 38100 w 2552700"/>
                  <a:gd name="connsiteY8" fmla="*/ 666750 h 698500"/>
                  <a:gd name="connsiteX9" fmla="*/ 2393950 w 2552700"/>
                  <a:gd name="connsiteY9" fmla="*/ 692150 h 698500"/>
                  <a:gd name="connsiteX10" fmla="*/ 2425700 w 2552700"/>
                  <a:gd name="connsiteY10" fmla="*/ 666750 h 698500"/>
                  <a:gd name="connsiteX11" fmla="*/ 2495550 w 2552700"/>
                  <a:gd name="connsiteY11" fmla="*/ 698500 h 698500"/>
                  <a:gd name="connsiteX12" fmla="*/ 2546350 w 2552700"/>
                  <a:gd name="connsiteY12" fmla="*/ 685800 h 698500"/>
                  <a:gd name="connsiteX13" fmla="*/ 2552700 w 2552700"/>
                  <a:gd name="connsiteY13" fmla="*/ 158750 h 698500"/>
                  <a:gd name="connsiteX14" fmla="*/ 2470150 w 2552700"/>
                  <a:gd name="connsiteY14" fmla="*/ 95250 h 698500"/>
                  <a:gd name="connsiteX15" fmla="*/ 514350 w 2552700"/>
                  <a:gd name="connsiteY15" fmla="*/ 184150 h 698500"/>
                  <a:gd name="connsiteX16" fmla="*/ 184150 w 2552700"/>
                  <a:gd name="connsiteY16" fmla="*/ 0 h 698500"/>
                  <a:gd name="connsiteX0" fmla="*/ 184150 w 2571750"/>
                  <a:gd name="connsiteY0" fmla="*/ 0 h 698500"/>
                  <a:gd name="connsiteX1" fmla="*/ 9525 w 2571750"/>
                  <a:gd name="connsiteY1" fmla="*/ 152400 h 698500"/>
                  <a:gd name="connsiteX2" fmla="*/ 12700 w 2571750"/>
                  <a:gd name="connsiteY2" fmla="*/ 241300 h 698500"/>
                  <a:gd name="connsiteX3" fmla="*/ 2495550 w 2571750"/>
                  <a:gd name="connsiteY3" fmla="*/ 241300 h 698500"/>
                  <a:gd name="connsiteX4" fmla="*/ 2463800 w 2571750"/>
                  <a:gd name="connsiteY4" fmla="*/ 552450 h 698500"/>
                  <a:gd name="connsiteX5" fmla="*/ 69850 w 2571750"/>
                  <a:gd name="connsiteY5" fmla="*/ 565150 h 698500"/>
                  <a:gd name="connsiteX6" fmla="*/ 95250 w 2571750"/>
                  <a:gd name="connsiteY6" fmla="*/ 520700 h 698500"/>
                  <a:gd name="connsiteX7" fmla="*/ 0 w 2571750"/>
                  <a:gd name="connsiteY7" fmla="*/ 577850 h 698500"/>
                  <a:gd name="connsiteX8" fmla="*/ 38100 w 2571750"/>
                  <a:gd name="connsiteY8" fmla="*/ 666750 h 698500"/>
                  <a:gd name="connsiteX9" fmla="*/ 2393950 w 2571750"/>
                  <a:gd name="connsiteY9" fmla="*/ 692150 h 698500"/>
                  <a:gd name="connsiteX10" fmla="*/ 2425700 w 2571750"/>
                  <a:gd name="connsiteY10" fmla="*/ 666750 h 698500"/>
                  <a:gd name="connsiteX11" fmla="*/ 2495550 w 2571750"/>
                  <a:gd name="connsiteY11" fmla="*/ 698500 h 698500"/>
                  <a:gd name="connsiteX12" fmla="*/ 2546350 w 2571750"/>
                  <a:gd name="connsiteY12" fmla="*/ 685800 h 698500"/>
                  <a:gd name="connsiteX13" fmla="*/ 2571750 w 2571750"/>
                  <a:gd name="connsiteY13" fmla="*/ 193675 h 698500"/>
                  <a:gd name="connsiteX14" fmla="*/ 2470150 w 2571750"/>
                  <a:gd name="connsiteY14" fmla="*/ 95250 h 698500"/>
                  <a:gd name="connsiteX15" fmla="*/ 514350 w 2571750"/>
                  <a:gd name="connsiteY15" fmla="*/ 184150 h 698500"/>
                  <a:gd name="connsiteX16" fmla="*/ 184150 w 2571750"/>
                  <a:gd name="connsiteY16" fmla="*/ 0 h 698500"/>
                  <a:gd name="connsiteX0" fmla="*/ 184150 w 2555875"/>
                  <a:gd name="connsiteY0" fmla="*/ 0 h 698500"/>
                  <a:gd name="connsiteX1" fmla="*/ 9525 w 2555875"/>
                  <a:gd name="connsiteY1" fmla="*/ 152400 h 698500"/>
                  <a:gd name="connsiteX2" fmla="*/ 12700 w 2555875"/>
                  <a:gd name="connsiteY2" fmla="*/ 241300 h 698500"/>
                  <a:gd name="connsiteX3" fmla="*/ 2495550 w 2555875"/>
                  <a:gd name="connsiteY3" fmla="*/ 241300 h 698500"/>
                  <a:gd name="connsiteX4" fmla="*/ 2463800 w 2555875"/>
                  <a:gd name="connsiteY4" fmla="*/ 552450 h 698500"/>
                  <a:gd name="connsiteX5" fmla="*/ 69850 w 2555875"/>
                  <a:gd name="connsiteY5" fmla="*/ 565150 h 698500"/>
                  <a:gd name="connsiteX6" fmla="*/ 95250 w 2555875"/>
                  <a:gd name="connsiteY6" fmla="*/ 520700 h 698500"/>
                  <a:gd name="connsiteX7" fmla="*/ 0 w 2555875"/>
                  <a:gd name="connsiteY7" fmla="*/ 577850 h 698500"/>
                  <a:gd name="connsiteX8" fmla="*/ 38100 w 2555875"/>
                  <a:gd name="connsiteY8" fmla="*/ 666750 h 698500"/>
                  <a:gd name="connsiteX9" fmla="*/ 2393950 w 2555875"/>
                  <a:gd name="connsiteY9" fmla="*/ 692150 h 698500"/>
                  <a:gd name="connsiteX10" fmla="*/ 2425700 w 2555875"/>
                  <a:gd name="connsiteY10" fmla="*/ 666750 h 698500"/>
                  <a:gd name="connsiteX11" fmla="*/ 2495550 w 2555875"/>
                  <a:gd name="connsiteY11" fmla="*/ 698500 h 698500"/>
                  <a:gd name="connsiteX12" fmla="*/ 2546350 w 2555875"/>
                  <a:gd name="connsiteY12" fmla="*/ 685800 h 698500"/>
                  <a:gd name="connsiteX13" fmla="*/ 2555875 w 2555875"/>
                  <a:gd name="connsiteY13" fmla="*/ 171450 h 698500"/>
                  <a:gd name="connsiteX14" fmla="*/ 2470150 w 2555875"/>
                  <a:gd name="connsiteY14" fmla="*/ 95250 h 698500"/>
                  <a:gd name="connsiteX15" fmla="*/ 514350 w 2555875"/>
                  <a:gd name="connsiteY15" fmla="*/ 184150 h 698500"/>
                  <a:gd name="connsiteX16" fmla="*/ 184150 w 2555875"/>
                  <a:gd name="connsiteY16" fmla="*/ 0 h 698500"/>
                  <a:gd name="connsiteX0" fmla="*/ 184150 w 2562506"/>
                  <a:gd name="connsiteY0" fmla="*/ 0 h 698500"/>
                  <a:gd name="connsiteX1" fmla="*/ 9525 w 2562506"/>
                  <a:gd name="connsiteY1" fmla="*/ 152400 h 698500"/>
                  <a:gd name="connsiteX2" fmla="*/ 12700 w 2562506"/>
                  <a:gd name="connsiteY2" fmla="*/ 241300 h 698500"/>
                  <a:gd name="connsiteX3" fmla="*/ 2495550 w 2562506"/>
                  <a:gd name="connsiteY3" fmla="*/ 241300 h 698500"/>
                  <a:gd name="connsiteX4" fmla="*/ 2463800 w 2562506"/>
                  <a:gd name="connsiteY4" fmla="*/ 552450 h 698500"/>
                  <a:gd name="connsiteX5" fmla="*/ 69850 w 2562506"/>
                  <a:gd name="connsiteY5" fmla="*/ 565150 h 698500"/>
                  <a:gd name="connsiteX6" fmla="*/ 95250 w 2562506"/>
                  <a:gd name="connsiteY6" fmla="*/ 520700 h 698500"/>
                  <a:gd name="connsiteX7" fmla="*/ 0 w 2562506"/>
                  <a:gd name="connsiteY7" fmla="*/ 577850 h 698500"/>
                  <a:gd name="connsiteX8" fmla="*/ 38100 w 2562506"/>
                  <a:gd name="connsiteY8" fmla="*/ 666750 h 698500"/>
                  <a:gd name="connsiteX9" fmla="*/ 2393950 w 2562506"/>
                  <a:gd name="connsiteY9" fmla="*/ 692150 h 698500"/>
                  <a:gd name="connsiteX10" fmla="*/ 2425700 w 2562506"/>
                  <a:gd name="connsiteY10" fmla="*/ 666750 h 698500"/>
                  <a:gd name="connsiteX11" fmla="*/ 2495550 w 2562506"/>
                  <a:gd name="connsiteY11" fmla="*/ 698500 h 698500"/>
                  <a:gd name="connsiteX12" fmla="*/ 2562225 w 2562506"/>
                  <a:gd name="connsiteY12" fmla="*/ 685800 h 698500"/>
                  <a:gd name="connsiteX13" fmla="*/ 2555875 w 2562506"/>
                  <a:gd name="connsiteY13" fmla="*/ 171450 h 698500"/>
                  <a:gd name="connsiteX14" fmla="*/ 2470150 w 2562506"/>
                  <a:gd name="connsiteY14" fmla="*/ 95250 h 698500"/>
                  <a:gd name="connsiteX15" fmla="*/ 514350 w 2562506"/>
                  <a:gd name="connsiteY15" fmla="*/ 184150 h 698500"/>
                  <a:gd name="connsiteX16" fmla="*/ 184150 w 2562506"/>
                  <a:gd name="connsiteY16" fmla="*/ 0 h 69850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25700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9525 w 2562506"/>
                  <a:gd name="connsiteY8" fmla="*/ 688975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92075 w 2559331"/>
                  <a:gd name="connsiteY6" fmla="*/ 520700 h 692150"/>
                  <a:gd name="connsiteX7" fmla="*/ 0 w 2559331"/>
                  <a:gd name="connsiteY7" fmla="*/ 593725 h 692150"/>
                  <a:gd name="connsiteX8" fmla="*/ 6350 w 2559331"/>
                  <a:gd name="connsiteY8" fmla="*/ 688975 h 692150"/>
                  <a:gd name="connsiteX9" fmla="*/ 2390775 w 2559331"/>
                  <a:gd name="connsiteY9" fmla="*/ 692150 h 692150"/>
                  <a:gd name="connsiteX10" fmla="*/ 2432050 w 2559331"/>
                  <a:gd name="connsiteY10" fmla="*/ 6667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559050 w 2559331"/>
                  <a:gd name="connsiteY11" fmla="*/ 685800 h 692150"/>
                  <a:gd name="connsiteX12" fmla="*/ 2552700 w 2559331"/>
                  <a:gd name="connsiteY12" fmla="*/ 171450 h 692150"/>
                  <a:gd name="connsiteX13" fmla="*/ 2466975 w 2559331"/>
                  <a:gd name="connsiteY13" fmla="*/ 95250 h 692150"/>
                  <a:gd name="connsiteX14" fmla="*/ 511175 w 2559331"/>
                  <a:gd name="connsiteY14" fmla="*/ 184150 h 692150"/>
                  <a:gd name="connsiteX15" fmla="*/ 180975 w 2559331"/>
                  <a:gd name="connsiteY15" fmla="*/ 0 h 692150"/>
                  <a:gd name="connsiteX0" fmla="*/ 180975 w 2559331"/>
                  <a:gd name="connsiteY0" fmla="*/ 0 h 688975"/>
                  <a:gd name="connsiteX1" fmla="*/ 6350 w 2559331"/>
                  <a:gd name="connsiteY1" fmla="*/ 152400 h 688975"/>
                  <a:gd name="connsiteX2" fmla="*/ 9525 w 2559331"/>
                  <a:gd name="connsiteY2" fmla="*/ 241300 h 688975"/>
                  <a:gd name="connsiteX3" fmla="*/ 2454275 w 2559331"/>
                  <a:gd name="connsiteY3" fmla="*/ 234950 h 688975"/>
                  <a:gd name="connsiteX4" fmla="*/ 2454275 w 2559331"/>
                  <a:gd name="connsiteY4" fmla="*/ 552450 h 688975"/>
                  <a:gd name="connsiteX5" fmla="*/ 66675 w 2559331"/>
                  <a:gd name="connsiteY5" fmla="*/ 565150 h 688975"/>
                  <a:gd name="connsiteX6" fmla="*/ 88900 w 2559331"/>
                  <a:gd name="connsiteY6" fmla="*/ 568325 h 688975"/>
                  <a:gd name="connsiteX7" fmla="*/ 92075 w 2559331"/>
                  <a:gd name="connsiteY7" fmla="*/ 520700 h 688975"/>
                  <a:gd name="connsiteX8" fmla="*/ 0 w 2559331"/>
                  <a:gd name="connsiteY8" fmla="*/ 593725 h 688975"/>
                  <a:gd name="connsiteX9" fmla="*/ 6350 w 2559331"/>
                  <a:gd name="connsiteY9" fmla="*/ 688975 h 688975"/>
                  <a:gd name="connsiteX10" fmla="*/ 2559050 w 2559331"/>
                  <a:gd name="connsiteY10" fmla="*/ 685800 h 688975"/>
                  <a:gd name="connsiteX11" fmla="*/ 2552700 w 2559331"/>
                  <a:gd name="connsiteY11" fmla="*/ 171450 h 688975"/>
                  <a:gd name="connsiteX12" fmla="*/ 2466975 w 2559331"/>
                  <a:gd name="connsiteY12" fmla="*/ 95250 h 688975"/>
                  <a:gd name="connsiteX13" fmla="*/ 511175 w 2559331"/>
                  <a:gd name="connsiteY13" fmla="*/ 184150 h 688975"/>
                  <a:gd name="connsiteX14" fmla="*/ 180975 w 25593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54275 w 2570812"/>
                  <a:gd name="connsiteY3" fmla="*/ 2349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485775 w 2570812"/>
                  <a:gd name="connsiteY13" fmla="*/ 1714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180975 w 2570812"/>
                  <a:gd name="connsiteY13" fmla="*/ 0 h 688975"/>
                  <a:gd name="connsiteX0" fmla="*/ 180975 w 2570812"/>
                  <a:gd name="connsiteY0" fmla="*/ 31750 h 720725"/>
                  <a:gd name="connsiteX1" fmla="*/ 6350 w 2570812"/>
                  <a:gd name="connsiteY1" fmla="*/ 184150 h 720725"/>
                  <a:gd name="connsiteX2" fmla="*/ 9525 w 2570812"/>
                  <a:gd name="connsiteY2" fmla="*/ 273050 h 720725"/>
                  <a:gd name="connsiteX3" fmla="*/ 2460625 w 2570812"/>
                  <a:gd name="connsiteY3" fmla="*/ 279400 h 720725"/>
                  <a:gd name="connsiteX4" fmla="*/ 2457450 w 2570812"/>
                  <a:gd name="connsiteY4" fmla="*/ 593725 h 720725"/>
                  <a:gd name="connsiteX5" fmla="*/ 66675 w 2570812"/>
                  <a:gd name="connsiteY5" fmla="*/ 596900 h 720725"/>
                  <a:gd name="connsiteX6" fmla="*/ 88900 w 2570812"/>
                  <a:gd name="connsiteY6" fmla="*/ 600075 h 720725"/>
                  <a:gd name="connsiteX7" fmla="*/ 92075 w 2570812"/>
                  <a:gd name="connsiteY7" fmla="*/ 552450 h 720725"/>
                  <a:gd name="connsiteX8" fmla="*/ 0 w 2570812"/>
                  <a:gd name="connsiteY8" fmla="*/ 625475 h 720725"/>
                  <a:gd name="connsiteX9" fmla="*/ 6350 w 2570812"/>
                  <a:gd name="connsiteY9" fmla="*/ 720725 h 720725"/>
                  <a:gd name="connsiteX10" fmla="*/ 2565400 w 2570812"/>
                  <a:gd name="connsiteY10" fmla="*/ 720725 h 720725"/>
                  <a:gd name="connsiteX11" fmla="*/ 2552700 w 2570812"/>
                  <a:gd name="connsiteY11" fmla="*/ 203200 h 720725"/>
                  <a:gd name="connsiteX12" fmla="*/ 2336800 w 2570812"/>
                  <a:gd name="connsiteY12" fmla="*/ 0 h 720725"/>
                  <a:gd name="connsiteX13" fmla="*/ 180975 w 2570812"/>
                  <a:gd name="connsiteY13" fmla="*/ 31750 h 72072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352675 w 2570812"/>
                  <a:gd name="connsiteY12" fmla="*/ 19050 h 688975"/>
                  <a:gd name="connsiteX13" fmla="*/ 180975 w 2570812"/>
                  <a:gd name="connsiteY13" fmla="*/ 0 h 6889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52675 w 2570812"/>
                  <a:gd name="connsiteY12" fmla="*/ 4445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08225 w 2570812"/>
                  <a:gd name="connsiteY12" fmla="*/ 1270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3535"/>
                  <a:gd name="connsiteY0" fmla="*/ 0 h 714375"/>
                  <a:gd name="connsiteX1" fmla="*/ 6350 w 2573535"/>
                  <a:gd name="connsiteY1" fmla="*/ 177800 h 714375"/>
                  <a:gd name="connsiteX2" fmla="*/ 9525 w 2573535"/>
                  <a:gd name="connsiteY2" fmla="*/ 266700 h 714375"/>
                  <a:gd name="connsiteX3" fmla="*/ 2460625 w 2573535"/>
                  <a:gd name="connsiteY3" fmla="*/ 273050 h 714375"/>
                  <a:gd name="connsiteX4" fmla="*/ 2457450 w 2573535"/>
                  <a:gd name="connsiteY4" fmla="*/ 587375 h 714375"/>
                  <a:gd name="connsiteX5" fmla="*/ 66675 w 2573535"/>
                  <a:gd name="connsiteY5" fmla="*/ 590550 h 714375"/>
                  <a:gd name="connsiteX6" fmla="*/ 88900 w 2573535"/>
                  <a:gd name="connsiteY6" fmla="*/ 593725 h 714375"/>
                  <a:gd name="connsiteX7" fmla="*/ 92075 w 2573535"/>
                  <a:gd name="connsiteY7" fmla="*/ 546100 h 714375"/>
                  <a:gd name="connsiteX8" fmla="*/ 0 w 2573535"/>
                  <a:gd name="connsiteY8" fmla="*/ 619125 h 714375"/>
                  <a:gd name="connsiteX9" fmla="*/ 6350 w 2573535"/>
                  <a:gd name="connsiteY9" fmla="*/ 714375 h 714375"/>
                  <a:gd name="connsiteX10" fmla="*/ 2565400 w 2573535"/>
                  <a:gd name="connsiteY10" fmla="*/ 714375 h 714375"/>
                  <a:gd name="connsiteX11" fmla="*/ 2567732 w 2573535"/>
                  <a:gd name="connsiteY11" fmla="*/ 201861 h 714375"/>
                  <a:gd name="connsiteX12" fmla="*/ 2295525 w 2573535"/>
                  <a:gd name="connsiteY12" fmla="*/ 0 h 714375"/>
                  <a:gd name="connsiteX13" fmla="*/ 225425 w 2573535"/>
                  <a:gd name="connsiteY13" fmla="*/ 0 h 714375"/>
                  <a:gd name="connsiteX0" fmla="*/ 225425 w 2575177"/>
                  <a:gd name="connsiteY0" fmla="*/ 0 h 714375"/>
                  <a:gd name="connsiteX1" fmla="*/ 6350 w 2575177"/>
                  <a:gd name="connsiteY1" fmla="*/ 177800 h 714375"/>
                  <a:gd name="connsiteX2" fmla="*/ 9525 w 2575177"/>
                  <a:gd name="connsiteY2" fmla="*/ 266700 h 714375"/>
                  <a:gd name="connsiteX3" fmla="*/ 2460625 w 2575177"/>
                  <a:gd name="connsiteY3" fmla="*/ 273050 h 714375"/>
                  <a:gd name="connsiteX4" fmla="*/ 2457450 w 2575177"/>
                  <a:gd name="connsiteY4" fmla="*/ 587375 h 714375"/>
                  <a:gd name="connsiteX5" fmla="*/ 66675 w 2575177"/>
                  <a:gd name="connsiteY5" fmla="*/ 590550 h 714375"/>
                  <a:gd name="connsiteX6" fmla="*/ 88900 w 2575177"/>
                  <a:gd name="connsiteY6" fmla="*/ 593725 h 714375"/>
                  <a:gd name="connsiteX7" fmla="*/ 92075 w 2575177"/>
                  <a:gd name="connsiteY7" fmla="*/ 546100 h 714375"/>
                  <a:gd name="connsiteX8" fmla="*/ 0 w 2575177"/>
                  <a:gd name="connsiteY8" fmla="*/ 619125 h 714375"/>
                  <a:gd name="connsiteX9" fmla="*/ 6350 w 2575177"/>
                  <a:gd name="connsiteY9" fmla="*/ 714375 h 714375"/>
                  <a:gd name="connsiteX10" fmla="*/ 2565400 w 2575177"/>
                  <a:gd name="connsiteY10" fmla="*/ 714375 h 714375"/>
                  <a:gd name="connsiteX11" fmla="*/ 2572743 w 2575177"/>
                  <a:gd name="connsiteY11" fmla="*/ 201861 h 714375"/>
                  <a:gd name="connsiteX12" fmla="*/ 2295525 w 2575177"/>
                  <a:gd name="connsiteY12" fmla="*/ 0 h 714375"/>
                  <a:gd name="connsiteX13" fmla="*/ 225425 w 2575177"/>
                  <a:gd name="connsiteY13" fmla="*/ 0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75177" h="714375">
                    <a:moveTo>
                      <a:pt x="225425" y="0"/>
                    </a:moveTo>
                    <a:lnTo>
                      <a:pt x="6350" y="177800"/>
                    </a:lnTo>
                    <a:lnTo>
                      <a:pt x="9525" y="266700"/>
                    </a:lnTo>
                    <a:lnTo>
                      <a:pt x="2460625" y="273050"/>
                    </a:lnTo>
                    <a:cubicBezTo>
                      <a:pt x="2459567" y="377825"/>
                      <a:pt x="2458508" y="482600"/>
                      <a:pt x="2457450" y="587375"/>
                    </a:cubicBezTo>
                    <a:lnTo>
                      <a:pt x="66675" y="590550"/>
                    </a:lnTo>
                    <a:cubicBezTo>
                      <a:pt x="69850" y="588433"/>
                      <a:pt x="85725" y="595842"/>
                      <a:pt x="88900" y="593725"/>
                    </a:cubicBezTo>
                    <a:lnTo>
                      <a:pt x="92075" y="546100"/>
                    </a:lnTo>
                    <a:lnTo>
                      <a:pt x="0" y="619125"/>
                    </a:lnTo>
                    <a:lnTo>
                      <a:pt x="6350" y="714375"/>
                    </a:lnTo>
                    <a:lnTo>
                      <a:pt x="2565400" y="714375"/>
                    </a:lnTo>
                    <a:cubicBezTo>
                      <a:pt x="2583392" y="672042"/>
                      <a:pt x="2570626" y="377544"/>
                      <a:pt x="2572743" y="201861"/>
                    </a:cubicBezTo>
                    <a:cubicBezTo>
                      <a:pt x="2487018" y="120369"/>
                      <a:pt x="2381250" y="65617"/>
                      <a:pt x="2295525" y="0"/>
                    </a:cubicBezTo>
                    <a:lnTo>
                      <a:pt x="225425" y="0"/>
                    </a:lnTo>
                    <a:close/>
                  </a:path>
                </a:pathLst>
              </a:custGeom>
              <a:solidFill>
                <a:schemeClr val="accent3"/>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16" name="Rectangle 22">
                <a:extLst>
                  <a:ext uri="{FF2B5EF4-FFF2-40B4-BE49-F238E27FC236}">
                    <a16:creationId xmlns:a16="http://schemas.microsoft.com/office/drawing/2014/main" id="{92E7BFD0-7A70-47A3-B62D-273B4D7B0EE6}"/>
                  </a:ext>
                </a:extLst>
              </p:cNvPr>
              <p:cNvSpPr/>
              <p:nvPr/>
            </p:nvSpPr>
            <p:spPr>
              <a:xfrm>
                <a:off x="3707904" y="3762375"/>
                <a:ext cx="2376264" cy="321543"/>
              </a:xfrm>
              <a:custGeom>
                <a:avLst/>
                <a:gdLst>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64" h="321543">
                    <a:moveTo>
                      <a:pt x="0" y="0"/>
                    </a:moveTo>
                    <a:lnTo>
                      <a:pt x="2376264" y="0"/>
                    </a:lnTo>
                    <a:lnTo>
                      <a:pt x="2376264" y="321543"/>
                    </a:lnTo>
                    <a:lnTo>
                      <a:pt x="0" y="321543"/>
                    </a:lnTo>
                    <a:cubicBezTo>
                      <a:pt x="34925" y="258812"/>
                      <a:pt x="50800" y="110356"/>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9" name="Group 8">
              <a:extLst>
                <a:ext uri="{FF2B5EF4-FFF2-40B4-BE49-F238E27FC236}">
                  <a16:creationId xmlns:a16="http://schemas.microsoft.com/office/drawing/2014/main" id="{303B896E-AFBB-4CED-80AE-BACD9D40BAA4}"/>
                </a:ext>
              </a:extLst>
            </p:cNvPr>
            <p:cNvGrpSpPr/>
            <p:nvPr/>
          </p:nvGrpSpPr>
          <p:grpSpPr>
            <a:xfrm>
              <a:off x="4203709" y="4329734"/>
              <a:ext cx="1681345" cy="465751"/>
              <a:chOff x="3622676" y="3492499"/>
              <a:chExt cx="2578868" cy="714375"/>
            </a:xfrm>
            <a:effectLst>
              <a:outerShdw blurRad="50800" dist="38100" dir="8100000" algn="tr" rotWithShape="0">
                <a:prstClr val="black">
                  <a:alpha val="40000"/>
                </a:prstClr>
              </a:outerShdw>
            </a:effectLst>
          </p:grpSpPr>
          <p:sp>
            <p:nvSpPr>
              <p:cNvPr id="13" name="Freeform 24">
                <a:extLst>
                  <a:ext uri="{FF2B5EF4-FFF2-40B4-BE49-F238E27FC236}">
                    <a16:creationId xmlns:a16="http://schemas.microsoft.com/office/drawing/2014/main" id="{4A4834E8-40A2-40F8-BBC0-644FF4EA6CC4}"/>
                  </a:ext>
                </a:extLst>
              </p:cNvPr>
              <p:cNvSpPr/>
              <p:nvPr/>
            </p:nvSpPr>
            <p:spPr>
              <a:xfrm>
                <a:off x="3622676" y="3492499"/>
                <a:ext cx="2578868" cy="714375"/>
              </a:xfrm>
              <a:custGeom>
                <a:avLst/>
                <a:gdLst>
                  <a:gd name="connsiteX0" fmla="*/ 190500 w 2559050"/>
                  <a:gd name="connsiteY0" fmla="*/ 0 h 698500"/>
                  <a:gd name="connsiteX1" fmla="*/ 0 w 2559050"/>
                  <a:gd name="connsiteY1" fmla="*/ 152400 h 698500"/>
                  <a:gd name="connsiteX2" fmla="*/ 6350 w 2559050"/>
                  <a:gd name="connsiteY2" fmla="*/ 2159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90500 w 2559050"/>
                  <a:gd name="connsiteY0" fmla="*/ 0 h 698500"/>
                  <a:gd name="connsiteX1" fmla="*/ 0 w 2559050"/>
                  <a:gd name="connsiteY1" fmla="*/ 152400 h 698500"/>
                  <a:gd name="connsiteX2" fmla="*/ 19050 w 2559050"/>
                  <a:gd name="connsiteY2" fmla="*/ 2413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84150 w 2552700"/>
                  <a:gd name="connsiteY0" fmla="*/ 0 h 698500"/>
                  <a:gd name="connsiteX1" fmla="*/ 9525 w 2552700"/>
                  <a:gd name="connsiteY1" fmla="*/ 152400 h 698500"/>
                  <a:gd name="connsiteX2" fmla="*/ 12700 w 2552700"/>
                  <a:gd name="connsiteY2" fmla="*/ 241300 h 698500"/>
                  <a:gd name="connsiteX3" fmla="*/ 2495550 w 2552700"/>
                  <a:gd name="connsiteY3" fmla="*/ 241300 h 698500"/>
                  <a:gd name="connsiteX4" fmla="*/ 2463800 w 2552700"/>
                  <a:gd name="connsiteY4" fmla="*/ 552450 h 698500"/>
                  <a:gd name="connsiteX5" fmla="*/ 69850 w 2552700"/>
                  <a:gd name="connsiteY5" fmla="*/ 565150 h 698500"/>
                  <a:gd name="connsiteX6" fmla="*/ 95250 w 2552700"/>
                  <a:gd name="connsiteY6" fmla="*/ 520700 h 698500"/>
                  <a:gd name="connsiteX7" fmla="*/ 0 w 2552700"/>
                  <a:gd name="connsiteY7" fmla="*/ 577850 h 698500"/>
                  <a:gd name="connsiteX8" fmla="*/ 38100 w 2552700"/>
                  <a:gd name="connsiteY8" fmla="*/ 666750 h 698500"/>
                  <a:gd name="connsiteX9" fmla="*/ 2393950 w 2552700"/>
                  <a:gd name="connsiteY9" fmla="*/ 692150 h 698500"/>
                  <a:gd name="connsiteX10" fmla="*/ 2425700 w 2552700"/>
                  <a:gd name="connsiteY10" fmla="*/ 666750 h 698500"/>
                  <a:gd name="connsiteX11" fmla="*/ 2495550 w 2552700"/>
                  <a:gd name="connsiteY11" fmla="*/ 698500 h 698500"/>
                  <a:gd name="connsiteX12" fmla="*/ 2546350 w 2552700"/>
                  <a:gd name="connsiteY12" fmla="*/ 685800 h 698500"/>
                  <a:gd name="connsiteX13" fmla="*/ 2552700 w 2552700"/>
                  <a:gd name="connsiteY13" fmla="*/ 158750 h 698500"/>
                  <a:gd name="connsiteX14" fmla="*/ 2470150 w 2552700"/>
                  <a:gd name="connsiteY14" fmla="*/ 95250 h 698500"/>
                  <a:gd name="connsiteX15" fmla="*/ 514350 w 2552700"/>
                  <a:gd name="connsiteY15" fmla="*/ 184150 h 698500"/>
                  <a:gd name="connsiteX16" fmla="*/ 184150 w 2552700"/>
                  <a:gd name="connsiteY16" fmla="*/ 0 h 698500"/>
                  <a:gd name="connsiteX0" fmla="*/ 184150 w 2571750"/>
                  <a:gd name="connsiteY0" fmla="*/ 0 h 698500"/>
                  <a:gd name="connsiteX1" fmla="*/ 9525 w 2571750"/>
                  <a:gd name="connsiteY1" fmla="*/ 152400 h 698500"/>
                  <a:gd name="connsiteX2" fmla="*/ 12700 w 2571750"/>
                  <a:gd name="connsiteY2" fmla="*/ 241300 h 698500"/>
                  <a:gd name="connsiteX3" fmla="*/ 2495550 w 2571750"/>
                  <a:gd name="connsiteY3" fmla="*/ 241300 h 698500"/>
                  <a:gd name="connsiteX4" fmla="*/ 2463800 w 2571750"/>
                  <a:gd name="connsiteY4" fmla="*/ 552450 h 698500"/>
                  <a:gd name="connsiteX5" fmla="*/ 69850 w 2571750"/>
                  <a:gd name="connsiteY5" fmla="*/ 565150 h 698500"/>
                  <a:gd name="connsiteX6" fmla="*/ 95250 w 2571750"/>
                  <a:gd name="connsiteY6" fmla="*/ 520700 h 698500"/>
                  <a:gd name="connsiteX7" fmla="*/ 0 w 2571750"/>
                  <a:gd name="connsiteY7" fmla="*/ 577850 h 698500"/>
                  <a:gd name="connsiteX8" fmla="*/ 38100 w 2571750"/>
                  <a:gd name="connsiteY8" fmla="*/ 666750 h 698500"/>
                  <a:gd name="connsiteX9" fmla="*/ 2393950 w 2571750"/>
                  <a:gd name="connsiteY9" fmla="*/ 692150 h 698500"/>
                  <a:gd name="connsiteX10" fmla="*/ 2425700 w 2571750"/>
                  <a:gd name="connsiteY10" fmla="*/ 666750 h 698500"/>
                  <a:gd name="connsiteX11" fmla="*/ 2495550 w 2571750"/>
                  <a:gd name="connsiteY11" fmla="*/ 698500 h 698500"/>
                  <a:gd name="connsiteX12" fmla="*/ 2546350 w 2571750"/>
                  <a:gd name="connsiteY12" fmla="*/ 685800 h 698500"/>
                  <a:gd name="connsiteX13" fmla="*/ 2571750 w 2571750"/>
                  <a:gd name="connsiteY13" fmla="*/ 193675 h 698500"/>
                  <a:gd name="connsiteX14" fmla="*/ 2470150 w 2571750"/>
                  <a:gd name="connsiteY14" fmla="*/ 95250 h 698500"/>
                  <a:gd name="connsiteX15" fmla="*/ 514350 w 2571750"/>
                  <a:gd name="connsiteY15" fmla="*/ 184150 h 698500"/>
                  <a:gd name="connsiteX16" fmla="*/ 184150 w 2571750"/>
                  <a:gd name="connsiteY16" fmla="*/ 0 h 698500"/>
                  <a:gd name="connsiteX0" fmla="*/ 184150 w 2555875"/>
                  <a:gd name="connsiteY0" fmla="*/ 0 h 698500"/>
                  <a:gd name="connsiteX1" fmla="*/ 9525 w 2555875"/>
                  <a:gd name="connsiteY1" fmla="*/ 152400 h 698500"/>
                  <a:gd name="connsiteX2" fmla="*/ 12700 w 2555875"/>
                  <a:gd name="connsiteY2" fmla="*/ 241300 h 698500"/>
                  <a:gd name="connsiteX3" fmla="*/ 2495550 w 2555875"/>
                  <a:gd name="connsiteY3" fmla="*/ 241300 h 698500"/>
                  <a:gd name="connsiteX4" fmla="*/ 2463800 w 2555875"/>
                  <a:gd name="connsiteY4" fmla="*/ 552450 h 698500"/>
                  <a:gd name="connsiteX5" fmla="*/ 69850 w 2555875"/>
                  <a:gd name="connsiteY5" fmla="*/ 565150 h 698500"/>
                  <a:gd name="connsiteX6" fmla="*/ 95250 w 2555875"/>
                  <a:gd name="connsiteY6" fmla="*/ 520700 h 698500"/>
                  <a:gd name="connsiteX7" fmla="*/ 0 w 2555875"/>
                  <a:gd name="connsiteY7" fmla="*/ 577850 h 698500"/>
                  <a:gd name="connsiteX8" fmla="*/ 38100 w 2555875"/>
                  <a:gd name="connsiteY8" fmla="*/ 666750 h 698500"/>
                  <a:gd name="connsiteX9" fmla="*/ 2393950 w 2555875"/>
                  <a:gd name="connsiteY9" fmla="*/ 692150 h 698500"/>
                  <a:gd name="connsiteX10" fmla="*/ 2425700 w 2555875"/>
                  <a:gd name="connsiteY10" fmla="*/ 666750 h 698500"/>
                  <a:gd name="connsiteX11" fmla="*/ 2495550 w 2555875"/>
                  <a:gd name="connsiteY11" fmla="*/ 698500 h 698500"/>
                  <a:gd name="connsiteX12" fmla="*/ 2546350 w 2555875"/>
                  <a:gd name="connsiteY12" fmla="*/ 685800 h 698500"/>
                  <a:gd name="connsiteX13" fmla="*/ 2555875 w 2555875"/>
                  <a:gd name="connsiteY13" fmla="*/ 171450 h 698500"/>
                  <a:gd name="connsiteX14" fmla="*/ 2470150 w 2555875"/>
                  <a:gd name="connsiteY14" fmla="*/ 95250 h 698500"/>
                  <a:gd name="connsiteX15" fmla="*/ 514350 w 2555875"/>
                  <a:gd name="connsiteY15" fmla="*/ 184150 h 698500"/>
                  <a:gd name="connsiteX16" fmla="*/ 184150 w 2555875"/>
                  <a:gd name="connsiteY16" fmla="*/ 0 h 698500"/>
                  <a:gd name="connsiteX0" fmla="*/ 184150 w 2562506"/>
                  <a:gd name="connsiteY0" fmla="*/ 0 h 698500"/>
                  <a:gd name="connsiteX1" fmla="*/ 9525 w 2562506"/>
                  <a:gd name="connsiteY1" fmla="*/ 152400 h 698500"/>
                  <a:gd name="connsiteX2" fmla="*/ 12700 w 2562506"/>
                  <a:gd name="connsiteY2" fmla="*/ 241300 h 698500"/>
                  <a:gd name="connsiteX3" fmla="*/ 2495550 w 2562506"/>
                  <a:gd name="connsiteY3" fmla="*/ 241300 h 698500"/>
                  <a:gd name="connsiteX4" fmla="*/ 2463800 w 2562506"/>
                  <a:gd name="connsiteY4" fmla="*/ 552450 h 698500"/>
                  <a:gd name="connsiteX5" fmla="*/ 69850 w 2562506"/>
                  <a:gd name="connsiteY5" fmla="*/ 565150 h 698500"/>
                  <a:gd name="connsiteX6" fmla="*/ 95250 w 2562506"/>
                  <a:gd name="connsiteY6" fmla="*/ 520700 h 698500"/>
                  <a:gd name="connsiteX7" fmla="*/ 0 w 2562506"/>
                  <a:gd name="connsiteY7" fmla="*/ 577850 h 698500"/>
                  <a:gd name="connsiteX8" fmla="*/ 38100 w 2562506"/>
                  <a:gd name="connsiteY8" fmla="*/ 666750 h 698500"/>
                  <a:gd name="connsiteX9" fmla="*/ 2393950 w 2562506"/>
                  <a:gd name="connsiteY9" fmla="*/ 692150 h 698500"/>
                  <a:gd name="connsiteX10" fmla="*/ 2425700 w 2562506"/>
                  <a:gd name="connsiteY10" fmla="*/ 666750 h 698500"/>
                  <a:gd name="connsiteX11" fmla="*/ 2495550 w 2562506"/>
                  <a:gd name="connsiteY11" fmla="*/ 698500 h 698500"/>
                  <a:gd name="connsiteX12" fmla="*/ 2562225 w 2562506"/>
                  <a:gd name="connsiteY12" fmla="*/ 685800 h 698500"/>
                  <a:gd name="connsiteX13" fmla="*/ 2555875 w 2562506"/>
                  <a:gd name="connsiteY13" fmla="*/ 171450 h 698500"/>
                  <a:gd name="connsiteX14" fmla="*/ 2470150 w 2562506"/>
                  <a:gd name="connsiteY14" fmla="*/ 95250 h 698500"/>
                  <a:gd name="connsiteX15" fmla="*/ 514350 w 2562506"/>
                  <a:gd name="connsiteY15" fmla="*/ 184150 h 698500"/>
                  <a:gd name="connsiteX16" fmla="*/ 184150 w 2562506"/>
                  <a:gd name="connsiteY16" fmla="*/ 0 h 69850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25700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9525 w 2562506"/>
                  <a:gd name="connsiteY8" fmla="*/ 688975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92075 w 2559331"/>
                  <a:gd name="connsiteY6" fmla="*/ 520700 h 692150"/>
                  <a:gd name="connsiteX7" fmla="*/ 0 w 2559331"/>
                  <a:gd name="connsiteY7" fmla="*/ 593725 h 692150"/>
                  <a:gd name="connsiteX8" fmla="*/ 6350 w 2559331"/>
                  <a:gd name="connsiteY8" fmla="*/ 688975 h 692150"/>
                  <a:gd name="connsiteX9" fmla="*/ 2390775 w 2559331"/>
                  <a:gd name="connsiteY9" fmla="*/ 692150 h 692150"/>
                  <a:gd name="connsiteX10" fmla="*/ 2432050 w 2559331"/>
                  <a:gd name="connsiteY10" fmla="*/ 6667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559050 w 2559331"/>
                  <a:gd name="connsiteY11" fmla="*/ 685800 h 692150"/>
                  <a:gd name="connsiteX12" fmla="*/ 2552700 w 2559331"/>
                  <a:gd name="connsiteY12" fmla="*/ 171450 h 692150"/>
                  <a:gd name="connsiteX13" fmla="*/ 2466975 w 2559331"/>
                  <a:gd name="connsiteY13" fmla="*/ 95250 h 692150"/>
                  <a:gd name="connsiteX14" fmla="*/ 511175 w 2559331"/>
                  <a:gd name="connsiteY14" fmla="*/ 184150 h 692150"/>
                  <a:gd name="connsiteX15" fmla="*/ 180975 w 2559331"/>
                  <a:gd name="connsiteY15" fmla="*/ 0 h 692150"/>
                  <a:gd name="connsiteX0" fmla="*/ 180975 w 2559331"/>
                  <a:gd name="connsiteY0" fmla="*/ 0 h 688975"/>
                  <a:gd name="connsiteX1" fmla="*/ 6350 w 2559331"/>
                  <a:gd name="connsiteY1" fmla="*/ 152400 h 688975"/>
                  <a:gd name="connsiteX2" fmla="*/ 9525 w 2559331"/>
                  <a:gd name="connsiteY2" fmla="*/ 241300 h 688975"/>
                  <a:gd name="connsiteX3" fmla="*/ 2454275 w 2559331"/>
                  <a:gd name="connsiteY3" fmla="*/ 234950 h 688975"/>
                  <a:gd name="connsiteX4" fmla="*/ 2454275 w 2559331"/>
                  <a:gd name="connsiteY4" fmla="*/ 552450 h 688975"/>
                  <a:gd name="connsiteX5" fmla="*/ 66675 w 2559331"/>
                  <a:gd name="connsiteY5" fmla="*/ 565150 h 688975"/>
                  <a:gd name="connsiteX6" fmla="*/ 88900 w 2559331"/>
                  <a:gd name="connsiteY6" fmla="*/ 568325 h 688975"/>
                  <a:gd name="connsiteX7" fmla="*/ 92075 w 2559331"/>
                  <a:gd name="connsiteY7" fmla="*/ 520700 h 688975"/>
                  <a:gd name="connsiteX8" fmla="*/ 0 w 2559331"/>
                  <a:gd name="connsiteY8" fmla="*/ 593725 h 688975"/>
                  <a:gd name="connsiteX9" fmla="*/ 6350 w 2559331"/>
                  <a:gd name="connsiteY9" fmla="*/ 688975 h 688975"/>
                  <a:gd name="connsiteX10" fmla="*/ 2559050 w 2559331"/>
                  <a:gd name="connsiteY10" fmla="*/ 685800 h 688975"/>
                  <a:gd name="connsiteX11" fmla="*/ 2552700 w 2559331"/>
                  <a:gd name="connsiteY11" fmla="*/ 171450 h 688975"/>
                  <a:gd name="connsiteX12" fmla="*/ 2466975 w 2559331"/>
                  <a:gd name="connsiteY12" fmla="*/ 95250 h 688975"/>
                  <a:gd name="connsiteX13" fmla="*/ 511175 w 2559331"/>
                  <a:gd name="connsiteY13" fmla="*/ 184150 h 688975"/>
                  <a:gd name="connsiteX14" fmla="*/ 180975 w 25593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54275 w 2570812"/>
                  <a:gd name="connsiteY3" fmla="*/ 2349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485775 w 2570812"/>
                  <a:gd name="connsiteY13" fmla="*/ 1714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180975 w 2570812"/>
                  <a:gd name="connsiteY13" fmla="*/ 0 h 688975"/>
                  <a:gd name="connsiteX0" fmla="*/ 180975 w 2570812"/>
                  <a:gd name="connsiteY0" fmla="*/ 31750 h 720725"/>
                  <a:gd name="connsiteX1" fmla="*/ 6350 w 2570812"/>
                  <a:gd name="connsiteY1" fmla="*/ 184150 h 720725"/>
                  <a:gd name="connsiteX2" fmla="*/ 9525 w 2570812"/>
                  <a:gd name="connsiteY2" fmla="*/ 273050 h 720725"/>
                  <a:gd name="connsiteX3" fmla="*/ 2460625 w 2570812"/>
                  <a:gd name="connsiteY3" fmla="*/ 279400 h 720725"/>
                  <a:gd name="connsiteX4" fmla="*/ 2457450 w 2570812"/>
                  <a:gd name="connsiteY4" fmla="*/ 593725 h 720725"/>
                  <a:gd name="connsiteX5" fmla="*/ 66675 w 2570812"/>
                  <a:gd name="connsiteY5" fmla="*/ 596900 h 720725"/>
                  <a:gd name="connsiteX6" fmla="*/ 88900 w 2570812"/>
                  <a:gd name="connsiteY6" fmla="*/ 600075 h 720725"/>
                  <a:gd name="connsiteX7" fmla="*/ 92075 w 2570812"/>
                  <a:gd name="connsiteY7" fmla="*/ 552450 h 720725"/>
                  <a:gd name="connsiteX8" fmla="*/ 0 w 2570812"/>
                  <a:gd name="connsiteY8" fmla="*/ 625475 h 720725"/>
                  <a:gd name="connsiteX9" fmla="*/ 6350 w 2570812"/>
                  <a:gd name="connsiteY9" fmla="*/ 720725 h 720725"/>
                  <a:gd name="connsiteX10" fmla="*/ 2565400 w 2570812"/>
                  <a:gd name="connsiteY10" fmla="*/ 720725 h 720725"/>
                  <a:gd name="connsiteX11" fmla="*/ 2552700 w 2570812"/>
                  <a:gd name="connsiteY11" fmla="*/ 203200 h 720725"/>
                  <a:gd name="connsiteX12" fmla="*/ 2336800 w 2570812"/>
                  <a:gd name="connsiteY12" fmla="*/ 0 h 720725"/>
                  <a:gd name="connsiteX13" fmla="*/ 180975 w 2570812"/>
                  <a:gd name="connsiteY13" fmla="*/ 31750 h 72072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352675 w 2570812"/>
                  <a:gd name="connsiteY12" fmla="*/ 19050 h 688975"/>
                  <a:gd name="connsiteX13" fmla="*/ 180975 w 2570812"/>
                  <a:gd name="connsiteY13" fmla="*/ 0 h 6889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52675 w 2570812"/>
                  <a:gd name="connsiteY12" fmla="*/ 4445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08225 w 2570812"/>
                  <a:gd name="connsiteY12" fmla="*/ 1270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8868"/>
                  <a:gd name="connsiteY0" fmla="*/ 0 h 714375"/>
                  <a:gd name="connsiteX1" fmla="*/ 6350 w 2578868"/>
                  <a:gd name="connsiteY1" fmla="*/ 177800 h 714375"/>
                  <a:gd name="connsiteX2" fmla="*/ 9525 w 2578868"/>
                  <a:gd name="connsiteY2" fmla="*/ 266700 h 714375"/>
                  <a:gd name="connsiteX3" fmla="*/ 2460625 w 2578868"/>
                  <a:gd name="connsiteY3" fmla="*/ 273050 h 714375"/>
                  <a:gd name="connsiteX4" fmla="*/ 2457450 w 2578868"/>
                  <a:gd name="connsiteY4" fmla="*/ 587375 h 714375"/>
                  <a:gd name="connsiteX5" fmla="*/ 66675 w 2578868"/>
                  <a:gd name="connsiteY5" fmla="*/ 590550 h 714375"/>
                  <a:gd name="connsiteX6" fmla="*/ 88900 w 2578868"/>
                  <a:gd name="connsiteY6" fmla="*/ 593725 h 714375"/>
                  <a:gd name="connsiteX7" fmla="*/ 92075 w 2578868"/>
                  <a:gd name="connsiteY7" fmla="*/ 546100 h 714375"/>
                  <a:gd name="connsiteX8" fmla="*/ 0 w 2578868"/>
                  <a:gd name="connsiteY8" fmla="*/ 619125 h 714375"/>
                  <a:gd name="connsiteX9" fmla="*/ 6350 w 2578868"/>
                  <a:gd name="connsiteY9" fmla="*/ 714375 h 714375"/>
                  <a:gd name="connsiteX10" fmla="*/ 2565400 w 2578868"/>
                  <a:gd name="connsiteY10" fmla="*/ 714375 h 714375"/>
                  <a:gd name="connsiteX11" fmla="*/ 2578868 w 2578868"/>
                  <a:gd name="connsiteY11" fmla="*/ 202083 h 714375"/>
                  <a:gd name="connsiteX12" fmla="*/ 2295525 w 2578868"/>
                  <a:gd name="connsiteY12" fmla="*/ 0 h 714375"/>
                  <a:gd name="connsiteX13" fmla="*/ 225425 w 2578868"/>
                  <a:gd name="connsiteY13" fmla="*/ 0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78868" h="714375">
                    <a:moveTo>
                      <a:pt x="225425" y="0"/>
                    </a:moveTo>
                    <a:lnTo>
                      <a:pt x="6350" y="177800"/>
                    </a:lnTo>
                    <a:lnTo>
                      <a:pt x="9525" y="266700"/>
                    </a:lnTo>
                    <a:lnTo>
                      <a:pt x="2460625" y="273050"/>
                    </a:lnTo>
                    <a:cubicBezTo>
                      <a:pt x="2459567" y="377825"/>
                      <a:pt x="2458508" y="482600"/>
                      <a:pt x="2457450" y="587375"/>
                    </a:cubicBezTo>
                    <a:lnTo>
                      <a:pt x="66675" y="590550"/>
                    </a:lnTo>
                    <a:cubicBezTo>
                      <a:pt x="69850" y="588433"/>
                      <a:pt x="85725" y="595842"/>
                      <a:pt x="88900" y="593725"/>
                    </a:cubicBezTo>
                    <a:lnTo>
                      <a:pt x="92075" y="546100"/>
                    </a:lnTo>
                    <a:lnTo>
                      <a:pt x="0" y="619125"/>
                    </a:lnTo>
                    <a:lnTo>
                      <a:pt x="6350" y="714375"/>
                    </a:lnTo>
                    <a:lnTo>
                      <a:pt x="2565400" y="714375"/>
                    </a:lnTo>
                    <a:cubicBezTo>
                      <a:pt x="2583392" y="672042"/>
                      <a:pt x="2576751" y="377766"/>
                      <a:pt x="2578868" y="202083"/>
                    </a:cubicBezTo>
                    <a:cubicBezTo>
                      <a:pt x="2493143" y="120591"/>
                      <a:pt x="2381250" y="65617"/>
                      <a:pt x="2295525" y="0"/>
                    </a:cubicBezTo>
                    <a:lnTo>
                      <a:pt x="225425" y="0"/>
                    </a:lnTo>
                    <a:close/>
                  </a:path>
                </a:pathLst>
              </a:custGeom>
              <a:solidFill>
                <a:schemeClr val="accent2"/>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14" name="Rectangle 22">
                <a:extLst>
                  <a:ext uri="{FF2B5EF4-FFF2-40B4-BE49-F238E27FC236}">
                    <a16:creationId xmlns:a16="http://schemas.microsoft.com/office/drawing/2014/main" id="{35D2E122-1EF3-4220-ABE2-04041E76EE92}"/>
                  </a:ext>
                </a:extLst>
              </p:cNvPr>
              <p:cNvSpPr/>
              <p:nvPr/>
            </p:nvSpPr>
            <p:spPr>
              <a:xfrm>
                <a:off x="3707904" y="3762375"/>
                <a:ext cx="2376264" cy="321543"/>
              </a:xfrm>
              <a:custGeom>
                <a:avLst/>
                <a:gdLst>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64" h="321543">
                    <a:moveTo>
                      <a:pt x="0" y="0"/>
                    </a:moveTo>
                    <a:lnTo>
                      <a:pt x="2376264" y="0"/>
                    </a:lnTo>
                    <a:lnTo>
                      <a:pt x="2376264" y="321543"/>
                    </a:lnTo>
                    <a:lnTo>
                      <a:pt x="0" y="321543"/>
                    </a:lnTo>
                    <a:cubicBezTo>
                      <a:pt x="34925" y="258812"/>
                      <a:pt x="50800" y="110356"/>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10" name="Group 9">
              <a:extLst>
                <a:ext uri="{FF2B5EF4-FFF2-40B4-BE49-F238E27FC236}">
                  <a16:creationId xmlns:a16="http://schemas.microsoft.com/office/drawing/2014/main" id="{58A3C7EA-4A71-46E6-BD8C-824D91264A10}"/>
                </a:ext>
              </a:extLst>
            </p:cNvPr>
            <p:cNvGrpSpPr/>
            <p:nvPr/>
          </p:nvGrpSpPr>
          <p:grpSpPr>
            <a:xfrm>
              <a:off x="4117666" y="4061275"/>
              <a:ext cx="1832471" cy="391100"/>
              <a:chOff x="3644106" y="3130550"/>
              <a:chExt cx="2603340" cy="555625"/>
            </a:xfrm>
            <a:effectLst>
              <a:outerShdw blurRad="50800" dist="38100" dir="8100000" algn="tr" rotWithShape="0">
                <a:prstClr val="black">
                  <a:alpha val="40000"/>
                </a:prstClr>
              </a:outerShdw>
            </a:effectLst>
          </p:grpSpPr>
          <p:sp>
            <p:nvSpPr>
              <p:cNvPr id="11" name="Freeform 27">
                <a:extLst>
                  <a:ext uri="{FF2B5EF4-FFF2-40B4-BE49-F238E27FC236}">
                    <a16:creationId xmlns:a16="http://schemas.microsoft.com/office/drawing/2014/main" id="{91AF17A4-D0DF-44B6-85AE-9E95BC013F17}"/>
                  </a:ext>
                </a:extLst>
              </p:cNvPr>
              <p:cNvSpPr/>
              <p:nvPr/>
            </p:nvSpPr>
            <p:spPr>
              <a:xfrm>
                <a:off x="3644106" y="3130550"/>
                <a:ext cx="2603340" cy="555625"/>
              </a:xfrm>
              <a:custGeom>
                <a:avLst/>
                <a:gdLst>
                  <a:gd name="connsiteX0" fmla="*/ 47625 w 2552700"/>
                  <a:gd name="connsiteY0" fmla="*/ 374650 h 685800"/>
                  <a:gd name="connsiteX1" fmla="*/ 0 w 2552700"/>
                  <a:gd name="connsiteY1" fmla="*/ 422275 h 685800"/>
                  <a:gd name="connsiteX2" fmla="*/ 447675 w 2552700"/>
                  <a:gd name="connsiteY2" fmla="*/ 685800 h 685800"/>
                  <a:gd name="connsiteX3" fmla="*/ 2549525 w 2552700"/>
                  <a:gd name="connsiteY3" fmla="*/ 615950 h 685800"/>
                  <a:gd name="connsiteX4" fmla="*/ 2552700 w 2552700"/>
                  <a:gd name="connsiteY4" fmla="*/ 273050 h 685800"/>
                  <a:gd name="connsiteX5" fmla="*/ 1384300 w 2552700"/>
                  <a:gd name="connsiteY5" fmla="*/ 0 h 685800"/>
                  <a:gd name="connsiteX6" fmla="*/ 6350 w 2552700"/>
                  <a:gd name="connsiteY6" fmla="*/ 168275 h 685800"/>
                  <a:gd name="connsiteX7" fmla="*/ 3175 w 2552700"/>
                  <a:gd name="connsiteY7" fmla="*/ 206375 h 685800"/>
                  <a:gd name="connsiteX8" fmla="*/ 463550 w 2552700"/>
                  <a:gd name="connsiteY8" fmla="*/ 374650 h 685800"/>
                  <a:gd name="connsiteX9" fmla="*/ 2520950 w 2552700"/>
                  <a:gd name="connsiteY9" fmla="*/ 333375 h 685800"/>
                  <a:gd name="connsiteX10" fmla="*/ 2501900 w 2552700"/>
                  <a:gd name="connsiteY10" fmla="*/ 549275 h 685800"/>
                  <a:gd name="connsiteX11" fmla="*/ 473075 w 2552700"/>
                  <a:gd name="connsiteY11" fmla="*/ 622300 h 685800"/>
                  <a:gd name="connsiteX12" fmla="*/ 47625 w 2552700"/>
                  <a:gd name="connsiteY12" fmla="*/ 374650 h 685800"/>
                  <a:gd name="connsiteX0" fmla="*/ 47625 w 2552700"/>
                  <a:gd name="connsiteY0" fmla="*/ 263525 h 574675"/>
                  <a:gd name="connsiteX1" fmla="*/ 0 w 2552700"/>
                  <a:gd name="connsiteY1" fmla="*/ 311150 h 574675"/>
                  <a:gd name="connsiteX2" fmla="*/ 447675 w 2552700"/>
                  <a:gd name="connsiteY2" fmla="*/ 574675 h 574675"/>
                  <a:gd name="connsiteX3" fmla="*/ 2549525 w 2552700"/>
                  <a:gd name="connsiteY3" fmla="*/ 504825 h 574675"/>
                  <a:gd name="connsiteX4" fmla="*/ 2552700 w 2552700"/>
                  <a:gd name="connsiteY4" fmla="*/ 161925 h 574675"/>
                  <a:gd name="connsiteX5" fmla="*/ 1552575 w 2552700"/>
                  <a:gd name="connsiteY5" fmla="*/ 0 h 574675"/>
                  <a:gd name="connsiteX6" fmla="*/ 6350 w 2552700"/>
                  <a:gd name="connsiteY6" fmla="*/ 57150 h 574675"/>
                  <a:gd name="connsiteX7" fmla="*/ 3175 w 2552700"/>
                  <a:gd name="connsiteY7" fmla="*/ 95250 h 574675"/>
                  <a:gd name="connsiteX8" fmla="*/ 463550 w 2552700"/>
                  <a:gd name="connsiteY8" fmla="*/ 263525 h 574675"/>
                  <a:gd name="connsiteX9" fmla="*/ 2520950 w 2552700"/>
                  <a:gd name="connsiteY9" fmla="*/ 222250 h 574675"/>
                  <a:gd name="connsiteX10" fmla="*/ 2501900 w 2552700"/>
                  <a:gd name="connsiteY10" fmla="*/ 438150 h 574675"/>
                  <a:gd name="connsiteX11" fmla="*/ 473075 w 2552700"/>
                  <a:gd name="connsiteY11" fmla="*/ 511175 h 574675"/>
                  <a:gd name="connsiteX12" fmla="*/ 47625 w 2552700"/>
                  <a:gd name="connsiteY12" fmla="*/ 263525 h 574675"/>
                  <a:gd name="connsiteX0" fmla="*/ 47625 w 2552700"/>
                  <a:gd name="connsiteY0" fmla="*/ 244475 h 555625"/>
                  <a:gd name="connsiteX1" fmla="*/ 0 w 2552700"/>
                  <a:gd name="connsiteY1" fmla="*/ 292100 h 555625"/>
                  <a:gd name="connsiteX2" fmla="*/ 447675 w 2552700"/>
                  <a:gd name="connsiteY2" fmla="*/ 555625 h 555625"/>
                  <a:gd name="connsiteX3" fmla="*/ 2549525 w 2552700"/>
                  <a:gd name="connsiteY3" fmla="*/ 485775 h 555625"/>
                  <a:gd name="connsiteX4" fmla="*/ 2552700 w 2552700"/>
                  <a:gd name="connsiteY4" fmla="*/ 142875 h 555625"/>
                  <a:gd name="connsiteX5" fmla="*/ 1606550 w 2552700"/>
                  <a:gd name="connsiteY5" fmla="*/ 0 h 555625"/>
                  <a:gd name="connsiteX6" fmla="*/ 6350 w 2552700"/>
                  <a:gd name="connsiteY6" fmla="*/ 38100 h 555625"/>
                  <a:gd name="connsiteX7" fmla="*/ 3175 w 2552700"/>
                  <a:gd name="connsiteY7" fmla="*/ 76200 h 555625"/>
                  <a:gd name="connsiteX8" fmla="*/ 463550 w 2552700"/>
                  <a:gd name="connsiteY8" fmla="*/ 244475 h 555625"/>
                  <a:gd name="connsiteX9" fmla="*/ 2520950 w 2552700"/>
                  <a:gd name="connsiteY9" fmla="*/ 203200 h 555625"/>
                  <a:gd name="connsiteX10" fmla="*/ 2501900 w 2552700"/>
                  <a:gd name="connsiteY10" fmla="*/ 419100 h 555625"/>
                  <a:gd name="connsiteX11" fmla="*/ 473075 w 2552700"/>
                  <a:gd name="connsiteY11" fmla="*/ 492125 h 555625"/>
                  <a:gd name="connsiteX12" fmla="*/ 47625 w 2552700"/>
                  <a:gd name="connsiteY12" fmla="*/ 244475 h 555625"/>
                  <a:gd name="connsiteX0" fmla="*/ 47625 w 2585519"/>
                  <a:gd name="connsiteY0" fmla="*/ 244475 h 555625"/>
                  <a:gd name="connsiteX1" fmla="*/ 0 w 2585519"/>
                  <a:gd name="connsiteY1" fmla="*/ 292100 h 555625"/>
                  <a:gd name="connsiteX2" fmla="*/ 447675 w 2585519"/>
                  <a:gd name="connsiteY2" fmla="*/ 555625 h 555625"/>
                  <a:gd name="connsiteX3" fmla="*/ 2549525 w 2585519"/>
                  <a:gd name="connsiteY3" fmla="*/ 485775 h 555625"/>
                  <a:gd name="connsiteX4" fmla="*/ 2552700 w 2585519"/>
                  <a:gd name="connsiteY4" fmla="*/ 142875 h 555625"/>
                  <a:gd name="connsiteX5" fmla="*/ 1606550 w 2585519"/>
                  <a:gd name="connsiteY5" fmla="*/ 0 h 555625"/>
                  <a:gd name="connsiteX6" fmla="*/ 6350 w 2585519"/>
                  <a:gd name="connsiteY6" fmla="*/ 38100 h 555625"/>
                  <a:gd name="connsiteX7" fmla="*/ 3175 w 2585519"/>
                  <a:gd name="connsiteY7" fmla="*/ 76200 h 555625"/>
                  <a:gd name="connsiteX8" fmla="*/ 463550 w 2585519"/>
                  <a:gd name="connsiteY8" fmla="*/ 244475 h 555625"/>
                  <a:gd name="connsiteX9" fmla="*/ 2520950 w 2585519"/>
                  <a:gd name="connsiteY9" fmla="*/ 203200 h 555625"/>
                  <a:gd name="connsiteX10" fmla="*/ 2501900 w 2585519"/>
                  <a:gd name="connsiteY10" fmla="*/ 419100 h 555625"/>
                  <a:gd name="connsiteX11" fmla="*/ 473075 w 2585519"/>
                  <a:gd name="connsiteY11" fmla="*/ 492125 h 555625"/>
                  <a:gd name="connsiteX12" fmla="*/ 47625 w 2585519"/>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520950 w 2599371"/>
                  <a:gd name="connsiteY9" fmla="*/ 203200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501900 w 2599371"/>
                  <a:gd name="connsiteY11" fmla="*/ 419100 h 555625"/>
                  <a:gd name="connsiteX12" fmla="*/ 473075 w 2599371"/>
                  <a:gd name="connsiteY12" fmla="*/ 492125 h 555625"/>
                  <a:gd name="connsiteX13" fmla="*/ 47625 w 2599371"/>
                  <a:gd name="connsiteY13"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479675 w 2599371"/>
                  <a:gd name="connsiteY11" fmla="*/ 425450 h 555625"/>
                  <a:gd name="connsiteX12" fmla="*/ 473075 w 2599371"/>
                  <a:gd name="connsiteY12" fmla="*/ 492125 h 555625"/>
                  <a:gd name="connsiteX13" fmla="*/ 47625 w 2599371"/>
                  <a:gd name="connsiteY13" fmla="*/ 244475 h 555625"/>
                  <a:gd name="connsiteX0" fmla="*/ 47625 w 2740156"/>
                  <a:gd name="connsiteY0" fmla="*/ 244475 h 555625"/>
                  <a:gd name="connsiteX1" fmla="*/ 0 w 2740156"/>
                  <a:gd name="connsiteY1" fmla="*/ 292100 h 555625"/>
                  <a:gd name="connsiteX2" fmla="*/ 447675 w 2740156"/>
                  <a:gd name="connsiteY2" fmla="*/ 555625 h 555625"/>
                  <a:gd name="connsiteX3" fmla="*/ 2549525 w 2740156"/>
                  <a:gd name="connsiteY3" fmla="*/ 485775 h 555625"/>
                  <a:gd name="connsiteX4" fmla="*/ 2552700 w 2740156"/>
                  <a:gd name="connsiteY4" fmla="*/ 142875 h 555625"/>
                  <a:gd name="connsiteX5" fmla="*/ 1606550 w 2740156"/>
                  <a:gd name="connsiteY5" fmla="*/ 0 h 555625"/>
                  <a:gd name="connsiteX6" fmla="*/ 6350 w 2740156"/>
                  <a:gd name="connsiteY6" fmla="*/ 38100 h 555625"/>
                  <a:gd name="connsiteX7" fmla="*/ 3175 w 2740156"/>
                  <a:gd name="connsiteY7" fmla="*/ 76200 h 555625"/>
                  <a:gd name="connsiteX8" fmla="*/ 463550 w 2740156"/>
                  <a:gd name="connsiteY8" fmla="*/ 244475 h 555625"/>
                  <a:gd name="connsiteX9" fmla="*/ 2495550 w 2740156"/>
                  <a:gd name="connsiteY9" fmla="*/ 206375 h 555625"/>
                  <a:gd name="connsiteX10" fmla="*/ 2479675 w 2740156"/>
                  <a:gd name="connsiteY10" fmla="*/ 425450 h 555625"/>
                  <a:gd name="connsiteX11" fmla="*/ 473075 w 2740156"/>
                  <a:gd name="connsiteY11" fmla="*/ 492125 h 555625"/>
                  <a:gd name="connsiteX12" fmla="*/ 47625 w 2740156"/>
                  <a:gd name="connsiteY12" fmla="*/ 244475 h 555625"/>
                  <a:gd name="connsiteX0" fmla="*/ 47625 w 2646925"/>
                  <a:gd name="connsiteY0" fmla="*/ 244475 h 555625"/>
                  <a:gd name="connsiteX1" fmla="*/ 0 w 2646925"/>
                  <a:gd name="connsiteY1" fmla="*/ 292100 h 555625"/>
                  <a:gd name="connsiteX2" fmla="*/ 447675 w 2646925"/>
                  <a:gd name="connsiteY2" fmla="*/ 555625 h 555625"/>
                  <a:gd name="connsiteX3" fmla="*/ 2549525 w 2646925"/>
                  <a:gd name="connsiteY3" fmla="*/ 485775 h 555625"/>
                  <a:gd name="connsiteX4" fmla="*/ 2552700 w 2646925"/>
                  <a:gd name="connsiteY4" fmla="*/ 142875 h 555625"/>
                  <a:gd name="connsiteX5" fmla="*/ 1606550 w 2646925"/>
                  <a:gd name="connsiteY5" fmla="*/ 0 h 555625"/>
                  <a:gd name="connsiteX6" fmla="*/ 6350 w 2646925"/>
                  <a:gd name="connsiteY6" fmla="*/ 38100 h 555625"/>
                  <a:gd name="connsiteX7" fmla="*/ 3175 w 2646925"/>
                  <a:gd name="connsiteY7" fmla="*/ 76200 h 555625"/>
                  <a:gd name="connsiteX8" fmla="*/ 463550 w 2646925"/>
                  <a:gd name="connsiteY8" fmla="*/ 244475 h 555625"/>
                  <a:gd name="connsiteX9" fmla="*/ 2495550 w 2646925"/>
                  <a:gd name="connsiteY9" fmla="*/ 206375 h 555625"/>
                  <a:gd name="connsiteX10" fmla="*/ 2479675 w 2646925"/>
                  <a:gd name="connsiteY10" fmla="*/ 425450 h 555625"/>
                  <a:gd name="connsiteX11" fmla="*/ 473075 w 2646925"/>
                  <a:gd name="connsiteY11" fmla="*/ 492125 h 555625"/>
                  <a:gd name="connsiteX12" fmla="*/ 47625 w 2646925"/>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24625 w 2608121"/>
                  <a:gd name="connsiteY0" fmla="*/ 244475 h 555625"/>
                  <a:gd name="connsiteX1" fmla="*/ 8750 w 2608121"/>
                  <a:gd name="connsiteY1" fmla="*/ 292100 h 555625"/>
                  <a:gd name="connsiteX2" fmla="*/ 456425 w 2608121"/>
                  <a:gd name="connsiteY2" fmla="*/ 555625 h 555625"/>
                  <a:gd name="connsiteX3" fmla="*/ 2558275 w 2608121"/>
                  <a:gd name="connsiteY3" fmla="*/ 485775 h 555625"/>
                  <a:gd name="connsiteX4" fmla="*/ 2561450 w 2608121"/>
                  <a:gd name="connsiteY4" fmla="*/ 142875 h 555625"/>
                  <a:gd name="connsiteX5" fmla="*/ 1615300 w 2608121"/>
                  <a:gd name="connsiteY5" fmla="*/ 0 h 555625"/>
                  <a:gd name="connsiteX6" fmla="*/ 15100 w 2608121"/>
                  <a:gd name="connsiteY6" fmla="*/ 38100 h 555625"/>
                  <a:gd name="connsiteX7" fmla="*/ 11925 w 2608121"/>
                  <a:gd name="connsiteY7" fmla="*/ 76200 h 555625"/>
                  <a:gd name="connsiteX8" fmla="*/ 472300 w 2608121"/>
                  <a:gd name="connsiteY8" fmla="*/ 244475 h 555625"/>
                  <a:gd name="connsiteX9" fmla="*/ 2478900 w 2608121"/>
                  <a:gd name="connsiteY9" fmla="*/ 209550 h 555625"/>
                  <a:gd name="connsiteX10" fmla="*/ 2488425 w 2608121"/>
                  <a:gd name="connsiteY10" fmla="*/ 425450 h 555625"/>
                  <a:gd name="connsiteX11" fmla="*/ 481825 w 2608121"/>
                  <a:gd name="connsiteY11" fmla="*/ 492125 h 555625"/>
                  <a:gd name="connsiteX12" fmla="*/ 24625 w 2608121"/>
                  <a:gd name="connsiteY12" fmla="*/ 244475 h 555625"/>
                  <a:gd name="connsiteX0" fmla="*/ 20208 w 2622754"/>
                  <a:gd name="connsiteY0" fmla="*/ 244475 h 555625"/>
                  <a:gd name="connsiteX1" fmla="*/ 23383 w 2622754"/>
                  <a:gd name="connsiteY1" fmla="*/ 292100 h 555625"/>
                  <a:gd name="connsiteX2" fmla="*/ 471058 w 2622754"/>
                  <a:gd name="connsiteY2" fmla="*/ 555625 h 555625"/>
                  <a:gd name="connsiteX3" fmla="*/ 2572908 w 2622754"/>
                  <a:gd name="connsiteY3" fmla="*/ 485775 h 555625"/>
                  <a:gd name="connsiteX4" fmla="*/ 2576083 w 2622754"/>
                  <a:gd name="connsiteY4" fmla="*/ 142875 h 555625"/>
                  <a:gd name="connsiteX5" fmla="*/ 1629933 w 2622754"/>
                  <a:gd name="connsiteY5" fmla="*/ 0 h 555625"/>
                  <a:gd name="connsiteX6" fmla="*/ 29733 w 2622754"/>
                  <a:gd name="connsiteY6" fmla="*/ 38100 h 555625"/>
                  <a:gd name="connsiteX7" fmla="*/ 26558 w 2622754"/>
                  <a:gd name="connsiteY7" fmla="*/ 76200 h 555625"/>
                  <a:gd name="connsiteX8" fmla="*/ 486933 w 2622754"/>
                  <a:gd name="connsiteY8" fmla="*/ 244475 h 555625"/>
                  <a:gd name="connsiteX9" fmla="*/ 2493533 w 2622754"/>
                  <a:gd name="connsiteY9" fmla="*/ 209550 h 555625"/>
                  <a:gd name="connsiteX10" fmla="*/ 2503058 w 2622754"/>
                  <a:gd name="connsiteY10" fmla="*/ 425450 h 555625"/>
                  <a:gd name="connsiteX11" fmla="*/ 496458 w 2622754"/>
                  <a:gd name="connsiteY11" fmla="*/ 492125 h 555625"/>
                  <a:gd name="connsiteX12" fmla="*/ 20208 w 2622754"/>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63500 w 2599371"/>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85775 w 2599371"/>
                  <a:gd name="connsiteY11" fmla="*/ 488950 h 555625"/>
                  <a:gd name="connsiteX12" fmla="*/ 63500 w 2599371"/>
                  <a:gd name="connsiteY12" fmla="*/ 244475 h 555625"/>
                  <a:gd name="connsiteX0" fmla="*/ 96355 w 2632226"/>
                  <a:gd name="connsiteY0" fmla="*/ 244475 h 555625"/>
                  <a:gd name="connsiteX1" fmla="*/ 36030 w 2632226"/>
                  <a:gd name="connsiteY1" fmla="*/ 247650 h 555625"/>
                  <a:gd name="connsiteX2" fmla="*/ 32855 w 2632226"/>
                  <a:gd name="connsiteY2" fmla="*/ 292100 h 555625"/>
                  <a:gd name="connsiteX3" fmla="*/ 480530 w 2632226"/>
                  <a:gd name="connsiteY3" fmla="*/ 555625 h 555625"/>
                  <a:gd name="connsiteX4" fmla="*/ 2582380 w 2632226"/>
                  <a:gd name="connsiteY4" fmla="*/ 485775 h 555625"/>
                  <a:gd name="connsiteX5" fmla="*/ 2585555 w 2632226"/>
                  <a:gd name="connsiteY5" fmla="*/ 142875 h 555625"/>
                  <a:gd name="connsiteX6" fmla="*/ 1639405 w 2632226"/>
                  <a:gd name="connsiteY6" fmla="*/ 0 h 555625"/>
                  <a:gd name="connsiteX7" fmla="*/ 39205 w 2632226"/>
                  <a:gd name="connsiteY7" fmla="*/ 38100 h 555625"/>
                  <a:gd name="connsiteX8" fmla="*/ 36030 w 2632226"/>
                  <a:gd name="connsiteY8" fmla="*/ 76200 h 555625"/>
                  <a:gd name="connsiteX9" fmla="*/ 496405 w 2632226"/>
                  <a:gd name="connsiteY9" fmla="*/ 244475 h 555625"/>
                  <a:gd name="connsiteX10" fmla="*/ 2503005 w 2632226"/>
                  <a:gd name="connsiteY10" fmla="*/ 209550 h 555625"/>
                  <a:gd name="connsiteX11" fmla="*/ 2512530 w 2632226"/>
                  <a:gd name="connsiteY11" fmla="*/ 425450 h 555625"/>
                  <a:gd name="connsiteX12" fmla="*/ 518630 w 2632226"/>
                  <a:gd name="connsiteY12" fmla="*/ 488950 h 555625"/>
                  <a:gd name="connsiteX13" fmla="*/ 96355 w 2632226"/>
                  <a:gd name="connsiteY13" fmla="*/ 244475 h 555625"/>
                  <a:gd name="connsiteX0" fmla="*/ 105580 w 2641451"/>
                  <a:gd name="connsiteY0" fmla="*/ 244475 h 555625"/>
                  <a:gd name="connsiteX1" fmla="*/ 19061 w 2641451"/>
                  <a:gd name="connsiteY1" fmla="*/ 226218 h 555625"/>
                  <a:gd name="connsiteX2" fmla="*/ 42080 w 2641451"/>
                  <a:gd name="connsiteY2" fmla="*/ 292100 h 555625"/>
                  <a:gd name="connsiteX3" fmla="*/ 489755 w 2641451"/>
                  <a:gd name="connsiteY3" fmla="*/ 555625 h 555625"/>
                  <a:gd name="connsiteX4" fmla="*/ 2591605 w 2641451"/>
                  <a:gd name="connsiteY4" fmla="*/ 485775 h 555625"/>
                  <a:gd name="connsiteX5" fmla="*/ 2594780 w 2641451"/>
                  <a:gd name="connsiteY5" fmla="*/ 142875 h 555625"/>
                  <a:gd name="connsiteX6" fmla="*/ 1648630 w 2641451"/>
                  <a:gd name="connsiteY6" fmla="*/ 0 h 555625"/>
                  <a:gd name="connsiteX7" fmla="*/ 48430 w 2641451"/>
                  <a:gd name="connsiteY7" fmla="*/ 38100 h 555625"/>
                  <a:gd name="connsiteX8" fmla="*/ 45255 w 2641451"/>
                  <a:gd name="connsiteY8" fmla="*/ 76200 h 555625"/>
                  <a:gd name="connsiteX9" fmla="*/ 505630 w 2641451"/>
                  <a:gd name="connsiteY9" fmla="*/ 244475 h 555625"/>
                  <a:gd name="connsiteX10" fmla="*/ 2512230 w 2641451"/>
                  <a:gd name="connsiteY10" fmla="*/ 209550 h 555625"/>
                  <a:gd name="connsiteX11" fmla="*/ 2521755 w 2641451"/>
                  <a:gd name="connsiteY11" fmla="*/ 425450 h 555625"/>
                  <a:gd name="connsiteX12" fmla="*/ 527855 w 2641451"/>
                  <a:gd name="connsiteY12" fmla="*/ 488950 h 555625"/>
                  <a:gd name="connsiteX13" fmla="*/ 105580 w 2641451"/>
                  <a:gd name="connsiteY13" fmla="*/ 244475 h 555625"/>
                  <a:gd name="connsiteX0" fmla="*/ 100036 w 2635907"/>
                  <a:gd name="connsiteY0" fmla="*/ 244475 h 555625"/>
                  <a:gd name="connsiteX1" fmla="*/ 27804 w 2635907"/>
                  <a:gd name="connsiteY1" fmla="*/ 266699 h 555625"/>
                  <a:gd name="connsiteX2" fmla="*/ 36536 w 2635907"/>
                  <a:gd name="connsiteY2" fmla="*/ 292100 h 555625"/>
                  <a:gd name="connsiteX3" fmla="*/ 484211 w 2635907"/>
                  <a:gd name="connsiteY3" fmla="*/ 555625 h 555625"/>
                  <a:gd name="connsiteX4" fmla="*/ 2586061 w 2635907"/>
                  <a:gd name="connsiteY4" fmla="*/ 485775 h 555625"/>
                  <a:gd name="connsiteX5" fmla="*/ 2589236 w 2635907"/>
                  <a:gd name="connsiteY5" fmla="*/ 142875 h 555625"/>
                  <a:gd name="connsiteX6" fmla="*/ 1643086 w 2635907"/>
                  <a:gd name="connsiteY6" fmla="*/ 0 h 555625"/>
                  <a:gd name="connsiteX7" fmla="*/ 42886 w 2635907"/>
                  <a:gd name="connsiteY7" fmla="*/ 38100 h 555625"/>
                  <a:gd name="connsiteX8" fmla="*/ 39711 w 2635907"/>
                  <a:gd name="connsiteY8" fmla="*/ 76200 h 555625"/>
                  <a:gd name="connsiteX9" fmla="*/ 500086 w 2635907"/>
                  <a:gd name="connsiteY9" fmla="*/ 244475 h 555625"/>
                  <a:gd name="connsiteX10" fmla="*/ 2506686 w 2635907"/>
                  <a:gd name="connsiteY10" fmla="*/ 209550 h 555625"/>
                  <a:gd name="connsiteX11" fmla="*/ 2516211 w 2635907"/>
                  <a:gd name="connsiteY11" fmla="*/ 425450 h 555625"/>
                  <a:gd name="connsiteX12" fmla="*/ 522311 w 2635907"/>
                  <a:gd name="connsiteY12" fmla="*/ 488950 h 555625"/>
                  <a:gd name="connsiteX13" fmla="*/ 100036 w 2635907"/>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98616 w 2634487"/>
                  <a:gd name="connsiteY0" fmla="*/ 244475 h 555625"/>
                  <a:gd name="connsiteX1" fmla="*/ 16859 w 2634487"/>
                  <a:gd name="connsiteY1" fmla="*/ 226218 h 555625"/>
                  <a:gd name="connsiteX2" fmla="*/ 35116 w 2634487"/>
                  <a:gd name="connsiteY2" fmla="*/ 292100 h 555625"/>
                  <a:gd name="connsiteX3" fmla="*/ 482791 w 2634487"/>
                  <a:gd name="connsiteY3" fmla="*/ 555625 h 555625"/>
                  <a:gd name="connsiteX4" fmla="*/ 2584641 w 2634487"/>
                  <a:gd name="connsiteY4" fmla="*/ 485775 h 555625"/>
                  <a:gd name="connsiteX5" fmla="*/ 2587816 w 2634487"/>
                  <a:gd name="connsiteY5" fmla="*/ 142875 h 555625"/>
                  <a:gd name="connsiteX6" fmla="*/ 1641666 w 2634487"/>
                  <a:gd name="connsiteY6" fmla="*/ 0 h 555625"/>
                  <a:gd name="connsiteX7" fmla="*/ 41466 w 2634487"/>
                  <a:gd name="connsiteY7" fmla="*/ 38100 h 555625"/>
                  <a:gd name="connsiteX8" fmla="*/ 38291 w 2634487"/>
                  <a:gd name="connsiteY8" fmla="*/ 76200 h 555625"/>
                  <a:gd name="connsiteX9" fmla="*/ 498666 w 2634487"/>
                  <a:gd name="connsiteY9" fmla="*/ 244475 h 555625"/>
                  <a:gd name="connsiteX10" fmla="*/ 2505266 w 2634487"/>
                  <a:gd name="connsiteY10" fmla="*/ 209550 h 555625"/>
                  <a:gd name="connsiteX11" fmla="*/ 2514791 w 2634487"/>
                  <a:gd name="connsiteY11" fmla="*/ 425450 h 555625"/>
                  <a:gd name="connsiteX12" fmla="*/ 520891 w 2634487"/>
                  <a:gd name="connsiteY12" fmla="*/ 488950 h 555625"/>
                  <a:gd name="connsiteX13" fmla="*/ 98616 w 2634487"/>
                  <a:gd name="connsiteY13" fmla="*/ 244475 h 555625"/>
                  <a:gd name="connsiteX0" fmla="*/ 81757 w 2617628"/>
                  <a:gd name="connsiteY0" fmla="*/ 244475 h 555625"/>
                  <a:gd name="connsiteX1" fmla="*/ 0 w 2617628"/>
                  <a:gd name="connsiteY1" fmla="*/ 226218 h 555625"/>
                  <a:gd name="connsiteX2" fmla="*/ 18257 w 2617628"/>
                  <a:gd name="connsiteY2" fmla="*/ 292100 h 555625"/>
                  <a:gd name="connsiteX3" fmla="*/ 465932 w 2617628"/>
                  <a:gd name="connsiteY3" fmla="*/ 555625 h 555625"/>
                  <a:gd name="connsiteX4" fmla="*/ 2567782 w 2617628"/>
                  <a:gd name="connsiteY4" fmla="*/ 485775 h 555625"/>
                  <a:gd name="connsiteX5" fmla="*/ 2570957 w 2617628"/>
                  <a:gd name="connsiteY5" fmla="*/ 142875 h 555625"/>
                  <a:gd name="connsiteX6" fmla="*/ 1624807 w 2617628"/>
                  <a:gd name="connsiteY6" fmla="*/ 0 h 555625"/>
                  <a:gd name="connsiteX7" fmla="*/ 24607 w 2617628"/>
                  <a:gd name="connsiteY7" fmla="*/ 38100 h 555625"/>
                  <a:gd name="connsiteX8" fmla="*/ 21432 w 2617628"/>
                  <a:gd name="connsiteY8" fmla="*/ 76200 h 555625"/>
                  <a:gd name="connsiteX9" fmla="*/ 481807 w 2617628"/>
                  <a:gd name="connsiteY9" fmla="*/ 244475 h 555625"/>
                  <a:gd name="connsiteX10" fmla="*/ 2488407 w 2617628"/>
                  <a:gd name="connsiteY10" fmla="*/ 209550 h 555625"/>
                  <a:gd name="connsiteX11" fmla="*/ 2497932 w 2617628"/>
                  <a:gd name="connsiteY11" fmla="*/ 425450 h 555625"/>
                  <a:gd name="connsiteX12" fmla="*/ 504032 w 2617628"/>
                  <a:gd name="connsiteY12" fmla="*/ 488950 h 555625"/>
                  <a:gd name="connsiteX13" fmla="*/ 81757 w 2617628"/>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9844 w 2603340"/>
                  <a:gd name="connsiteY7" fmla="*/ 33337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0955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03340" h="555625">
                    <a:moveTo>
                      <a:pt x="67469" y="244475"/>
                    </a:moveTo>
                    <a:cubicBezTo>
                      <a:pt x="66940" y="247651"/>
                      <a:pt x="46301" y="239713"/>
                      <a:pt x="0" y="242887"/>
                    </a:cubicBezTo>
                    <a:cubicBezTo>
                      <a:pt x="6086" y="288924"/>
                      <a:pt x="-2116" y="262732"/>
                      <a:pt x="3969" y="292100"/>
                    </a:cubicBezTo>
                    <a:lnTo>
                      <a:pt x="451644" y="555625"/>
                    </a:lnTo>
                    <a:lnTo>
                      <a:pt x="2553494" y="485775"/>
                    </a:lnTo>
                    <a:cubicBezTo>
                      <a:pt x="2605352" y="396875"/>
                      <a:pt x="2631811" y="276225"/>
                      <a:pt x="2556669" y="142875"/>
                    </a:cubicBezTo>
                    <a:lnTo>
                      <a:pt x="1610519" y="0"/>
                    </a:lnTo>
                    <a:lnTo>
                      <a:pt x="10319" y="30955"/>
                    </a:lnTo>
                    <a:lnTo>
                      <a:pt x="7144" y="76200"/>
                    </a:lnTo>
                    <a:lnTo>
                      <a:pt x="467519" y="244475"/>
                    </a:lnTo>
                    <a:lnTo>
                      <a:pt x="2474119" y="209550"/>
                    </a:lnTo>
                    <a:cubicBezTo>
                      <a:pt x="2527565" y="280988"/>
                      <a:pt x="2515923" y="346075"/>
                      <a:pt x="2483644" y="425450"/>
                    </a:cubicBezTo>
                    <a:lnTo>
                      <a:pt x="489744" y="488950"/>
                    </a:lnTo>
                    <a:lnTo>
                      <a:pt x="67469" y="2444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12" name="Freeform 28">
                <a:extLst>
                  <a:ext uri="{FF2B5EF4-FFF2-40B4-BE49-F238E27FC236}">
                    <a16:creationId xmlns:a16="http://schemas.microsoft.com/office/drawing/2014/main" id="{F44BB2BC-C1D3-40BC-8E43-22AAAB93E982}"/>
                  </a:ext>
                </a:extLst>
              </p:cNvPr>
              <p:cNvSpPr/>
              <p:nvPr/>
            </p:nvSpPr>
            <p:spPr>
              <a:xfrm>
                <a:off x="3695702" y="3233738"/>
                <a:ext cx="2458684" cy="383382"/>
              </a:xfrm>
              <a:custGeom>
                <a:avLst/>
                <a:gdLst>
                  <a:gd name="connsiteX0" fmla="*/ 7144 w 2424113"/>
                  <a:gd name="connsiteY0" fmla="*/ 0 h 378619"/>
                  <a:gd name="connsiteX1" fmla="*/ 0 w 2424113"/>
                  <a:gd name="connsiteY1" fmla="*/ 130969 h 378619"/>
                  <a:gd name="connsiteX2" fmla="*/ 431007 w 2424113"/>
                  <a:gd name="connsiteY2" fmla="*/ 378619 h 378619"/>
                  <a:gd name="connsiteX3" fmla="*/ 2424113 w 2424113"/>
                  <a:gd name="connsiteY3" fmla="*/ 304800 h 378619"/>
                  <a:gd name="connsiteX4" fmla="*/ 2414588 w 2424113"/>
                  <a:gd name="connsiteY4" fmla="*/ 109538 h 378619"/>
                  <a:gd name="connsiteX5" fmla="*/ 428625 w 2424113"/>
                  <a:gd name="connsiteY5" fmla="*/ 150019 h 378619"/>
                  <a:gd name="connsiteX6" fmla="*/ 7144 w 2424113"/>
                  <a:gd name="connsiteY6" fmla="*/ 0 h 378619"/>
                  <a:gd name="connsiteX0" fmla="*/ 7144 w 2436996"/>
                  <a:gd name="connsiteY0" fmla="*/ 0 h 378619"/>
                  <a:gd name="connsiteX1" fmla="*/ 0 w 2436996"/>
                  <a:gd name="connsiteY1" fmla="*/ 130969 h 378619"/>
                  <a:gd name="connsiteX2" fmla="*/ 431007 w 2436996"/>
                  <a:gd name="connsiteY2" fmla="*/ 378619 h 378619"/>
                  <a:gd name="connsiteX3" fmla="*/ 2424113 w 2436996"/>
                  <a:gd name="connsiteY3" fmla="*/ 304800 h 378619"/>
                  <a:gd name="connsiteX4" fmla="*/ 2414588 w 2436996"/>
                  <a:gd name="connsiteY4" fmla="*/ 109538 h 378619"/>
                  <a:gd name="connsiteX5" fmla="*/ 428625 w 2436996"/>
                  <a:gd name="connsiteY5" fmla="*/ 150019 h 378619"/>
                  <a:gd name="connsiteX6" fmla="*/ 7144 w 2436996"/>
                  <a:gd name="connsiteY6" fmla="*/ 0 h 378619"/>
                  <a:gd name="connsiteX0" fmla="*/ 7144 w 2448855"/>
                  <a:gd name="connsiteY0" fmla="*/ 0 h 378619"/>
                  <a:gd name="connsiteX1" fmla="*/ 0 w 2448855"/>
                  <a:gd name="connsiteY1" fmla="*/ 130969 h 378619"/>
                  <a:gd name="connsiteX2" fmla="*/ 431007 w 2448855"/>
                  <a:gd name="connsiteY2" fmla="*/ 378619 h 378619"/>
                  <a:gd name="connsiteX3" fmla="*/ 2424113 w 2448855"/>
                  <a:gd name="connsiteY3" fmla="*/ 304800 h 378619"/>
                  <a:gd name="connsiteX4" fmla="*/ 2414588 w 2448855"/>
                  <a:gd name="connsiteY4" fmla="*/ 109538 h 378619"/>
                  <a:gd name="connsiteX5" fmla="*/ 428625 w 2448855"/>
                  <a:gd name="connsiteY5" fmla="*/ 150019 h 378619"/>
                  <a:gd name="connsiteX6" fmla="*/ 7144 w 2448855"/>
                  <a:gd name="connsiteY6" fmla="*/ 0 h 378619"/>
                  <a:gd name="connsiteX0" fmla="*/ 7144 w 2444270"/>
                  <a:gd name="connsiteY0" fmla="*/ 0 h 378619"/>
                  <a:gd name="connsiteX1" fmla="*/ 0 w 2444270"/>
                  <a:gd name="connsiteY1" fmla="*/ 130969 h 378619"/>
                  <a:gd name="connsiteX2" fmla="*/ 431007 w 2444270"/>
                  <a:gd name="connsiteY2" fmla="*/ 378619 h 378619"/>
                  <a:gd name="connsiteX3" fmla="*/ 2414588 w 2444270"/>
                  <a:gd name="connsiteY3" fmla="*/ 314325 h 378619"/>
                  <a:gd name="connsiteX4" fmla="*/ 2414588 w 2444270"/>
                  <a:gd name="connsiteY4" fmla="*/ 109538 h 378619"/>
                  <a:gd name="connsiteX5" fmla="*/ 428625 w 2444270"/>
                  <a:gd name="connsiteY5" fmla="*/ 150019 h 378619"/>
                  <a:gd name="connsiteX6" fmla="*/ 7144 w 2444270"/>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28625 w 2446779"/>
                  <a:gd name="connsiteY5" fmla="*/ 150019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2913 w 2446779"/>
                  <a:gd name="connsiteY5" fmla="*/ 142875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5294 w 2446779"/>
                  <a:gd name="connsiteY5" fmla="*/ 135731 h 378619"/>
                  <a:gd name="connsiteX6" fmla="*/ 7144 w 2446779"/>
                  <a:gd name="connsiteY6" fmla="*/ 0 h 378619"/>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14287 w 2451541"/>
                  <a:gd name="connsiteY0" fmla="*/ 0 h 385763"/>
                  <a:gd name="connsiteX1" fmla="*/ 0 w 2451541"/>
                  <a:gd name="connsiteY1" fmla="*/ 145257 h 385763"/>
                  <a:gd name="connsiteX2" fmla="*/ 435769 w 2451541"/>
                  <a:gd name="connsiteY2" fmla="*/ 385763 h 385763"/>
                  <a:gd name="connsiteX3" fmla="*/ 2419350 w 2451541"/>
                  <a:gd name="connsiteY3" fmla="*/ 321469 h 385763"/>
                  <a:gd name="connsiteX4" fmla="*/ 2419350 w 2451541"/>
                  <a:gd name="connsiteY4" fmla="*/ 107157 h 385763"/>
                  <a:gd name="connsiteX5" fmla="*/ 450056 w 2451541"/>
                  <a:gd name="connsiteY5" fmla="*/ 142875 h 385763"/>
                  <a:gd name="connsiteX6" fmla="*/ 14287 w 2451541"/>
                  <a:gd name="connsiteY6" fmla="*/ 0 h 385763"/>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11905 w 2458684"/>
                  <a:gd name="connsiteY0" fmla="*/ 0 h 383382"/>
                  <a:gd name="connsiteX1" fmla="*/ 0 w 2458684"/>
                  <a:gd name="connsiteY1" fmla="*/ 138114 h 383382"/>
                  <a:gd name="connsiteX2" fmla="*/ 442912 w 2458684"/>
                  <a:gd name="connsiteY2" fmla="*/ 383382 h 383382"/>
                  <a:gd name="connsiteX3" fmla="*/ 2426493 w 2458684"/>
                  <a:gd name="connsiteY3" fmla="*/ 319088 h 383382"/>
                  <a:gd name="connsiteX4" fmla="*/ 2426493 w 2458684"/>
                  <a:gd name="connsiteY4" fmla="*/ 104776 h 383382"/>
                  <a:gd name="connsiteX5" fmla="*/ 457199 w 2458684"/>
                  <a:gd name="connsiteY5" fmla="*/ 140494 h 383382"/>
                  <a:gd name="connsiteX6" fmla="*/ 11905 w 2458684"/>
                  <a:gd name="connsiteY6" fmla="*/ 0 h 383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8684" h="383382">
                    <a:moveTo>
                      <a:pt x="11905" y="0"/>
                    </a:moveTo>
                    <a:cubicBezTo>
                      <a:pt x="25399" y="53182"/>
                      <a:pt x="19843" y="123033"/>
                      <a:pt x="0" y="138114"/>
                    </a:cubicBezTo>
                    <a:lnTo>
                      <a:pt x="442912" y="383382"/>
                    </a:lnTo>
                    <a:lnTo>
                      <a:pt x="2426493" y="319088"/>
                    </a:lnTo>
                    <a:cubicBezTo>
                      <a:pt x="2466181" y="277813"/>
                      <a:pt x="2472531" y="174625"/>
                      <a:pt x="2426493" y="104776"/>
                    </a:cubicBezTo>
                    <a:lnTo>
                      <a:pt x="457199" y="140494"/>
                    </a:lnTo>
                    <a:lnTo>
                      <a:pt x="11905" y="0"/>
                    </a:lnTo>
                    <a:close/>
                  </a:path>
                </a:pathLst>
              </a:cu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grpSp>
        <p:nvGrpSpPr>
          <p:cNvPr id="21" name="Group 20">
            <a:extLst>
              <a:ext uri="{FF2B5EF4-FFF2-40B4-BE49-F238E27FC236}">
                <a16:creationId xmlns:a16="http://schemas.microsoft.com/office/drawing/2014/main" id="{C06E2E5F-483C-4FDD-8075-A26B6C84F81C}"/>
              </a:ext>
            </a:extLst>
          </p:cNvPr>
          <p:cNvGrpSpPr/>
          <p:nvPr/>
        </p:nvGrpSpPr>
        <p:grpSpPr>
          <a:xfrm>
            <a:off x="1615288" y="2923062"/>
            <a:ext cx="3529630" cy="708252"/>
            <a:chOff x="7164288" y="856926"/>
            <a:chExt cx="1439711" cy="708252"/>
          </a:xfrm>
        </p:grpSpPr>
        <p:sp>
          <p:nvSpPr>
            <p:cNvPr id="22" name="TextBox 21">
              <a:extLst>
                <a:ext uri="{FF2B5EF4-FFF2-40B4-BE49-F238E27FC236}">
                  <a16:creationId xmlns:a16="http://schemas.microsoft.com/office/drawing/2014/main" id="{E3673360-3A14-4B3F-B229-86D53FC9A287}"/>
                </a:ext>
              </a:extLst>
            </p:cNvPr>
            <p:cNvSpPr txBox="1"/>
            <p:nvPr/>
          </p:nvSpPr>
          <p:spPr>
            <a:xfrm>
              <a:off x="7164288" y="856926"/>
              <a:ext cx="1439711" cy="276999"/>
            </a:xfrm>
            <a:prstGeom prst="rect">
              <a:avLst/>
            </a:prstGeom>
            <a:noFill/>
          </p:spPr>
          <p:txBody>
            <a:bodyPr wrap="square" rtlCol="0">
              <a:spAutoFit/>
            </a:bodyPr>
            <a:lstStyle/>
            <a:p>
              <a:r>
                <a:rPr lang="en-US" altLang="ko-KR" sz="1200" dirty="0">
                  <a:cs typeface="Arial" pitchFamily="34" charset="0"/>
                </a:rPr>
                <a:t>Your Text Here</a:t>
              </a:r>
              <a:endParaRPr lang="ko-KR" altLang="en-US" sz="1200" dirty="0">
                <a:cs typeface="Arial" pitchFamily="34" charset="0"/>
              </a:endParaRPr>
            </a:p>
          </p:txBody>
        </p:sp>
        <p:sp>
          <p:nvSpPr>
            <p:cNvPr id="23" name="TextBox 22">
              <a:extLst>
                <a:ext uri="{FF2B5EF4-FFF2-40B4-BE49-F238E27FC236}">
                  <a16:creationId xmlns:a16="http://schemas.microsoft.com/office/drawing/2014/main" id="{07EAD6AF-2C08-4745-9F81-41C499AF7B01}"/>
                </a:ext>
              </a:extLst>
            </p:cNvPr>
            <p:cNvSpPr txBox="1"/>
            <p:nvPr/>
          </p:nvSpPr>
          <p:spPr>
            <a:xfrm>
              <a:off x="7164288" y="1103513"/>
              <a:ext cx="1439711" cy="461665"/>
            </a:xfrm>
            <a:prstGeom prst="rect">
              <a:avLst/>
            </a:prstGeom>
            <a:noFill/>
          </p:spPr>
          <p:txBody>
            <a:bodyPr wrap="square" rtlCol="0">
              <a:spAutoFit/>
            </a:bodyPr>
            <a:lstStyle/>
            <a:p>
              <a:r>
                <a:rPr lang="en-US" altLang="ko-KR" sz="1200" dirty="0">
                  <a:cs typeface="Arial" pitchFamily="34" charset="0"/>
                </a:rPr>
                <a:t>You can simply impress your audience and add a unique zing and appeal to your Presentations.</a:t>
              </a:r>
            </a:p>
          </p:txBody>
        </p:sp>
      </p:grpSp>
      <p:grpSp>
        <p:nvGrpSpPr>
          <p:cNvPr id="24" name="Group 23">
            <a:extLst>
              <a:ext uri="{FF2B5EF4-FFF2-40B4-BE49-F238E27FC236}">
                <a16:creationId xmlns:a16="http://schemas.microsoft.com/office/drawing/2014/main" id="{92ADA716-F1E3-4618-82F5-FE5FB725E8E7}"/>
              </a:ext>
            </a:extLst>
          </p:cNvPr>
          <p:cNvGrpSpPr/>
          <p:nvPr/>
        </p:nvGrpSpPr>
        <p:grpSpPr>
          <a:xfrm>
            <a:off x="1615288" y="5374537"/>
            <a:ext cx="3529630" cy="708252"/>
            <a:chOff x="7164288" y="856926"/>
            <a:chExt cx="1439711" cy="708252"/>
          </a:xfrm>
        </p:grpSpPr>
        <p:sp>
          <p:nvSpPr>
            <p:cNvPr id="25" name="TextBox 24">
              <a:extLst>
                <a:ext uri="{FF2B5EF4-FFF2-40B4-BE49-F238E27FC236}">
                  <a16:creationId xmlns:a16="http://schemas.microsoft.com/office/drawing/2014/main" id="{55FEBEEB-1CD2-4424-B837-A78C16D5BAB4}"/>
                </a:ext>
              </a:extLst>
            </p:cNvPr>
            <p:cNvSpPr txBox="1"/>
            <p:nvPr/>
          </p:nvSpPr>
          <p:spPr>
            <a:xfrm>
              <a:off x="7164288" y="856926"/>
              <a:ext cx="1439711" cy="276999"/>
            </a:xfrm>
            <a:prstGeom prst="rect">
              <a:avLst/>
            </a:prstGeom>
            <a:noFill/>
          </p:spPr>
          <p:txBody>
            <a:bodyPr wrap="square" rtlCol="0">
              <a:spAutoFit/>
            </a:bodyPr>
            <a:lstStyle/>
            <a:p>
              <a:r>
                <a:rPr lang="en-US" altLang="ko-KR" sz="1200" dirty="0">
                  <a:cs typeface="Arial" pitchFamily="34" charset="0"/>
                </a:rPr>
                <a:t>Your Text Here</a:t>
              </a:r>
              <a:endParaRPr lang="ko-KR" altLang="en-US" sz="1200" dirty="0">
                <a:cs typeface="Arial" pitchFamily="34" charset="0"/>
              </a:endParaRPr>
            </a:p>
          </p:txBody>
        </p:sp>
        <p:sp>
          <p:nvSpPr>
            <p:cNvPr id="26" name="TextBox 25">
              <a:extLst>
                <a:ext uri="{FF2B5EF4-FFF2-40B4-BE49-F238E27FC236}">
                  <a16:creationId xmlns:a16="http://schemas.microsoft.com/office/drawing/2014/main" id="{A9248971-FC7E-4E04-91FE-E7911ED3274C}"/>
                </a:ext>
              </a:extLst>
            </p:cNvPr>
            <p:cNvSpPr txBox="1"/>
            <p:nvPr/>
          </p:nvSpPr>
          <p:spPr>
            <a:xfrm>
              <a:off x="7164288" y="1103513"/>
              <a:ext cx="1439711" cy="461665"/>
            </a:xfrm>
            <a:prstGeom prst="rect">
              <a:avLst/>
            </a:prstGeom>
            <a:noFill/>
          </p:spPr>
          <p:txBody>
            <a:bodyPr wrap="square" rtlCol="0">
              <a:spAutoFit/>
            </a:bodyPr>
            <a:lstStyle/>
            <a:p>
              <a:r>
                <a:rPr lang="en-US" altLang="ko-KR" sz="1200" dirty="0">
                  <a:cs typeface="Arial" pitchFamily="34" charset="0"/>
                </a:rPr>
                <a:t>You can simply impress your audience and add a unique zing and appeal to your Presentations.</a:t>
              </a:r>
            </a:p>
          </p:txBody>
        </p:sp>
      </p:grpSp>
      <p:grpSp>
        <p:nvGrpSpPr>
          <p:cNvPr id="27" name="Group 26">
            <a:extLst>
              <a:ext uri="{FF2B5EF4-FFF2-40B4-BE49-F238E27FC236}">
                <a16:creationId xmlns:a16="http://schemas.microsoft.com/office/drawing/2014/main" id="{8D8B5B30-E9DA-4CD8-9FA7-0A54BA276910}"/>
              </a:ext>
            </a:extLst>
          </p:cNvPr>
          <p:cNvGrpSpPr/>
          <p:nvPr/>
        </p:nvGrpSpPr>
        <p:grpSpPr>
          <a:xfrm>
            <a:off x="1615288" y="3740220"/>
            <a:ext cx="3529630" cy="708252"/>
            <a:chOff x="7164288" y="856926"/>
            <a:chExt cx="1439711" cy="708252"/>
          </a:xfrm>
        </p:grpSpPr>
        <p:sp>
          <p:nvSpPr>
            <p:cNvPr id="28" name="TextBox 27">
              <a:extLst>
                <a:ext uri="{FF2B5EF4-FFF2-40B4-BE49-F238E27FC236}">
                  <a16:creationId xmlns:a16="http://schemas.microsoft.com/office/drawing/2014/main" id="{EF98BFF2-CE28-45E8-9382-282B313AAD26}"/>
                </a:ext>
              </a:extLst>
            </p:cNvPr>
            <p:cNvSpPr txBox="1"/>
            <p:nvPr/>
          </p:nvSpPr>
          <p:spPr>
            <a:xfrm>
              <a:off x="7164288" y="856926"/>
              <a:ext cx="1439711" cy="276999"/>
            </a:xfrm>
            <a:prstGeom prst="rect">
              <a:avLst/>
            </a:prstGeom>
            <a:noFill/>
          </p:spPr>
          <p:txBody>
            <a:bodyPr wrap="square" rtlCol="0">
              <a:spAutoFit/>
            </a:bodyPr>
            <a:lstStyle/>
            <a:p>
              <a:r>
                <a:rPr lang="en-US" altLang="ko-KR" sz="1200" dirty="0">
                  <a:cs typeface="Arial" pitchFamily="34" charset="0"/>
                </a:rPr>
                <a:t>Your Text Here</a:t>
              </a:r>
              <a:endParaRPr lang="ko-KR" altLang="en-US" sz="1200" dirty="0">
                <a:cs typeface="Arial" pitchFamily="34" charset="0"/>
              </a:endParaRPr>
            </a:p>
          </p:txBody>
        </p:sp>
        <p:sp>
          <p:nvSpPr>
            <p:cNvPr id="29" name="TextBox 28">
              <a:extLst>
                <a:ext uri="{FF2B5EF4-FFF2-40B4-BE49-F238E27FC236}">
                  <a16:creationId xmlns:a16="http://schemas.microsoft.com/office/drawing/2014/main" id="{DC3F5AE5-DC81-4588-B426-A8472D21EC24}"/>
                </a:ext>
              </a:extLst>
            </p:cNvPr>
            <p:cNvSpPr txBox="1"/>
            <p:nvPr/>
          </p:nvSpPr>
          <p:spPr>
            <a:xfrm>
              <a:off x="7164288" y="1103513"/>
              <a:ext cx="1439711" cy="461665"/>
            </a:xfrm>
            <a:prstGeom prst="rect">
              <a:avLst/>
            </a:prstGeom>
            <a:noFill/>
          </p:spPr>
          <p:txBody>
            <a:bodyPr wrap="square" rtlCol="0">
              <a:spAutoFit/>
            </a:bodyPr>
            <a:lstStyle/>
            <a:p>
              <a:r>
                <a:rPr lang="en-US" altLang="ko-KR" sz="1200" dirty="0">
                  <a:cs typeface="Arial" pitchFamily="34" charset="0"/>
                </a:rPr>
                <a:t>You can simply impress your audience and add a unique zing and appeal to your Presentations.</a:t>
              </a:r>
            </a:p>
          </p:txBody>
        </p:sp>
      </p:grpSp>
      <p:grpSp>
        <p:nvGrpSpPr>
          <p:cNvPr id="30" name="Group 29">
            <a:extLst>
              <a:ext uri="{FF2B5EF4-FFF2-40B4-BE49-F238E27FC236}">
                <a16:creationId xmlns:a16="http://schemas.microsoft.com/office/drawing/2014/main" id="{310D8581-2103-473B-9B4D-3C00697D4CD7}"/>
              </a:ext>
            </a:extLst>
          </p:cNvPr>
          <p:cNvGrpSpPr/>
          <p:nvPr/>
        </p:nvGrpSpPr>
        <p:grpSpPr>
          <a:xfrm>
            <a:off x="1615288" y="4557378"/>
            <a:ext cx="3529630" cy="708252"/>
            <a:chOff x="7164288" y="856926"/>
            <a:chExt cx="1439711" cy="708252"/>
          </a:xfrm>
        </p:grpSpPr>
        <p:sp>
          <p:nvSpPr>
            <p:cNvPr id="31" name="TextBox 30">
              <a:extLst>
                <a:ext uri="{FF2B5EF4-FFF2-40B4-BE49-F238E27FC236}">
                  <a16:creationId xmlns:a16="http://schemas.microsoft.com/office/drawing/2014/main" id="{38FC32A8-282C-438E-9732-1149F4AFC7C9}"/>
                </a:ext>
              </a:extLst>
            </p:cNvPr>
            <p:cNvSpPr txBox="1"/>
            <p:nvPr/>
          </p:nvSpPr>
          <p:spPr>
            <a:xfrm>
              <a:off x="7164288" y="856926"/>
              <a:ext cx="1439711" cy="276999"/>
            </a:xfrm>
            <a:prstGeom prst="rect">
              <a:avLst/>
            </a:prstGeom>
            <a:noFill/>
          </p:spPr>
          <p:txBody>
            <a:bodyPr wrap="square" rtlCol="0">
              <a:spAutoFit/>
            </a:bodyPr>
            <a:lstStyle/>
            <a:p>
              <a:r>
                <a:rPr lang="en-US" altLang="ko-KR" sz="1200" dirty="0">
                  <a:cs typeface="Arial" pitchFamily="34" charset="0"/>
                </a:rPr>
                <a:t>Your Text Here</a:t>
              </a:r>
              <a:endParaRPr lang="ko-KR" altLang="en-US" sz="1200" dirty="0">
                <a:cs typeface="Arial" pitchFamily="34" charset="0"/>
              </a:endParaRPr>
            </a:p>
          </p:txBody>
        </p:sp>
        <p:sp>
          <p:nvSpPr>
            <p:cNvPr id="32" name="TextBox 31">
              <a:extLst>
                <a:ext uri="{FF2B5EF4-FFF2-40B4-BE49-F238E27FC236}">
                  <a16:creationId xmlns:a16="http://schemas.microsoft.com/office/drawing/2014/main" id="{A22BE4D1-A60F-42AB-90E0-7DC751081330}"/>
                </a:ext>
              </a:extLst>
            </p:cNvPr>
            <p:cNvSpPr txBox="1"/>
            <p:nvPr/>
          </p:nvSpPr>
          <p:spPr>
            <a:xfrm>
              <a:off x="7164288" y="1103513"/>
              <a:ext cx="1439711" cy="461665"/>
            </a:xfrm>
            <a:prstGeom prst="rect">
              <a:avLst/>
            </a:prstGeom>
            <a:noFill/>
          </p:spPr>
          <p:txBody>
            <a:bodyPr wrap="square" rtlCol="0">
              <a:spAutoFit/>
            </a:bodyPr>
            <a:lstStyle/>
            <a:p>
              <a:r>
                <a:rPr lang="en-US" altLang="ko-KR" sz="1200" dirty="0">
                  <a:cs typeface="Arial" pitchFamily="34" charset="0"/>
                </a:rPr>
                <a:t>You can simply impress your audience and add a unique zing and appeal to your Presentations.</a:t>
              </a:r>
            </a:p>
          </p:txBody>
        </p:sp>
      </p:grpSp>
      <p:sp>
        <p:nvSpPr>
          <p:cNvPr id="33" name="Rectangle: Rounded Corners 32">
            <a:extLst>
              <a:ext uri="{FF2B5EF4-FFF2-40B4-BE49-F238E27FC236}">
                <a16:creationId xmlns:a16="http://schemas.microsoft.com/office/drawing/2014/main" id="{3B675CD6-12A7-4A42-95F8-059E5F4025C6}"/>
              </a:ext>
            </a:extLst>
          </p:cNvPr>
          <p:cNvSpPr/>
          <p:nvPr/>
        </p:nvSpPr>
        <p:spPr>
          <a:xfrm>
            <a:off x="944978" y="3022514"/>
            <a:ext cx="509349" cy="509349"/>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4" name="Rectangle: Rounded Corners 33">
            <a:extLst>
              <a:ext uri="{FF2B5EF4-FFF2-40B4-BE49-F238E27FC236}">
                <a16:creationId xmlns:a16="http://schemas.microsoft.com/office/drawing/2014/main" id="{9AE454C2-3763-4582-93F1-2A4D7512E353}"/>
              </a:ext>
            </a:extLst>
          </p:cNvPr>
          <p:cNvSpPr/>
          <p:nvPr/>
        </p:nvSpPr>
        <p:spPr>
          <a:xfrm>
            <a:off x="944978" y="3839673"/>
            <a:ext cx="509349" cy="509349"/>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5" name="Rectangle: Rounded Corners 34">
            <a:extLst>
              <a:ext uri="{FF2B5EF4-FFF2-40B4-BE49-F238E27FC236}">
                <a16:creationId xmlns:a16="http://schemas.microsoft.com/office/drawing/2014/main" id="{EE6424F0-8E46-48B8-B814-FFF832BE69DD}"/>
              </a:ext>
            </a:extLst>
          </p:cNvPr>
          <p:cNvSpPr/>
          <p:nvPr/>
        </p:nvSpPr>
        <p:spPr>
          <a:xfrm>
            <a:off x="944978" y="4656830"/>
            <a:ext cx="509349" cy="509349"/>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6" name="Rectangle: Rounded Corners 35">
            <a:extLst>
              <a:ext uri="{FF2B5EF4-FFF2-40B4-BE49-F238E27FC236}">
                <a16:creationId xmlns:a16="http://schemas.microsoft.com/office/drawing/2014/main" id="{4176C20C-1B48-40D4-8DC9-24BC6C9DA680}"/>
              </a:ext>
            </a:extLst>
          </p:cNvPr>
          <p:cNvSpPr/>
          <p:nvPr/>
        </p:nvSpPr>
        <p:spPr>
          <a:xfrm>
            <a:off x="944978" y="5473988"/>
            <a:ext cx="509349" cy="509349"/>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7" name="Rectangle 3">
            <a:extLst>
              <a:ext uri="{FF2B5EF4-FFF2-40B4-BE49-F238E27FC236}">
                <a16:creationId xmlns:a16="http://schemas.microsoft.com/office/drawing/2014/main" id="{7712D2C5-D045-42DD-9A5D-06B63415F6C5}"/>
              </a:ext>
            </a:extLst>
          </p:cNvPr>
          <p:cNvSpPr/>
          <p:nvPr/>
        </p:nvSpPr>
        <p:spPr>
          <a:xfrm rot="18900000">
            <a:off x="1039621" y="3153010"/>
            <a:ext cx="364559" cy="292846"/>
          </a:xfrm>
          <a:custGeom>
            <a:avLst/>
            <a:gdLst/>
            <a:ahLst/>
            <a:cxnLst/>
            <a:rect l="l" t="t" r="r" b="b"/>
            <a:pathLst>
              <a:path w="5420988" h="4354613">
                <a:moveTo>
                  <a:pt x="1348767" y="746532"/>
                </a:moveTo>
                <a:lnTo>
                  <a:pt x="557008" y="1538292"/>
                </a:lnTo>
                <a:lnTo>
                  <a:pt x="242696" y="1223981"/>
                </a:lnTo>
                <a:lnTo>
                  <a:pt x="720144" y="746532"/>
                </a:lnTo>
                <a:close/>
                <a:moveTo>
                  <a:pt x="2953020" y="1710427"/>
                </a:moveTo>
                <a:lnTo>
                  <a:pt x="1841912" y="2821534"/>
                </a:lnTo>
                <a:lnTo>
                  <a:pt x="1527601" y="2507223"/>
                </a:lnTo>
                <a:lnTo>
                  <a:pt x="2507669" y="1527155"/>
                </a:lnTo>
                <a:lnTo>
                  <a:pt x="2507669" y="1710427"/>
                </a:lnTo>
                <a:close/>
                <a:moveTo>
                  <a:pt x="2204816" y="746532"/>
                </a:moveTo>
                <a:lnTo>
                  <a:pt x="984202" y="1967146"/>
                </a:lnTo>
                <a:lnTo>
                  <a:pt x="669891" y="1652835"/>
                </a:lnTo>
                <a:lnTo>
                  <a:pt x="1576193" y="746532"/>
                </a:lnTo>
                <a:close/>
                <a:moveTo>
                  <a:pt x="2507669" y="704276"/>
                </a:moveTo>
                <a:lnTo>
                  <a:pt x="2507669" y="1299728"/>
                </a:lnTo>
                <a:lnTo>
                  <a:pt x="1413057" y="2394340"/>
                </a:lnTo>
                <a:lnTo>
                  <a:pt x="1098746" y="2080028"/>
                </a:lnTo>
                <a:lnTo>
                  <a:pt x="2474499" y="704276"/>
                </a:lnTo>
                <a:close/>
                <a:moveTo>
                  <a:pt x="3783840" y="1735655"/>
                </a:moveTo>
                <a:lnTo>
                  <a:pt x="2270767" y="3248728"/>
                </a:lnTo>
                <a:lnTo>
                  <a:pt x="1956456" y="2934416"/>
                </a:lnTo>
                <a:lnTo>
                  <a:pt x="3136451" y="1754421"/>
                </a:lnTo>
                <a:close/>
                <a:moveTo>
                  <a:pt x="4496799" y="1714987"/>
                </a:moveTo>
                <a:lnTo>
                  <a:pt x="4496799" y="1878748"/>
                </a:lnTo>
                <a:lnTo>
                  <a:pt x="2696301" y="3679245"/>
                </a:lnTo>
                <a:lnTo>
                  <a:pt x="2381990" y="3364934"/>
                </a:lnTo>
                <a:lnTo>
                  <a:pt x="4018059" y="1728865"/>
                </a:lnTo>
                <a:close/>
                <a:moveTo>
                  <a:pt x="5188803" y="1234621"/>
                </a:moveTo>
                <a:lnTo>
                  <a:pt x="4712161" y="1707180"/>
                </a:lnTo>
                <a:lnTo>
                  <a:pt x="4712161" y="1499750"/>
                </a:lnTo>
                <a:lnTo>
                  <a:pt x="3254907" y="1499750"/>
                </a:lnTo>
                <a:lnTo>
                  <a:pt x="3254907" y="1501015"/>
                </a:lnTo>
                <a:lnTo>
                  <a:pt x="2718814" y="1501014"/>
                </a:lnTo>
                <a:lnTo>
                  <a:pt x="2718814" y="536093"/>
                </a:lnTo>
                <a:lnTo>
                  <a:pt x="931605" y="536093"/>
                </a:lnTo>
                <a:lnTo>
                  <a:pt x="931605" y="535070"/>
                </a:lnTo>
                <a:lnTo>
                  <a:pt x="1489071" y="0"/>
                </a:lnTo>
                <a:lnTo>
                  <a:pt x="3243560" y="0"/>
                </a:lnTo>
                <a:lnTo>
                  <a:pt x="3243560" y="11638"/>
                </a:lnTo>
                <a:lnTo>
                  <a:pt x="3254907" y="11638"/>
                </a:lnTo>
                <a:lnTo>
                  <a:pt x="3254907" y="969491"/>
                </a:lnTo>
                <a:lnTo>
                  <a:pt x="4712161" y="969491"/>
                </a:lnTo>
                <a:lnTo>
                  <a:pt x="4712161" y="762061"/>
                </a:lnTo>
                <a:close/>
                <a:moveTo>
                  <a:pt x="5420988" y="1433714"/>
                </a:moveTo>
                <a:cubicBezTo>
                  <a:pt x="5477229" y="1489956"/>
                  <a:pt x="5477229" y="1581142"/>
                  <a:pt x="5420988" y="1637384"/>
                </a:cubicBezTo>
                <a:lnTo>
                  <a:pt x="2907428" y="4150943"/>
                </a:lnTo>
                <a:lnTo>
                  <a:pt x="2703759" y="4354613"/>
                </a:lnTo>
                <a:lnTo>
                  <a:pt x="2500089" y="4150943"/>
                </a:lnTo>
                <a:lnTo>
                  <a:pt x="0" y="1650854"/>
                </a:lnTo>
                <a:cubicBezTo>
                  <a:pt x="-56242" y="1594612"/>
                  <a:pt x="-56242" y="1503426"/>
                  <a:pt x="0" y="1447185"/>
                </a:cubicBezTo>
                <a:cubicBezTo>
                  <a:pt x="56242" y="1390943"/>
                  <a:pt x="147427" y="1390943"/>
                  <a:pt x="203669" y="1447185"/>
                </a:cubicBezTo>
                <a:lnTo>
                  <a:pt x="2703759" y="3947274"/>
                </a:lnTo>
                <a:lnTo>
                  <a:pt x="5217318" y="1433714"/>
                </a:lnTo>
                <a:cubicBezTo>
                  <a:pt x="5273560" y="1377472"/>
                  <a:pt x="5364746" y="1377472"/>
                  <a:pt x="5420988" y="143371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8" name="Oval 21">
            <a:extLst>
              <a:ext uri="{FF2B5EF4-FFF2-40B4-BE49-F238E27FC236}">
                <a16:creationId xmlns:a16="http://schemas.microsoft.com/office/drawing/2014/main" id="{A5E6AD20-6479-4736-922C-1D01BA0DFF56}"/>
              </a:ext>
            </a:extLst>
          </p:cNvPr>
          <p:cNvSpPr/>
          <p:nvPr/>
        </p:nvSpPr>
        <p:spPr>
          <a:xfrm>
            <a:off x="1046643" y="5580166"/>
            <a:ext cx="296647" cy="296990"/>
          </a:xfrm>
          <a:custGeom>
            <a:avLst/>
            <a:gdLst/>
            <a:ahLst/>
            <a:cxnLst/>
            <a:rect l="l" t="t" r="r" b="b"/>
            <a:pathLst>
              <a:path w="3975208" h="3979806">
                <a:moveTo>
                  <a:pt x="2049173" y="2050685"/>
                </a:moveTo>
                <a:lnTo>
                  <a:pt x="2525339" y="2050685"/>
                </a:lnTo>
                <a:cubicBezTo>
                  <a:pt x="2501269" y="2092239"/>
                  <a:pt x="2487652" y="2140563"/>
                  <a:pt x="2487652" y="2192066"/>
                </a:cubicBezTo>
                <a:cubicBezTo>
                  <a:pt x="2487652" y="2349996"/>
                  <a:pt x="2615682" y="2478023"/>
                  <a:pt x="2773615" y="2478023"/>
                </a:cubicBezTo>
                <a:cubicBezTo>
                  <a:pt x="2931549" y="2478023"/>
                  <a:pt x="3059579" y="2349996"/>
                  <a:pt x="3059579" y="2192066"/>
                </a:cubicBezTo>
                <a:cubicBezTo>
                  <a:pt x="3059579" y="2140563"/>
                  <a:pt x="3045963" y="2092239"/>
                  <a:pt x="3021893" y="2050685"/>
                </a:cubicBezTo>
                <a:lnTo>
                  <a:pt x="3498055" y="2050685"/>
                </a:lnTo>
                <a:lnTo>
                  <a:pt x="3498055" y="2641745"/>
                </a:lnTo>
                <a:lnTo>
                  <a:pt x="3565582" y="2641745"/>
                </a:lnTo>
                <a:cubicBezTo>
                  <a:pt x="3604012" y="2582980"/>
                  <a:pt x="3670956" y="2546426"/>
                  <a:pt x="3746438" y="2546426"/>
                </a:cubicBezTo>
                <a:cubicBezTo>
                  <a:pt x="3872785" y="2546426"/>
                  <a:pt x="3975208" y="2648847"/>
                  <a:pt x="3975208" y="2775192"/>
                </a:cubicBezTo>
                <a:cubicBezTo>
                  <a:pt x="3975208" y="2901536"/>
                  <a:pt x="3872785" y="3003958"/>
                  <a:pt x="3746438" y="3003958"/>
                </a:cubicBezTo>
                <a:cubicBezTo>
                  <a:pt x="3670956" y="3003958"/>
                  <a:pt x="3604012" y="2967403"/>
                  <a:pt x="3565582" y="2908639"/>
                </a:cubicBezTo>
                <a:lnTo>
                  <a:pt x="3498055" y="2908639"/>
                </a:lnTo>
                <a:lnTo>
                  <a:pt x="3498055" y="3499698"/>
                </a:lnTo>
                <a:lnTo>
                  <a:pt x="3026505" y="3499698"/>
                </a:lnTo>
                <a:cubicBezTo>
                  <a:pt x="3047979" y="3460792"/>
                  <a:pt x="3059579" y="3415963"/>
                  <a:pt x="3059579" y="3368427"/>
                </a:cubicBezTo>
                <a:cubicBezTo>
                  <a:pt x="3059579" y="3210496"/>
                  <a:pt x="2931549" y="3082469"/>
                  <a:pt x="2773615" y="3082469"/>
                </a:cubicBezTo>
                <a:cubicBezTo>
                  <a:pt x="2615682" y="3082469"/>
                  <a:pt x="2487652" y="3210496"/>
                  <a:pt x="2487652" y="3368427"/>
                </a:cubicBezTo>
                <a:cubicBezTo>
                  <a:pt x="2487652" y="3415963"/>
                  <a:pt x="2499253" y="3460792"/>
                  <a:pt x="2520726" y="3499698"/>
                </a:cubicBezTo>
                <a:lnTo>
                  <a:pt x="2049173" y="3499698"/>
                </a:lnTo>
                <a:lnTo>
                  <a:pt x="2049173" y="2908639"/>
                </a:lnTo>
                <a:lnTo>
                  <a:pt x="1950400" y="2908639"/>
                </a:lnTo>
                <a:cubicBezTo>
                  <a:pt x="1911969" y="2967403"/>
                  <a:pt x="1845025" y="3003958"/>
                  <a:pt x="1769544" y="3003958"/>
                </a:cubicBezTo>
                <a:cubicBezTo>
                  <a:pt x="1643197" y="3003958"/>
                  <a:pt x="1540773" y="2901536"/>
                  <a:pt x="1540773" y="2775192"/>
                </a:cubicBezTo>
                <a:cubicBezTo>
                  <a:pt x="1540773" y="2648847"/>
                  <a:pt x="1643197" y="2546426"/>
                  <a:pt x="1769544" y="2546426"/>
                </a:cubicBezTo>
                <a:cubicBezTo>
                  <a:pt x="1845025" y="2546426"/>
                  <a:pt x="1911969" y="2582980"/>
                  <a:pt x="1950400" y="2641745"/>
                </a:cubicBezTo>
                <a:lnTo>
                  <a:pt x="2049173" y="2641745"/>
                </a:lnTo>
                <a:close/>
                <a:moveTo>
                  <a:pt x="1204640" y="1545421"/>
                </a:moveTo>
                <a:cubicBezTo>
                  <a:pt x="1330987" y="1545421"/>
                  <a:pt x="1433411" y="1647843"/>
                  <a:pt x="1433411" y="1774187"/>
                </a:cubicBezTo>
                <a:cubicBezTo>
                  <a:pt x="1433411" y="1849667"/>
                  <a:pt x="1396855" y="1916610"/>
                  <a:pt x="1338089" y="1955039"/>
                </a:cubicBezTo>
                <a:lnTo>
                  <a:pt x="1338089" y="2053811"/>
                </a:lnTo>
                <a:lnTo>
                  <a:pt x="1929161" y="2053811"/>
                </a:lnTo>
                <a:lnTo>
                  <a:pt x="1929161" y="2529967"/>
                </a:lnTo>
                <a:cubicBezTo>
                  <a:pt x="1887606" y="2505897"/>
                  <a:pt x="1839281" y="2492281"/>
                  <a:pt x="1787777" y="2492281"/>
                </a:cubicBezTo>
                <a:cubicBezTo>
                  <a:pt x="1629844" y="2492281"/>
                  <a:pt x="1501814" y="2620308"/>
                  <a:pt x="1501814" y="2778238"/>
                </a:cubicBezTo>
                <a:cubicBezTo>
                  <a:pt x="1501814" y="2936168"/>
                  <a:pt x="1629844" y="3064196"/>
                  <a:pt x="1787777" y="3064196"/>
                </a:cubicBezTo>
                <a:cubicBezTo>
                  <a:pt x="1839281" y="3064196"/>
                  <a:pt x="1887606" y="3050580"/>
                  <a:pt x="1929161" y="3026511"/>
                </a:cubicBezTo>
                <a:lnTo>
                  <a:pt x="1929161" y="3502663"/>
                </a:lnTo>
                <a:lnTo>
                  <a:pt x="1338089" y="3502663"/>
                </a:lnTo>
                <a:lnTo>
                  <a:pt x="1338089" y="3570188"/>
                </a:lnTo>
                <a:cubicBezTo>
                  <a:pt x="1396855" y="3608617"/>
                  <a:pt x="1433411" y="3675560"/>
                  <a:pt x="1433411" y="3751040"/>
                </a:cubicBezTo>
                <a:cubicBezTo>
                  <a:pt x="1433411" y="3877385"/>
                  <a:pt x="1330987" y="3979806"/>
                  <a:pt x="1204640" y="3979806"/>
                </a:cubicBezTo>
                <a:cubicBezTo>
                  <a:pt x="1078293" y="3979806"/>
                  <a:pt x="975869" y="3877385"/>
                  <a:pt x="975869" y="3751040"/>
                </a:cubicBezTo>
                <a:cubicBezTo>
                  <a:pt x="975869" y="3675560"/>
                  <a:pt x="1012425" y="3608617"/>
                  <a:pt x="1071190" y="3570188"/>
                </a:cubicBezTo>
                <a:lnTo>
                  <a:pt x="1071190" y="3502663"/>
                </a:lnTo>
                <a:lnTo>
                  <a:pt x="480119" y="3502663"/>
                </a:lnTo>
                <a:lnTo>
                  <a:pt x="480119" y="3031122"/>
                </a:lnTo>
                <a:cubicBezTo>
                  <a:pt x="519026" y="3052596"/>
                  <a:pt x="563855" y="3064196"/>
                  <a:pt x="611393" y="3064196"/>
                </a:cubicBezTo>
                <a:cubicBezTo>
                  <a:pt x="769326" y="3064196"/>
                  <a:pt x="897356" y="2936168"/>
                  <a:pt x="897356" y="2778238"/>
                </a:cubicBezTo>
                <a:cubicBezTo>
                  <a:pt x="897356" y="2620308"/>
                  <a:pt x="769326" y="2492281"/>
                  <a:pt x="611393" y="2492281"/>
                </a:cubicBezTo>
                <a:cubicBezTo>
                  <a:pt x="563855" y="2492281"/>
                  <a:pt x="519026" y="2503881"/>
                  <a:pt x="480119" y="2525354"/>
                </a:cubicBezTo>
                <a:lnTo>
                  <a:pt x="480119" y="2053811"/>
                </a:lnTo>
                <a:lnTo>
                  <a:pt x="1071190" y="2053811"/>
                </a:lnTo>
                <a:lnTo>
                  <a:pt x="1071190" y="1955039"/>
                </a:lnTo>
                <a:cubicBezTo>
                  <a:pt x="1012425" y="1916610"/>
                  <a:pt x="975869" y="1849667"/>
                  <a:pt x="975869" y="1774187"/>
                </a:cubicBezTo>
                <a:cubicBezTo>
                  <a:pt x="975869" y="1647843"/>
                  <a:pt x="1078293" y="1545421"/>
                  <a:pt x="1204640" y="1545421"/>
                </a:cubicBezTo>
                <a:close/>
                <a:moveTo>
                  <a:pt x="477153" y="467589"/>
                </a:moveTo>
                <a:lnTo>
                  <a:pt x="948703" y="467589"/>
                </a:lnTo>
                <a:cubicBezTo>
                  <a:pt x="927229" y="506495"/>
                  <a:pt x="915629" y="551324"/>
                  <a:pt x="915629" y="598861"/>
                </a:cubicBezTo>
                <a:cubicBezTo>
                  <a:pt x="915629" y="756791"/>
                  <a:pt x="1043659" y="884818"/>
                  <a:pt x="1201593" y="884818"/>
                </a:cubicBezTo>
                <a:cubicBezTo>
                  <a:pt x="1359526" y="884818"/>
                  <a:pt x="1487556" y="756791"/>
                  <a:pt x="1487556" y="598861"/>
                </a:cubicBezTo>
                <a:cubicBezTo>
                  <a:pt x="1487556" y="551324"/>
                  <a:pt x="1475955" y="506495"/>
                  <a:pt x="1454482" y="467589"/>
                </a:cubicBezTo>
                <a:lnTo>
                  <a:pt x="1926034" y="467589"/>
                </a:lnTo>
                <a:lnTo>
                  <a:pt x="1926034" y="1058649"/>
                </a:lnTo>
                <a:lnTo>
                  <a:pt x="2024808" y="1058649"/>
                </a:lnTo>
                <a:cubicBezTo>
                  <a:pt x="2063239" y="999884"/>
                  <a:pt x="2130183" y="963330"/>
                  <a:pt x="2205664" y="963330"/>
                </a:cubicBezTo>
                <a:cubicBezTo>
                  <a:pt x="2332011" y="963330"/>
                  <a:pt x="2434435" y="1065751"/>
                  <a:pt x="2434435" y="1192096"/>
                </a:cubicBezTo>
                <a:cubicBezTo>
                  <a:pt x="2434435" y="1318440"/>
                  <a:pt x="2332011" y="1420862"/>
                  <a:pt x="2205664" y="1420862"/>
                </a:cubicBezTo>
                <a:cubicBezTo>
                  <a:pt x="2130183" y="1420862"/>
                  <a:pt x="2063239" y="1384307"/>
                  <a:pt x="2024808" y="1325543"/>
                </a:cubicBezTo>
                <a:lnTo>
                  <a:pt x="1926034" y="1325543"/>
                </a:lnTo>
                <a:lnTo>
                  <a:pt x="1926034" y="1916602"/>
                </a:lnTo>
                <a:lnTo>
                  <a:pt x="1449869" y="1916602"/>
                </a:lnTo>
                <a:cubicBezTo>
                  <a:pt x="1473939" y="1875048"/>
                  <a:pt x="1487556" y="1826725"/>
                  <a:pt x="1487556" y="1775221"/>
                </a:cubicBezTo>
                <a:cubicBezTo>
                  <a:pt x="1487556" y="1617291"/>
                  <a:pt x="1359526" y="1489264"/>
                  <a:pt x="1201593" y="1489264"/>
                </a:cubicBezTo>
                <a:cubicBezTo>
                  <a:pt x="1043659" y="1489264"/>
                  <a:pt x="915629" y="1617291"/>
                  <a:pt x="915629" y="1775222"/>
                </a:cubicBezTo>
                <a:cubicBezTo>
                  <a:pt x="915629" y="1826725"/>
                  <a:pt x="929245" y="1875048"/>
                  <a:pt x="953315" y="1916602"/>
                </a:cubicBezTo>
                <a:lnTo>
                  <a:pt x="477153" y="1916602"/>
                </a:lnTo>
                <a:lnTo>
                  <a:pt x="477153" y="1325543"/>
                </a:lnTo>
                <a:lnTo>
                  <a:pt x="409627" y="1325543"/>
                </a:lnTo>
                <a:cubicBezTo>
                  <a:pt x="371196" y="1384307"/>
                  <a:pt x="304252" y="1420862"/>
                  <a:pt x="228771" y="1420862"/>
                </a:cubicBezTo>
                <a:cubicBezTo>
                  <a:pt x="102423" y="1420862"/>
                  <a:pt x="0" y="1318440"/>
                  <a:pt x="0" y="1192096"/>
                </a:cubicBezTo>
                <a:cubicBezTo>
                  <a:pt x="0" y="1065751"/>
                  <a:pt x="102423" y="963330"/>
                  <a:pt x="228771" y="963330"/>
                </a:cubicBezTo>
                <a:cubicBezTo>
                  <a:pt x="304252" y="963330"/>
                  <a:pt x="371196" y="999885"/>
                  <a:pt x="409627" y="1058649"/>
                </a:cubicBezTo>
                <a:lnTo>
                  <a:pt x="477153" y="1058649"/>
                </a:lnTo>
                <a:close/>
                <a:moveTo>
                  <a:pt x="2779453" y="0"/>
                </a:moveTo>
                <a:cubicBezTo>
                  <a:pt x="2905800" y="0"/>
                  <a:pt x="3008224" y="102422"/>
                  <a:pt x="3008224" y="228766"/>
                </a:cubicBezTo>
                <a:cubicBezTo>
                  <a:pt x="3008224" y="304246"/>
                  <a:pt x="2971668" y="371189"/>
                  <a:pt x="2912903" y="409618"/>
                </a:cubicBezTo>
                <a:lnTo>
                  <a:pt x="2912903" y="477144"/>
                </a:lnTo>
                <a:lnTo>
                  <a:pt x="3503974" y="477144"/>
                </a:lnTo>
                <a:lnTo>
                  <a:pt x="3503974" y="948684"/>
                </a:lnTo>
                <a:cubicBezTo>
                  <a:pt x="3465067" y="927210"/>
                  <a:pt x="3420238" y="915611"/>
                  <a:pt x="3372700" y="915611"/>
                </a:cubicBezTo>
                <a:cubicBezTo>
                  <a:pt x="3214767" y="915611"/>
                  <a:pt x="3086737" y="1043638"/>
                  <a:pt x="3086737" y="1201568"/>
                </a:cubicBezTo>
                <a:cubicBezTo>
                  <a:pt x="3086737" y="1359498"/>
                  <a:pt x="3214767" y="1487526"/>
                  <a:pt x="3372700" y="1487526"/>
                </a:cubicBezTo>
                <a:cubicBezTo>
                  <a:pt x="3420238" y="1487526"/>
                  <a:pt x="3465067" y="1475925"/>
                  <a:pt x="3503974" y="1454452"/>
                </a:cubicBezTo>
                <a:lnTo>
                  <a:pt x="3503974" y="1925995"/>
                </a:lnTo>
                <a:lnTo>
                  <a:pt x="2912903" y="1925995"/>
                </a:lnTo>
                <a:lnTo>
                  <a:pt x="2912903" y="2024767"/>
                </a:lnTo>
                <a:cubicBezTo>
                  <a:pt x="2971668" y="2063196"/>
                  <a:pt x="3008224" y="2130139"/>
                  <a:pt x="3008224" y="2205619"/>
                </a:cubicBezTo>
                <a:cubicBezTo>
                  <a:pt x="3008224" y="2331964"/>
                  <a:pt x="2905800" y="2434385"/>
                  <a:pt x="2779453" y="2434385"/>
                </a:cubicBezTo>
                <a:cubicBezTo>
                  <a:pt x="2653106" y="2434385"/>
                  <a:pt x="2550683" y="2331964"/>
                  <a:pt x="2550683" y="2205619"/>
                </a:cubicBezTo>
                <a:cubicBezTo>
                  <a:pt x="2550683" y="2130139"/>
                  <a:pt x="2587238" y="2063196"/>
                  <a:pt x="2646004" y="2024767"/>
                </a:cubicBezTo>
                <a:lnTo>
                  <a:pt x="2646004" y="1925995"/>
                </a:lnTo>
                <a:lnTo>
                  <a:pt x="2054932" y="1925995"/>
                </a:lnTo>
                <a:lnTo>
                  <a:pt x="2054932" y="1449840"/>
                </a:lnTo>
                <a:cubicBezTo>
                  <a:pt x="2096487" y="1473909"/>
                  <a:pt x="2144812" y="1487526"/>
                  <a:pt x="2196316" y="1487526"/>
                </a:cubicBezTo>
                <a:cubicBezTo>
                  <a:pt x="2354249" y="1487526"/>
                  <a:pt x="2482279" y="1359498"/>
                  <a:pt x="2482279" y="1201568"/>
                </a:cubicBezTo>
                <a:cubicBezTo>
                  <a:pt x="2482279" y="1043638"/>
                  <a:pt x="2354249" y="915611"/>
                  <a:pt x="2196316" y="915611"/>
                </a:cubicBezTo>
                <a:cubicBezTo>
                  <a:pt x="2144812" y="915611"/>
                  <a:pt x="2096487" y="929227"/>
                  <a:pt x="2054932" y="953296"/>
                </a:cubicBezTo>
                <a:lnTo>
                  <a:pt x="2054932" y="477144"/>
                </a:lnTo>
                <a:lnTo>
                  <a:pt x="2646004" y="477144"/>
                </a:lnTo>
                <a:lnTo>
                  <a:pt x="2646004" y="409618"/>
                </a:lnTo>
                <a:cubicBezTo>
                  <a:pt x="2587238" y="371189"/>
                  <a:pt x="2550683" y="304246"/>
                  <a:pt x="2550683" y="228766"/>
                </a:cubicBezTo>
                <a:cubicBezTo>
                  <a:pt x="2550683" y="102422"/>
                  <a:pt x="2653106" y="0"/>
                  <a:pt x="277945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9" name="Freeform 53">
            <a:extLst>
              <a:ext uri="{FF2B5EF4-FFF2-40B4-BE49-F238E27FC236}">
                <a16:creationId xmlns:a16="http://schemas.microsoft.com/office/drawing/2014/main" id="{893A7D5D-3747-4FFC-AD39-5F827D9017C4}"/>
              </a:ext>
            </a:extLst>
          </p:cNvPr>
          <p:cNvSpPr/>
          <p:nvPr/>
        </p:nvSpPr>
        <p:spPr>
          <a:xfrm flipH="1">
            <a:off x="1066258" y="3977415"/>
            <a:ext cx="293173" cy="251966"/>
          </a:xfrm>
          <a:custGeom>
            <a:avLst/>
            <a:gdLst/>
            <a:ahLst/>
            <a:cxnLst/>
            <a:rect l="l" t="t" r="r" b="b"/>
            <a:pathLst>
              <a:path w="3747318" h="3220630">
                <a:moveTo>
                  <a:pt x="1455638" y="819213"/>
                </a:moveTo>
                <a:cubicBezTo>
                  <a:pt x="1581890" y="819213"/>
                  <a:pt x="1684238" y="921561"/>
                  <a:pt x="1684238" y="1047813"/>
                </a:cubicBezTo>
                <a:cubicBezTo>
                  <a:pt x="1684238" y="1174065"/>
                  <a:pt x="1581890" y="1276413"/>
                  <a:pt x="1455638" y="1276413"/>
                </a:cubicBezTo>
                <a:cubicBezTo>
                  <a:pt x="1329386" y="1276413"/>
                  <a:pt x="1227038" y="1174065"/>
                  <a:pt x="1227038" y="1047813"/>
                </a:cubicBezTo>
                <a:cubicBezTo>
                  <a:pt x="1227038" y="921561"/>
                  <a:pt x="1329386" y="819213"/>
                  <a:pt x="1455638" y="819213"/>
                </a:cubicBezTo>
                <a:close/>
                <a:moveTo>
                  <a:pt x="2235150" y="819213"/>
                </a:moveTo>
                <a:cubicBezTo>
                  <a:pt x="2361402" y="819213"/>
                  <a:pt x="2463750" y="921561"/>
                  <a:pt x="2463750" y="1047813"/>
                </a:cubicBezTo>
                <a:cubicBezTo>
                  <a:pt x="2463750" y="1174065"/>
                  <a:pt x="2361402" y="1276413"/>
                  <a:pt x="2235150" y="1276413"/>
                </a:cubicBezTo>
                <a:cubicBezTo>
                  <a:pt x="2108898" y="1276413"/>
                  <a:pt x="2006550" y="1174065"/>
                  <a:pt x="2006550" y="1047813"/>
                </a:cubicBezTo>
                <a:cubicBezTo>
                  <a:pt x="2006550" y="921561"/>
                  <a:pt x="2108898" y="819213"/>
                  <a:pt x="2235150" y="819213"/>
                </a:cubicBezTo>
                <a:close/>
                <a:moveTo>
                  <a:pt x="3014662" y="819213"/>
                </a:moveTo>
                <a:cubicBezTo>
                  <a:pt x="3140914" y="819213"/>
                  <a:pt x="3243262" y="921561"/>
                  <a:pt x="3243262" y="1047813"/>
                </a:cubicBezTo>
                <a:cubicBezTo>
                  <a:pt x="3243262" y="1174065"/>
                  <a:pt x="3140914" y="1276413"/>
                  <a:pt x="3014662" y="1276413"/>
                </a:cubicBezTo>
                <a:cubicBezTo>
                  <a:pt x="2888410" y="1276413"/>
                  <a:pt x="2786062" y="1174065"/>
                  <a:pt x="2786062" y="1047813"/>
                </a:cubicBezTo>
                <a:cubicBezTo>
                  <a:pt x="2786062" y="921561"/>
                  <a:pt x="2888410" y="819213"/>
                  <a:pt x="3014662" y="819213"/>
                </a:cubicBezTo>
                <a:close/>
                <a:moveTo>
                  <a:pt x="553290" y="667803"/>
                </a:moveTo>
                <a:lnTo>
                  <a:pt x="552034" y="667803"/>
                </a:lnTo>
                <a:lnTo>
                  <a:pt x="454090" y="667803"/>
                </a:lnTo>
                <a:lnTo>
                  <a:pt x="383671" y="667803"/>
                </a:lnTo>
                <a:cubicBezTo>
                  <a:pt x="171775" y="667803"/>
                  <a:pt x="0" y="839578"/>
                  <a:pt x="0" y="1051474"/>
                </a:cubicBezTo>
                <a:lnTo>
                  <a:pt x="0" y="2372364"/>
                </a:lnTo>
                <a:cubicBezTo>
                  <a:pt x="0" y="2584260"/>
                  <a:pt x="171775" y="2756035"/>
                  <a:pt x="383671" y="2756035"/>
                </a:cubicBezTo>
                <a:lnTo>
                  <a:pt x="649047" y="2756035"/>
                </a:lnTo>
                <a:cubicBezTo>
                  <a:pt x="546380" y="2958845"/>
                  <a:pt x="474406" y="3028353"/>
                  <a:pt x="174793" y="3220630"/>
                </a:cubicBezTo>
                <a:cubicBezTo>
                  <a:pt x="650199" y="3174991"/>
                  <a:pt x="1051667" y="3043772"/>
                  <a:pt x="1403830" y="2756035"/>
                </a:cubicBezTo>
                <a:lnTo>
                  <a:pt x="2640665" y="2756035"/>
                </a:lnTo>
                <a:cubicBezTo>
                  <a:pt x="2782226" y="2756035"/>
                  <a:pt x="2905880" y="2679370"/>
                  <a:pt x="2970971" y="2564477"/>
                </a:cubicBezTo>
                <a:cubicBezTo>
                  <a:pt x="2742421" y="2482699"/>
                  <a:pt x="2531569" y="2366318"/>
                  <a:pt x="2334721" y="2205482"/>
                </a:cubicBezTo>
                <a:lnTo>
                  <a:pt x="974103" y="2205482"/>
                </a:lnTo>
                <a:cubicBezTo>
                  <a:pt x="768630" y="2205482"/>
                  <a:pt x="597451" y="2058657"/>
                  <a:pt x="560170" y="1864121"/>
                </a:cubicBezTo>
                <a:lnTo>
                  <a:pt x="553290" y="1852846"/>
                </a:lnTo>
                <a:close/>
                <a:moveTo>
                  <a:pt x="3363647" y="0"/>
                </a:moveTo>
                <a:lnTo>
                  <a:pt x="1106653" y="0"/>
                </a:lnTo>
                <a:cubicBezTo>
                  <a:pt x="894757" y="0"/>
                  <a:pt x="722982" y="171775"/>
                  <a:pt x="722982" y="383671"/>
                </a:cubicBezTo>
                <a:lnTo>
                  <a:pt x="722982" y="1704561"/>
                </a:lnTo>
                <a:cubicBezTo>
                  <a:pt x="722982" y="1916457"/>
                  <a:pt x="894757" y="2088232"/>
                  <a:pt x="1106653" y="2088232"/>
                </a:cubicBezTo>
                <a:lnTo>
                  <a:pt x="2343488" y="2088232"/>
                </a:lnTo>
                <a:cubicBezTo>
                  <a:pt x="2695651" y="2375969"/>
                  <a:pt x="3097119" y="2507188"/>
                  <a:pt x="3572525" y="2552827"/>
                </a:cubicBezTo>
                <a:cubicBezTo>
                  <a:pt x="3272912" y="2360550"/>
                  <a:pt x="3200938" y="2291042"/>
                  <a:pt x="3098271" y="2088232"/>
                </a:cubicBezTo>
                <a:lnTo>
                  <a:pt x="3363647" y="2088232"/>
                </a:lnTo>
                <a:cubicBezTo>
                  <a:pt x="3575543" y="2088232"/>
                  <a:pt x="3747318" y="1916457"/>
                  <a:pt x="3747318" y="1704561"/>
                </a:cubicBezTo>
                <a:lnTo>
                  <a:pt x="3747318" y="383671"/>
                </a:lnTo>
                <a:cubicBezTo>
                  <a:pt x="3747318" y="171775"/>
                  <a:pt x="3575543" y="0"/>
                  <a:pt x="336364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0" name="Round Same Side Corner Rectangle 12">
            <a:extLst>
              <a:ext uri="{FF2B5EF4-FFF2-40B4-BE49-F238E27FC236}">
                <a16:creationId xmlns:a16="http://schemas.microsoft.com/office/drawing/2014/main" id="{805781C7-583A-402B-9472-4D13AFCB003A}"/>
              </a:ext>
            </a:extLst>
          </p:cNvPr>
          <p:cNvSpPr/>
          <p:nvPr/>
        </p:nvSpPr>
        <p:spPr>
          <a:xfrm>
            <a:off x="1060140" y="4765164"/>
            <a:ext cx="290424" cy="292682"/>
          </a:xfrm>
          <a:custGeom>
            <a:avLst/>
            <a:gdLst/>
            <a:ahLst/>
            <a:cxnLst/>
            <a:rect l="l" t="t" r="r" b="b"/>
            <a:pathLst>
              <a:path w="3891831" h="3922089">
                <a:moveTo>
                  <a:pt x="1662674" y="3168351"/>
                </a:moveTo>
                <a:lnTo>
                  <a:pt x="1502829" y="3373344"/>
                </a:lnTo>
                <a:lnTo>
                  <a:pt x="2417229" y="3373344"/>
                </a:lnTo>
                <a:lnTo>
                  <a:pt x="2257384" y="3168351"/>
                </a:lnTo>
                <a:close/>
                <a:moveTo>
                  <a:pt x="2523259" y="1171504"/>
                </a:moveTo>
                <a:cubicBezTo>
                  <a:pt x="2532472" y="1171504"/>
                  <a:pt x="2541686" y="1175018"/>
                  <a:pt x="2548715" y="1182047"/>
                </a:cubicBezTo>
                <a:cubicBezTo>
                  <a:pt x="2562774" y="1196106"/>
                  <a:pt x="2562774" y="1218900"/>
                  <a:pt x="2548715" y="1232959"/>
                </a:cubicBezTo>
                <a:lnTo>
                  <a:pt x="2192302" y="1589372"/>
                </a:lnTo>
                <a:cubicBezTo>
                  <a:pt x="2215318" y="1634545"/>
                  <a:pt x="2208007" y="1691005"/>
                  <a:pt x="2170778" y="1729629"/>
                </a:cubicBezTo>
                <a:lnTo>
                  <a:pt x="1842194" y="2070527"/>
                </a:lnTo>
                <a:lnTo>
                  <a:pt x="1840602" y="2068993"/>
                </a:lnTo>
                <a:lnTo>
                  <a:pt x="1839683" y="2070526"/>
                </a:lnTo>
                <a:lnTo>
                  <a:pt x="1772706" y="2003549"/>
                </a:lnTo>
                <a:lnTo>
                  <a:pt x="1671997" y="1906478"/>
                </a:lnTo>
                <a:lnTo>
                  <a:pt x="1671997" y="2304256"/>
                </a:lnTo>
                <a:lnTo>
                  <a:pt x="519869" y="2304256"/>
                </a:lnTo>
                <a:lnTo>
                  <a:pt x="519869" y="1555463"/>
                </a:lnTo>
                <a:cubicBezTo>
                  <a:pt x="519869" y="1430811"/>
                  <a:pt x="620920" y="1329760"/>
                  <a:pt x="745572" y="1329760"/>
                </a:cubicBezTo>
                <a:lnTo>
                  <a:pt x="887110" y="1329760"/>
                </a:lnTo>
                <a:lnTo>
                  <a:pt x="1095933" y="1689800"/>
                </a:lnTo>
                <a:lnTo>
                  <a:pt x="1304756" y="1329760"/>
                </a:lnTo>
                <a:lnTo>
                  <a:pt x="1446294" y="1329760"/>
                </a:lnTo>
                <a:cubicBezTo>
                  <a:pt x="1483655" y="1329760"/>
                  <a:pt x="1518895" y="1338838"/>
                  <a:pt x="1549463" y="1355810"/>
                </a:cubicBezTo>
                <a:lnTo>
                  <a:pt x="1551429" y="1352534"/>
                </a:lnTo>
                <a:lnTo>
                  <a:pt x="1560928" y="1362033"/>
                </a:lnTo>
                <a:cubicBezTo>
                  <a:pt x="1593912" y="1380586"/>
                  <a:pt x="1621171" y="1407846"/>
                  <a:pt x="1639724" y="1440829"/>
                </a:cubicBezTo>
                <a:lnTo>
                  <a:pt x="1875719" y="1676823"/>
                </a:lnTo>
                <a:lnTo>
                  <a:pt x="1991438" y="1556767"/>
                </a:lnTo>
                <a:cubicBezTo>
                  <a:pt x="2032038" y="1514646"/>
                  <a:pt x="2095142" y="1507302"/>
                  <a:pt x="2142374" y="1537477"/>
                </a:cubicBezTo>
                <a:lnTo>
                  <a:pt x="2497803" y="1182047"/>
                </a:lnTo>
                <a:cubicBezTo>
                  <a:pt x="2504833" y="1175018"/>
                  <a:pt x="2514046" y="1171504"/>
                  <a:pt x="2523259" y="1171504"/>
                </a:cubicBezTo>
                <a:close/>
                <a:moveTo>
                  <a:pt x="3270424" y="602451"/>
                </a:moveTo>
                <a:cubicBezTo>
                  <a:pt x="3365959" y="700507"/>
                  <a:pt x="3424268" y="834597"/>
                  <a:pt x="3424268" y="982306"/>
                </a:cubicBezTo>
                <a:lnTo>
                  <a:pt x="2890568" y="982307"/>
                </a:lnTo>
                <a:close/>
                <a:moveTo>
                  <a:pt x="1095932" y="477151"/>
                </a:moveTo>
                <a:cubicBezTo>
                  <a:pt x="1287178" y="477151"/>
                  <a:pt x="1442214" y="632187"/>
                  <a:pt x="1442214" y="823433"/>
                </a:cubicBezTo>
                <a:cubicBezTo>
                  <a:pt x="1442214" y="1014679"/>
                  <a:pt x="1287178" y="1169715"/>
                  <a:pt x="1095932" y="1169715"/>
                </a:cubicBezTo>
                <a:cubicBezTo>
                  <a:pt x="904686" y="1169715"/>
                  <a:pt x="749650" y="1014679"/>
                  <a:pt x="749650" y="823433"/>
                </a:cubicBezTo>
                <a:cubicBezTo>
                  <a:pt x="749650" y="632187"/>
                  <a:pt x="904686" y="477151"/>
                  <a:pt x="1095932" y="477151"/>
                </a:cubicBezTo>
                <a:close/>
                <a:moveTo>
                  <a:pt x="2797293" y="477150"/>
                </a:moveTo>
                <a:cubicBezTo>
                  <a:pt x="2797293" y="660228"/>
                  <a:pt x="2797294" y="843306"/>
                  <a:pt x="2797294" y="1026384"/>
                </a:cubicBezTo>
                <a:lnTo>
                  <a:pt x="3346527" y="1026384"/>
                </a:lnTo>
                <a:cubicBezTo>
                  <a:pt x="3346527" y="1329718"/>
                  <a:pt x="3100627" y="1575618"/>
                  <a:pt x="2797293" y="1575618"/>
                </a:cubicBezTo>
                <a:cubicBezTo>
                  <a:pt x="2647814" y="1575618"/>
                  <a:pt x="2512282" y="1515904"/>
                  <a:pt x="2413635" y="1418636"/>
                </a:cubicBezTo>
                <a:lnTo>
                  <a:pt x="2585415" y="1246856"/>
                </a:lnTo>
                <a:cubicBezTo>
                  <a:pt x="2612360" y="1219912"/>
                  <a:pt x="2612360" y="1176226"/>
                  <a:pt x="2585415" y="1149281"/>
                </a:cubicBezTo>
                <a:cubicBezTo>
                  <a:pt x="2558471" y="1122337"/>
                  <a:pt x="2514785" y="1122337"/>
                  <a:pt x="2487840" y="1149281"/>
                </a:cubicBezTo>
                <a:lnTo>
                  <a:pt x="2328419" y="1308703"/>
                </a:lnTo>
                <a:cubicBezTo>
                  <a:pt x="2276781" y="1227012"/>
                  <a:pt x="2248059" y="1130052"/>
                  <a:pt x="2248059" y="1026384"/>
                </a:cubicBezTo>
                <a:cubicBezTo>
                  <a:pt x="2248059" y="723050"/>
                  <a:pt x="2493959" y="477150"/>
                  <a:pt x="2797293" y="477150"/>
                </a:cubicBezTo>
                <a:close/>
                <a:moveTo>
                  <a:pt x="2842770" y="361048"/>
                </a:moveTo>
                <a:cubicBezTo>
                  <a:pt x="2979660" y="362831"/>
                  <a:pt x="3115706" y="416416"/>
                  <a:pt x="3220152" y="520862"/>
                </a:cubicBezTo>
                <a:lnTo>
                  <a:pt x="2842770" y="898246"/>
                </a:lnTo>
                <a:close/>
                <a:moveTo>
                  <a:pt x="745283" y="252264"/>
                </a:moveTo>
                <a:cubicBezTo>
                  <a:pt x="540043" y="252264"/>
                  <a:pt x="373664" y="418643"/>
                  <a:pt x="373664" y="623883"/>
                </a:cubicBezTo>
                <a:lnTo>
                  <a:pt x="373664" y="2481932"/>
                </a:lnTo>
                <a:lnTo>
                  <a:pt x="3505664" y="2481932"/>
                </a:lnTo>
                <a:lnTo>
                  <a:pt x="3505664" y="623883"/>
                </a:lnTo>
                <a:cubicBezTo>
                  <a:pt x="3505664" y="418643"/>
                  <a:pt x="3339285" y="252264"/>
                  <a:pt x="3134045" y="252264"/>
                </a:cubicBezTo>
                <a:close/>
                <a:moveTo>
                  <a:pt x="561239" y="0"/>
                </a:moveTo>
                <a:lnTo>
                  <a:pt x="3333911" y="0"/>
                </a:lnTo>
                <a:cubicBezTo>
                  <a:pt x="3562371" y="0"/>
                  <a:pt x="3747575" y="185204"/>
                  <a:pt x="3747575" y="413664"/>
                </a:cubicBezTo>
                <a:lnTo>
                  <a:pt x="3747575" y="2481932"/>
                </a:lnTo>
                <a:lnTo>
                  <a:pt x="3751166" y="2481932"/>
                </a:lnTo>
                <a:lnTo>
                  <a:pt x="3891831" y="3528390"/>
                </a:lnTo>
                <a:lnTo>
                  <a:pt x="3891831" y="3528390"/>
                </a:lnTo>
                <a:lnTo>
                  <a:pt x="3891831" y="3528392"/>
                </a:lnTo>
                <a:lnTo>
                  <a:pt x="3891831" y="3725239"/>
                </a:lnTo>
                <a:cubicBezTo>
                  <a:pt x="3891831" y="3833956"/>
                  <a:pt x="3803698" y="3922089"/>
                  <a:pt x="3694981" y="3922089"/>
                </a:cubicBezTo>
                <a:lnTo>
                  <a:pt x="196850" y="3922089"/>
                </a:lnTo>
                <a:cubicBezTo>
                  <a:pt x="88133" y="3922089"/>
                  <a:pt x="0" y="3833956"/>
                  <a:pt x="0" y="3725239"/>
                </a:cubicBezTo>
                <a:cubicBezTo>
                  <a:pt x="0" y="3659623"/>
                  <a:pt x="1" y="3594006"/>
                  <a:pt x="1" y="3528390"/>
                </a:cubicBezTo>
                <a:lnTo>
                  <a:pt x="3399" y="3528390"/>
                </a:lnTo>
                <a:lnTo>
                  <a:pt x="144064" y="2481932"/>
                </a:lnTo>
                <a:lnTo>
                  <a:pt x="147575" y="2481932"/>
                </a:lnTo>
                <a:lnTo>
                  <a:pt x="147575" y="413664"/>
                </a:lnTo>
                <a:cubicBezTo>
                  <a:pt x="147575" y="185204"/>
                  <a:pt x="332779" y="0"/>
                  <a:pt x="56123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Tree>
    <p:extLst>
      <p:ext uri="{BB962C8B-B14F-4D97-AF65-F5344CB8AC3E}">
        <p14:creationId xmlns:p14="http://schemas.microsoft.com/office/powerpoint/2010/main" val="21332145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직사각형 16">
            <a:extLst>
              <a:ext uri="{FF2B5EF4-FFF2-40B4-BE49-F238E27FC236}">
                <a16:creationId xmlns:a16="http://schemas.microsoft.com/office/drawing/2014/main" id="{D6908497-0028-41E1-9ADC-C46BD8D25318}"/>
              </a:ext>
            </a:extLst>
          </p:cNvPr>
          <p:cNvSpPr/>
          <p:nvPr/>
        </p:nvSpPr>
        <p:spPr>
          <a:xfrm>
            <a:off x="6962845" y="1025797"/>
            <a:ext cx="4743380" cy="1569660"/>
          </a:xfrm>
          <a:prstGeom prst="rect">
            <a:avLst/>
          </a:prstGeom>
        </p:spPr>
        <p:txBody>
          <a:bodyPr wrap="square">
            <a:spAutoFit/>
          </a:bodyPr>
          <a:lstStyle/>
          <a:p>
            <a:r>
              <a:rPr lang="en-US" altLang="ko-KR" sz="1200" dirty="0">
                <a:solidFill>
                  <a:schemeClr val="tx1">
                    <a:lumMod val="75000"/>
                    <a:lumOff val="25000"/>
                  </a:schemeClr>
                </a:solidFill>
              </a:rPr>
              <a:t>Get a modern PowerPoint  Presentation that is beautifully designed. I hope and I believe that this Template will your Time, Money and Reputation. Easy to change colors, photos and Text. Get a modern PowerPoint  Presentation that is beautifully designed. </a:t>
            </a:r>
            <a:r>
              <a:rPr lang="en-US" altLang="ko-KR" sz="1200" dirty="0">
                <a:solidFill>
                  <a:schemeClr val="tx1">
                    <a:lumMod val="75000"/>
                    <a:lumOff val="25000"/>
                  </a:schemeClr>
                </a:solidFill>
                <a:cs typeface="Arial" pitchFamily="34" charset="0"/>
              </a:rPr>
              <a:t>You can simply impress your audience and add a unique zing and appeal to your Presentations.</a:t>
            </a:r>
            <a:r>
              <a:rPr lang="en-US" altLang="ko-KR" sz="1200" dirty="0">
                <a:solidFill>
                  <a:schemeClr val="tx1">
                    <a:lumMod val="75000"/>
                    <a:lumOff val="25000"/>
                  </a:schemeClr>
                </a:solidFill>
              </a:rPr>
              <a:t> 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endParaRPr>
          </a:p>
        </p:txBody>
      </p:sp>
      <p:sp>
        <p:nvSpPr>
          <p:cNvPr id="18" name="TextBox 17">
            <a:extLst>
              <a:ext uri="{FF2B5EF4-FFF2-40B4-BE49-F238E27FC236}">
                <a16:creationId xmlns:a16="http://schemas.microsoft.com/office/drawing/2014/main" id="{F8EBAA04-754A-4E4A-97F8-D45AF291497A}"/>
              </a:ext>
            </a:extLst>
          </p:cNvPr>
          <p:cNvSpPr txBox="1"/>
          <p:nvPr/>
        </p:nvSpPr>
        <p:spPr>
          <a:xfrm>
            <a:off x="8979205" y="5775752"/>
            <a:ext cx="2727020" cy="338554"/>
          </a:xfrm>
          <a:prstGeom prst="rect">
            <a:avLst/>
          </a:prstGeom>
          <a:noFill/>
        </p:spPr>
        <p:txBody>
          <a:bodyPr wrap="square" rtlCol="0">
            <a:spAutoFit/>
          </a:bodyPr>
          <a:lstStyle/>
          <a:p>
            <a:pPr algn="r"/>
            <a:r>
              <a:rPr lang="en-US" altLang="ko-KR" sz="1600" b="1" dirty="0">
                <a:solidFill>
                  <a:schemeClr val="tx1">
                    <a:lumMod val="75000"/>
                    <a:lumOff val="25000"/>
                  </a:schemeClr>
                </a:solidFill>
                <a:cs typeface="Arial" pitchFamily="34" charset="0"/>
              </a:rPr>
              <a:t>Simple  Presentation</a:t>
            </a:r>
            <a:endParaRPr lang="ko-KR" altLang="en-US" sz="1600" b="1" dirty="0">
              <a:solidFill>
                <a:schemeClr val="tx1">
                  <a:lumMod val="75000"/>
                  <a:lumOff val="25000"/>
                </a:schemeClr>
              </a:solidFill>
              <a:cs typeface="Arial" pitchFamily="34" charset="0"/>
            </a:endParaRPr>
          </a:p>
        </p:txBody>
      </p:sp>
      <p:sp>
        <p:nvSpPr>
          <p:cNvPr id="8" name="직사각형 2">
            <a:extLst>
              <a:ext uri="{FF2B5EF4-FFF2-40B4-BE49-F238E27FC236}">
                <a16:creationId xmlns:a16="http://schemas.microsoft.com/office/drawing/2014/main" id="{42F95D4A-0E5D-484A-BF86-FA850D9ECDB8}"/>
              </a:ext>
            </a:extLst>
          </p:cNvPr>
          <p:cNvSpPr/>
          <p:nvPr/>
        </p:nvSpPr>
        <p:spPr>
          <a:xfrm>
            <a:off x="603115" y="1222632"/>
            <a:ext cx="4506435" cy="1754326"/>
          </a:xfrm>
          <a:prstGeom prst="rect">
            <a:avLst/>
          </a:prstGeom>
        </p:spPr>
        <p:txBody>
          <a:bodyPr wrap="square">
            <a:spAutoFit/>
          </a:bodyPr>
          <a:lstStyle/>
          <a:p>
            <a:r>
              <a:rPr lang="en-US" altLang="ko-KR" sz="3600" dirty="0">
                <a:solidFill>
                  <a:schemeClr val="bg1"/>
                </a:solidFill>
                <a:latin typeface="+mj-lt"/>
                <a:cs typeface="Arial" pitchFamily="34" charset="0"/>
              </a:rPr>
              <a:t>We Create</a:t>
            </a:r>
          </a:p>
          <a:p>
            <a:r>
              <a:rPr lang="en-US" altLang="ko-KR" sz="3600" dirty="0">
                <a:solidFill>
                  <a:schemeClr val="bg1"/>
                </a:solidFill>
                <a:latin typeface="+mj-lt"/>
                <a:cs typeface="Arial" pitchFamily="34" charset="0"/>
              </a:rPr>
              <a:t>Quality Professional </a:t>
            </a:r>
            <a:endParaRPr lang="ko-KR" altLang="en-US" sz="3600" dirty="0">
              <a:solidFill>
                <a:schemeClr val="bg1"/>
              </a:solidFill>
              <a:latin typeface="+mj-lt"/>
              <a:cs typeface="Arial" pitchFamily="34" charset="0"/>
            </a:endParaRPr>
          </a:p>
          <a:p>
            <a:r>
              <a:rPr lang="en-US" altLang="ko-KR" sz="3600" dirty="0">
                <a:solidFill>
                  <a:schemeClr val="bg1"/>
                </a:solidFill>
                <a:latin typeface="+mj-lt"/>
                <a:cs typeface="Arial" pitchFamily="34" charset="0"/>
              </a:rPr>
              <a:t>PPT Presentation</a:t>
            </a:r>
          </a:p>
        </p:txBody>
      </p:sp>
      <p:sp>
        <p:nvSpPr>
          <p:cNvPr id="9" name="TextBox 8">
            <a:extLst>
              <a:ext uri="{FF2B5EF4-FFF2-40B4-BE49-F238E27FC236}">
                <a16:creationId xmlns:a16="http://schemas.microsoft.com/office/drawing/2014/main" id="{90595B94-4FF8-4D7F-83B5-6216DFEF2605}"/>
              </a:ext>
            </a:extLst>
          </p:cNvPr>
          <p:cNvSpPr txBox="1"/>
          <p:nvPr/>
        </p:nvSpPr>
        <p:spPr>
          <a:xfrm>
            <a:off x="1128409" y="3904890"/>
            <a:ext cx="4326561" cy="1754326"/>
          </a:xfrm>
          <a:prstGeom prst="rect">
            <a:avLst/>
          </a:prstGeom>
          <a:noFill/>
        </p:spPr>
        <p:txBody>
          <a:bodyPr wrap="square" rtlCol="0">
            <a:spAutoFit/>
          </a:bodyPr>
          <a:lstStyle/>
          <a:p>
            <a:pPr algn="r"/>
            <a:r>
              <a:rPr lang="en-US" altLang="ko-KR" dirty="0">
                <a:solidFill>
                  <a:schemeClr val="bg1"/>
                </a:solidFill>
                <a:cs typeface="Arial" pitchFamily="34" charset="0"/>
              </a:rPr>
              <a:t>You can simply impress your audience and add a unique zing and appeal to your Presentations. Easy to change colors, photos and Text. Get a modern PowerPoint  Presentation that is beautifully designed. </a:t>
            </a:r>
          </a:p>
        </p:txBody>
      </p:sp>
      <p:sp>
        <p:nvSpPr>
          <p:cNvPr id="3" name="Picture Placeholder 2">
            <a:extLst>
              <a:ext uri="{FF2B5EF4-FFF2-40B4-BE49-F238E27FC236}">
                <a16:creationId xmlns:a16="http://schemas.microsoft.com/office/drawing/2014/main" id="{6E9458F1-8291-4E49-91CC-90D0C8080266}"/>
              </a:ext>
            </a:extLst>
          </p:cNvPr>
          <p:cNvSpPr>
            <a:spLocks noGrp="1"/>
          </p:cNvSpPr>
          <p:nvPr>
            <p:ph type="pic" sz="quarter" idx="65"/>
          </p:nvPr>
        </p:nvSpPr>
        <p:spPr/>
      </p:sp>
    </p:spTree>
    <p:extLst>
      <p:ext uri="{BB962C8B-B14F-4D97-AF65-F5344CB8AC3E}">
        <p14:creationId xmlns:p14="http://schemas.microsoft.com/office/powerpoint/2010/main" val="390273306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grpSp>
        <p:nvGrpSpPr>
          <p:cNvPr id="7" name="Group 6">
            <a:extLst>
              <a:ext uri="{FF2B5EF4-FFF2-40B4-BE49-F238E27FC236}">
                <a16:creationId xmlns:a16="http://schemas.microsoft.com/office/drawing/2014/main" id="{AA6446BC-F668-4EC4-8F0E-7D013504FA1F}"/>
              </a:ext>
            </a:extLst>
          </p:cNvPr>
          <p:cNvGrpSpPr/>
          <p:nvPr/>
        </p:nvGrpSpPr>
        <p:grpSpPr>
          <a:xfrm>
            <a:off x="6829343" y="1611898"/>
            <a:ext cx="3420000" cy="923330"/>
            <a:chOff x="2551706" y="4283314"/>
            <a:chExt cx="1403938" cy="923330"/>
          </a:xfrm>
        </p:grpSpPr>
        <p:sp>
          <p:nvSpPr>
            <p:cNvPr id="8" name="TextBox 7">
              <a:extLst>
                <a:ext uri="{FF2B5EF4-FFF2-40B4-BE49-F238E27FC236}">
                  <a16:creationId xmlns:a16="http://schemas.microsoft.com/office/drawing/2014/main" id="{06BF6913-A014-4CF9-A4D5-611A52E249BC}"/>
                </a:ext>
              </a:extLst>
            </p:cNvPr>
            <p:cNvSpPr txBox="1"/>
            <p:nvPr/>
          </p:nvSpPr>
          <p:spPr>
            <a:xfrm>
              <a:off x="2551706" y="4560313"/>
              <a:ext cx="1403938"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r>
                <a:rPr lang="en-US" altLang="ko-KR" sz="1200" dirty="0">
                  <a:solidFill>
                    <a:schemeClr val="tx1">
                      <a:lumMod val="75000"/>
                      <a:lumOff val="25000"/>
                    </a:schemeClr>
                  </a:solidFill>
                  <a:ea typeface="FZShuTi" pitchFamily="2" charset="-122"/>
                  <a:cs typeface="Arial" pitchFamily="34" charset="0"/>
                </a:rPr>
                <a:t>Easy to change colors, photos.</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9" name="TextBox 8">
              <a:extLst>
                <a:ext uri="{FF2B5EF4-FFF2-40B4-BE49-F238E27FC236}">
                  <a16:creationId xmlns:a16="http://schemas.microsoft.com/office/drawing/2014/main" id="{10584DE0-8376-46F4-A1D0-EC6A51AC75BD}"/>
                </a:ext>
              </a:extLst>
            </p:cNvPr>
            <p:cNvSpPr txBox="1"/>
            <p:nvPr/>
          </p:nvSpPr>
          <p:spPr>
            <a:xfrm>
              <a:off x="2551706" y="4283314"/>
              <a:ext cx="1403938"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0" name="Group 9">
            <a:extLst>
              <a:ext uri="{FF2B5EF4-FFF2-40B4-BE49-F238E27FC236}">
                <a16:creationId xmlns:a16="http://schemas.microsoft.com/office/drawing/2014/main" id="{B53E8670-086A-4F93-9342-C9014242B8FE}"/>
              </a:ext>
            </a:extLst>
          </p:cNvPr>
          <p:cNvGrpSpPr/>
          <p:nvPr/>
        </p:nvGrpSpPr>
        <p:grpSpPr>
          <a:xfrm>
            <a:off x="7643644" y="2558990"/>
            <a:ext cx="3420000" cy="923330"/>
            <a:chOff x="2551706" y="4283314"/>
            <a:chExt cx="1403938" cy="923330"/>
          </a:xfrm>
        </p:grpSpPr>
        <p:sp>
          <p:nvSpPr>
            <p:cNvPr id="11" name="TextBox 10">
              <a:extLst>
                <a:ext uri="{FF2B5EF4-FFF2-40B4-BE49-F238E27FC236}">
                  <a16:creationId xmlns:a16="http://schemas.microsoft.com/office/drawing/2014/main" id="{3E1C58A6-D621-439B-B9AC-CC35E3062BAF}"/>
                </a:ext>
              </a:extLst>
            </p:cNvPr>
            <p:cNvSpPr txBox="1"/>
            <p:nvPr/>
          </p:nvSpPr>
          <p:spPr>
            <a:xfrm>
              <a:off x="2551706" y="4560313"/>
              <a:ext cx="1403938"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r>
                <a:rPr lang="en-US" altLang="ko-KR" sz="1200" dirty="0">
                  <a:solidFill>
                    <a:schemeClr val="tx1">
                      <a:lumMod val="75000"/>
                      <a:lumOff val="25000"/>
                    </a:schemeClr>
                  </a:solidFill>
                  <a:ea typeface="FZShuTi" pitchFamily="2" charset="-122"/>
                  <a:cs typeface="Arial" pitchFamily="34" charset="0"/>
                </a:rPr>
                <a:t>Easy to change colors, photos.</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12" name="TextBox 11">
              <a:extLst>
                <a:ext uri="{FF2B5EF4-FFF2-40B4-BE49-F238E27FC236}">
                  <a16:creationId xmlns:a16="http://schemas.microsoft.com/office/drawing/2014/main" id="{D3D5BE04-D02B-4849-9369-89D1C7704953}"/>
                </a:ext>
              </a:extLst>
            </p:cNvPr>
            <p:cNvSpPr txBox="1"/>
            <p:nvPr/>
          </p:nvSpPr>
          <p:spPr>
            <a:xfrm>
              <a:off x="2551706" y="4283314"/>
              <a:ext cx="1403938"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3" name="Group 12">
            <a:extLst>
              <a:ext uri="{FF2B5EF4-FFF2-40B4-BE49-F238E27FC236}">
                <a16:creationId xmlns:a16="http://schemas.microsoft.com/office/drawing/2014/main" id="{05B57BA0-6B3C-45A2-9A25-0DE8F657D17E}"/>
              </a:ext>
            </a:extLst>
          </p:cNvPr>
          <p:cNvGrpSpPr/>
          <p:nvPr/>
        </p:nvGrpSpPr>
        <p:grpSpPr>
          <a:xfrm>
            <a:off x="7701762" y="4212272"/>
            <a:ext cx="3420000" cy="923330"/>
            <a:chOff x="2551706" y="4283314"/>
            <a:chExt cx="1403938" cy="923330"/>
          </a:xfrm>
        </p:grpSpPr>
        <p:sp>
          <p:nvSpPr>
            <p:cNvPr id="14" name="TextBox 13">
              <a:extLst>
                <a:ext uri="{FF2B5EF4-FFF2-40B4-BE49-F238E27FC236}">
                  <a16:creationId xmlns:a16="http://schemas.microsoft.com/office/drawing/2014/main" id="{1B16B42B-CDA2-4407-A06F-64E999AF96A7}"/>
                </a:ext>
              </a:extLst>
            </p:cNvPr>
            <p:cNvSpPr txBox="1"/>
            <p:nvPr/>
          </p:nvSpPr>
          <p:spPr>
            <a:xfrm>
              <a:off x="2551706" y="4560313"/>
              <a:ext cx="1403938"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r>
                <a:rPr lang="en-US" altLang="ko-KR" sz="1200" dirty="0">
                  <a:solidFill>
                    <a:schemeClr val="tx1">
                      <a:lumMod val="75000"/>
                      <a:lumOff val="25000"/>
                    </a:schemeClr>
                  </a:solidFill>
                  <a:ea typeface="FZShuTi" pitchFamily="2" charset="-122"/>
                  <a:cs typeface="Arial" pitchFamily="34" charset="0"/>
                </a:rPr>
                <a:t>Easy to change colors, photos.</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15" name="TextBox 14">
              <a:extLst>
                <a:ext uri="{FF2B5EF4-FFF2-40B4-BE49-F238E27FC236}">
                  <a16:creationId xmlns:a16="http://schemas.microsoft.com/office/drawing/2014/main" id="{80712B46-40BD-4C6C-8117-3ABC939B02BE}"/>
                </a:ext>
              </a:extLst>
            </p:cNvPr>
            <p:cNvSpPr txBox="1"/>
            <p:nvPr/>
          </p:nvSpPr>
          <p:spPr>
            <a:xfrm>
              <a:off x="2551706" y="4283314"/>
              <a:ext cx="1403938"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6" name="Group 15">
            <a:extLst>
              <a:ext uri="{FF2B5EF4-FFF2-40B4-BE49-F238E27FC236}">
                <a16:creationId xmlns:a16="http://schemas.microsoft.com/office/drawing/2014/main" id="{7AE433BB-E8D4-4C8B-9DF8-A6E4FCAD723D}"/>
              </a:ext>
            </a:extLst>
          </p:cNvPr>
          <p:cNvGrpSpPr/>
          <p:nvPr/>
        </p:nvGrpSpPr>
        <p:grpSpPr>
          <a:xfrm>
            <a:off x="852854" y="2558990"/>
            <a:ext cx="3420000" cy="923330"/>
            <a:chOff x="2551706" y="4283314"/>
            <a:chExt cx="1403938" cy="923330"/>
          </a:xfrm>
        </p:grpSpPr>
        <p:sp>
          <p:nvSpPr>
            <p:cNvPr id="17" name="TextBox 16">
              <a:extLst>
                <a:ext uri="{FF2B5EF4-FFF2-40B4-BE49-F238E27FC236}">
                  <a16:creationId xmlns:a16="http://schemas.microsoft.com/office/drawing/2014/main" id="{22D229A8-5ABF-4926-9F38-0F6C7C32AB30}"/>
                </a:ext>
              </a:extLst>
            </p:cNvPr>
            <p:cNvSpPr txBox="1"/>
            <p:nvPr/>
          </p:nvSpPr>
          <p:spPr>
            <a:xfrm>
              <a:off x="2551706" y="4560313"/>
              <a:ext cx="1403938"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r>
                <a:rPr lang="en-US" altLang="ko-KR" sz="1200" dirty="0">
                  <a:solidFill>
                    <a:schemeClr val="tx1">
                      <a:lumMod val="75000"/>
                      <a:lumOff val="25000"/>
                    </a:schemeClr>
                  </a:solidFill>
                  <a:ea typeface="FZShuTi" pitchFamily="2" charset="-122"/>
                  <a:cs typeface="Arial" pitchFamily="34" charset="0"/>
                </a:rPr>
                <a:t>Easy to change colors, photos.</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18" name="TextBox 17">
              <a:extLst>
                <a:ext uri="{FF2B5EF4-FFF2-40B4-BE49-F238E27FC236}">
                  <a16:creationId xmlns:a16="http://schemas.microsoft.com/office/drawing/2014/main" id="{2311D454-061B-4EC8-BC91-1CAA4BF8EFBC}"/>
                </a:ext>
              </a:extLst>
            </p:cNvPr>
            <p:cNvSpPr txBox="1"/>
            <p:nvPr/>
          </p:nvSpPr>
          <p:spPr>
            <a:xfrm>
              <a:off x="2551706" y="4283314"/>
              <a:ext cx="1403938"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9" name="Group 18">
            <a:extLst>
              <a:ext uri="{FF2B5EF4-FFF2-40B4-BE49-F238E27FC236}">
                <a16:creationId xmlns:a16="http://schemas.microsoft.com/office/drawing/2014/main" id="{76D6CA5B-FE88-4637-83AA-CA2E341437FB}"/>
              </a:ext>
            </a:extLst>
          </p:cNvPr>
          <p:cNvGrpSpPr/>
          <p:nvPr/>
        </p:nvGrpSpPr>
        <p:grpSpPr>
          <a:xfrm>
            <a:off x="852854" y="4212272"/>
            <a:ext cx="3420000" cy="923330"/>
            <a:chOff x="2551706" y="4283314"/>
            <a:chExt cx="1403938" cy="923330"/>
          </a:xfrm>
        </p:grpSpPr>
        <p:sp>
          <p:nvSpPr>
            <p:cNvPr id="20" name="TextBox 19">
              <a:extLst>
                <a:ext uri="{FF2B5EF4-FFF2-40B4-BE49-F238E27FC236}">
                  <a16:creationId xmlns:a16="http://schemas.microsoft.com/office/drawing/2014/main" id="{40E3232F-917C-4D9B-AC72-C6134A4493A8}"/>
                </a:ext>
              </a:extLst>
            </p:cNvPr>
            <p:cNvSpPr txBox="1"/>
            <p:nvPr/>
          </p:nvSpPr>
          <p:spPr>
            <a:xfrm>
              <a:off x="2551706" y="4560313"/>
              <a:ext cx="1403938"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a:t>
              </a:r>
              <a:r>
                <a:rPr lang="en-US" altLang="ko-KR" sz="1200" dirty="0">
                  <a:solidFill>
                    <a:schemeClr val="tx1">
                      <a:lumMod val="75000"/>
                      <a:lumOff val="25000"/>
                    </a:schemeClr>
                  </a:solidFill>
                  <a:ea typeface="FZShuTi" pitchFamily="2" charset="-122"/>
                  <a:cs typeface="Arial" pitchFamily="34" charset="0"/>
                </a:rPr>
                <a:t> Easy to change colors, photos.</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21" name="TextBox 20">
              <a:extLst>
                <a:ext uri="{FF2B5EF4-FFF2-40B4-BE49-F238E27FC236}">
                  <a16:creationId xmlns:a16="http://schemas.microsoft.com/office/drawing/2014/main" id="{AA1B92CD-91E1-481A-A0B1-63ED7925694E}"/>
                </a:ext>
              </a:extLst>
            </p:cNvPr>
            <p:cNvSpPr txBox="1"/>
            <p:nvPr/>
          </p:nvSpPr>
          <p:spPr>
            <a:xfrm>
              <a:off x="2551706" y="4283314"/>
              <a:ext cx="1403938"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22" name="Group 21">
            <a:extLst>
              <a:ext uri="{FF2B5EF4-FFF2-40B4-BE49-F238E27FC236}">
                <a16:creationId xmlns:a16="http://schemas.microsoft.com/office/drawing/2014/main" id="{0F419BF0-072E-4F2D-BF9F-CA27CDA2AC6F}"/>
              </a:ext>
            </a:extLst>
          </p:cNvPr>
          <p:cNvGrpSpPr/>
          <p:nvPr/>
        </p:nvGrpSpPr>
        <p:grpSpPr>
          <a:xfrm>
            <a:off x="1862163" y="5052645"/>
            <a:ext cx="3420000" cy="923330"/>
            <a:chOff x="2551706" y="4283314"/>
            <a:chExt cx="1403938" cy="923330"/>
          </a:xfrm>
        </p:grpSpPr>
        <p:sp>
          <p:nvSpPr>
            <p:cNvPr id="23" name="TextBox 22">
              <a:extLst>
                <a:ext uri="{FF2B5EF4-FFF2-40B4-BE49-F238E27FC236}">
                  <a16:creationId xmlns:a16="http://schemas.microsoft.com/office/drawing/2014/main" id="{911C030A-F833-4CDF-91B7-AF4D509CFD59}"/>
                </a:ext>
              </a:extLst>
            </p:cNvPr>
            <p:cNvSpPr txBox="1"/>
            <p:nvPr/>
          </p:nvSpPr>
          <p:spPr>
            <a:xfrm>
              <a:off x="2551706" y="4560313"/>
              <a:ext cx="1403938"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a:t>
              </a:r>
              <a:r>
                <a:rPr lang="en-US" altLang="ko-KR" sz="1200" dirty="0">
                  <a:solidFill>
                    <a:schemeClr val="tx1">
                      <a:lumMod val="75000"/>
                      <a:lumOff val="25000"/>
                    </a:schemeClr>
                  </a:solidFill>
                  <a:ea typeface="FZShuTi" pitchFamily="2" charset="-122"/>
                  <a:cs typeface="Arial" pitchFamily="34" charset="0"/>
                </a:rPr>
                <a:t> Easy to change colors, photos.</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24" name="TextBox 23">
              <a:extLst>
                <a:ext uri="{FF2B5EF4-FFF2-40B4-BE49-F238E27FC236}">
                  <a16:creationId xmlns:a16="http://schemas.microsoft.com/office/drawing/2014/main" id="{9D7F7728-6B04-494B-9DAF-ABE1D31F3732}"/>
                </a:ext>
              </a:extLst>
            </p:cNvPr>
            <p:cNvSpPr txBox="1"/>
            <p:nvPr/>
          </p:nvSpPr>
          <p:spPr>
            <a:xfrm>
              <a:off x="2551706" y="4283314"/>
              <a:ext cx="1403938"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25" name="그룹 3">
            <a:extLst>
              <a:ext uri="{FF2B5EF4-FFF2-40B4-BE49-F238E27FC236}">
                <a16:creationId xmlns:a16="http://schemas.microsoft.com/office/drawing/2014/main" id="{CDF9E12F-EB65-42D1-BAF8-F9458D957A74}"/>
              </a:ext>
            </a:extLst>
          </p:cNvPr>
          <p:cNvGrpSpPr/>
          <p:nvPr/>
        </p:nvGrpSpPr>
        <p:grpSpPr>
          <a:xfrm>
            <a:off x="4607268" y="2184397"/>
            <a:ext cx="2977467" cy="3310535"/>
            <a:chOff x="4733387" y="2304040"/>
            <a:chExt cx="2734502" cy="3040391"/>
          </a:xfrm>
        </p:grpSpPr>
        <p:sp>
          <p:nvSpPr>
            <p:cNvPr id="26" name="Oval 25">
              <a:extLst>
                <a:ext uri="{FF2B5EF4-FFF2-40B4-BE49-F238E27FC236}">
                  <a16:creationId xmlns:a16="http://schemas.microsoft.com/office/drawing/2014/main" id="{44BB94CA-4ADF-4498-B61E-2F01C1A17F53}"/>
                </a:ext>
              </a:extLst>
            </p:cNvPr>
            <p:cNvSpPr/>
            <p:nvPr/>
          </p:nvSpPr>
          <p:spPr>
            <a:xfrm>
              <a:off x="4733387" y="2443864"/>
              <a:ext cx="2734502" cy="2734502"/>
            </a:xfrm>
            <a:prstGeom prst="ellipse">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27" name="Oval 26">
              <a:extLst>
                <a:ext uri="{FF2B5EF4-FFF2-40B4-BE49-F238E27FC236}">
                  <a16:creationId xmlns:a16="http://schemas.microsoft.com/office/drawing/2014/main" id="{06DEB946-9F45-48A0-9DD3-6148E7AD8DF0}"/>
                </a:ext>
              </a:extLst>
            </p:cNvPr>
            <p:cNvSpPr/>
            <p:nvPr/>
          </p:nvSpPr>
          <p:spPr>
            <a:xfrm>
              <a:off x="5948939" y="2304040"/>
              <a:ext cx="279648" cy="279648"/>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28" name="Oval 27">
              <a:extLst>
                <a:ext uri="{FF2B5EF4-FFF2-40B4-BE49-F238E27FC236}">
                  <a16:creationId xmlns:a16="http://schemas.microsoft.com/office/drawing/2014/main" id="{11C0F6A6-CBFB-4886-9B8A-526B0BC9FA72}"/>
                </a:ext>
              </a:extLst>
            </p:cNvPr>
            <p:cNvSpPr/>
            <p:nvPr/>
          </p:nvSpPr>
          <p:spPr>
            <a:xfrm>
              <a:off x="5966487" y="5064783"/>
              <a:ext cx="279648" cy="279648"/>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29" name="Oval 28">
              <a:extLst>
                <a:ext uri="{FF2B5EF4-FFF2-40B4-BE49-F238E27FC236}">
                  <a16:creationId xmlns:a16="http://schemas.microsoft.com/office/drawing/2014/main" id="{31814017-4F14-4BDB-9D1A-F43EA0E4C866}"/>
                </a:ext>
              </a:extLst>
            </p:cNvPr>
            <p:cNvSpPr/>
            <p:nvPr/>
          </p:nvSpPr>
          <p:spPr>
            <a:xfrm>
              <a:off x="7092436" y="4450608"/>
              <a:ext cx="279648" cy="279648"/>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30" name="Oval 29">
              <a:extLst>
                <a:ext uri="{FF2B5EF4-FFF2-40B4-BE49-F238E27FC236}">
                  <a16:creationId xmlns:a16="http://schemas.microsoft.com/office/drawing/2014/main" id="{957F67F9-F59C-47A7-BC3D-FB401D342433}"/>
                </a:ext>
              </a:extLst>
            </p:cNvPr>
            <p:cNvSpPr/>
            <p:nvPr/>
          </p:nvSpPr>
          <p:spPr>
            <a:xfrm>
              <a:off x="7092436" y="2936819"/>
              <a:ext cx="279648" cy="279648"/>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31" name="Oval 30">
              <a:extLst>
                <a:ext uri="{FF2B5EF4-FFF2-40B4-BE49-F238E27FC236}">
                  <a16:creationId xmlns:a16="http://schemas.microsoft.com/office/drawing/2014/main" id="{8FE25667-ACBC-494E-B39F-31F2B3ACE03C}"/>
                </a:ext>
              </a:extLst>
            </p:cNvPr>
            <p:cNvSpPr/>
            <p:nvPr/>
          </p:nvSpPr>
          <p:spPr>
            <a:xfrm>
              <a:off x="4799856" y="4450608"/>
              <a:ext cx="279648" cy="279648"/>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32" name="Oval 31">
              <a:extLst>
                <a:ext uri="{FF2B5EF4-FFF2-40B4-BE49-F238E27FC236}">
                  <a16:creationId xmlns:a16="http://schemas.microsoft.com/office/drawing/2014/main" id="{99C7F484-476B-43DB-B15B-A4335BCF6FD4}"/>
                </a:ext>
              </a:extLst>
            </p:cNvPr>
            <p:cNvSpPr/>
            <p:nvPr/>
          </p:nvSpPr>
          <p:spPr>
            <a:xfrm>
              <a:off x="4799856" y="2936819"/>
              <a:ext cx="279648" cy="279648"/>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grpSp>
      <p:grpSp>
        <p:nvGrpSpPr>
          <p:cNvPr id="33" name="그룹 62">
            <a:extLst>
              <a:ext uri="{FF2B5EF4-FFF2-40B4-BE49-F238E27FC236}">
                <a16:creationId xmlns:a16="http://schemas.microsoft.com/office/drawing/2014/main" id="{6009DFDA-BBEF-4285-97C5-0B255450F49A}"/>
              </a:ext>
            </a:extLst>
          </p:cNvPr>
          <p:cNvGrpSpPr/>
          <p:nvPr/>
        </p:nvGrpSpPr>
        <p:grpSpPr>
          <a:xfrm>
            <a:off x="5533403" y="3992865"/>
            <a:ext cx="1107260" cy="891714"/>
            <a:chOff x="9900592" y="3481411"/>
            <a:chExt cx="1532190" cy="1233924"/>
          </a:xfrm>
        </p:grpSpPr>
        <p:grpSp>
          <p:nvGrpSpPr>
            <p:cNvPr id="34" name="그룹 64">
              <a:extLst>
                <a:ext uri="{FF2B5EF4-FFF2-40B4-BE49-F238E27FC236}">
                  <a16:creationId xmlns:a16="http://schemas.microsoft.com/office/drawing/2014/main" id="{332DDA13-A2D2-497D-B406-43F1AC96AD6B}"/>
                </a:ext>
              </a:extLst>
            </p:cNvPr>
            <p:cNvGrpSpPr/>
            <p:nvPr/>
          </p:nvGrpSpPr>
          <p:grpSpPr>
            <a:xfrm>
              <a:off x="9900593" y="3481411"/>
              <a:ext cx="1532189" cy="385808"/>
              <a:chOff x="5134373" y="3131004"/>
              <a:chExt cx="1431908" cy="315692"/>
            </a:xfrm>
          </p:grpSpPr>
          <p:sp>
            <p:nvSpPr>
              <p:cNvPr id="41" name="직사각형 6">
                <a:extLst>
                  <a:ext uri="{FF2B5EF4-FFF2-40B4-BE49-F238E27FC236}">
                    <a16:creationId xmlns:a16="http://schemas.microsoft.com/office/drawing/2014/main" id="{B5A55F46-DC64-436F-8D94-4FE8A8A9E64C}"/>
                  </a:ext>
                </a:extLst>
              </p:cNvPr>
              <p:cNvSpPr/>
              <p:nvPr/>
            </p:nvSpPr>
            <p:spPr>
              <a:xfrm>
                <a:off x="5208323" y="3177330"/>
                <a:ext cx="1258310" cy="223041"/>
              </a:xfrm>
              <a:custGeom>
                <a:avLst/>
                <a:gdLst>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8310" h="199384">
                    <a:moveTo>
                      <a:pt x="0" y="0"/>
                    </a:moveTo>
                    <a:lnTo>
                      <a:pt x="1258310" y="0"/>
                    </a:lnTo>
                    <a:cubicBezTo>
                      <a:pt x="1210685" y="75986"/>
                      <a:pt x="1213065" y="130541"/>
                      <a:pt x="1258310" y="199384"/>
                    </a:cubicBezTo>
                    <a:lnTo>
                      <a:pt x="0" y="199384"/>
                    </a:lnTo>
                    <a:lnTo>
                      <a:pt x="0" y="0"/>
                    </a:lnTo>
                    <a:close/>
                  </a:path>
                </a:pathLst>
              </a:cu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2" name="자유형: 도형 72">
                <a:extLst>
                  <a:ext uri="{FF2B5EF4-FFF2-40B4-BE49-F238E27FC236}">
                    <a16:creationId xmlns:a16="http://schemas.microsoft.com/office/drawing/2014/main" id="{86838551-03AA-4A66-9C85-451CC09BF345}"/>
                  </a:ext>
                </a:extLst>
              </p:cNvPr>
              <p:cNvSpPr/>
              <p:nvPr/>
            </p:nvSpPr>
            <p:spPr>
              <a:xfrm>
                <a:off x="5134373" y="3131004"/>
                <a:ext cx="1431908" cy="315692"/>
              </a:xfrm>
              <a:custGeom>
                <a:avLst/>
                <a:gdLst>
                  <a:gd name="connsiteX0" fmla="*/ 62289 w 1431908"/>
                  <a:gd name="connsiteY0" fmla="*/ 0 h 315692"/>
                  <a:gd name="connsiteX1" fmla="*/ 1371331 w 1431908"/>
                  <a:gd name="connsiteY1" fmla="*/ 0 h 315692"/>
                  <a:gd name="connsiteX2" fmla="*/ 1415376 w 1431908"/>
                  <a:gd name="connsiteY2" fmla="*/ 18244 h 315692"/>
                  <a:gd name="connsiteX3" fmla="*/ 1431908 w 1431908"/>
                  <a:gd name="connsiteY3" fmla="*/ 58155 h 315692"/>
                  <a:gd name="connsiteX4" fmla="*/ 100375 w 1431908"/>
                  <a:gd name="connsiteY4" fmla="*/ 58155 h 315692"/>
                  <a:gd name="connsiteX5" fmla="*/ 73951 w 1431908"/>
                  <a:gd name="connsiteY5" fmla="*/ 84579 h 315692"/>
                  <a:gd name="connsiteX6" fmla="*/ 73951 w 1431908"/>
                  <a:gd name="connsiteY6" fmla="*/ 231114 h 315692"/>
                  <a:gd name="connsiteX7" fmla="*/ 100375 w 1431908"/>
                  <a:gd name="connsiteY7" fmla="*/ 257538 h 315692"/>
                  <a:gd name="connsiteX8" fmla="*/ 1431907 w 1431908"/>
                  <a:gd name="connsiteY8" fmla="*/ 257538 h 315692"/>
                  <a:gd name="connsiteX9" fmla="*/ 1415376 w 1431908"/>
                  <a:gd name="connsiteY9" fmla="*/ 297448 h 315692"/>
                  <a:gd name="connsiteX10" fmla="*/ 1371331 w 1431908"/>
                  <a:gd name="connsiteY10" fmla="*/ 315692 h 315692"/>
                  <a:gd name="connsiteX11" fmla="*/ 62289 w 1431908"/>
                  <a:gd name="connsiteY11" fmla="*/ 315692 h 315692"/>
                  <a:gd name="connsiteX12" fmla="*/ 0 w 1431908"/>
                  <a:gd name="connsiteY12" fmla="*/ 253403 h 315692"/>
                  <a:gd name="connsiteX13" fmla="*/ 0 w 1431908"/>
                  <a:gd name="connsiteY13" fmla="*/ 62289 h 315692"/>
                  <a:gd name="connsiteX14" fmla="*/ 62289 w 1431908"/>
                  <a:gd name="connsiteY14" fmla="*/ 0 h 315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31908" h="315692">
                    <a:moveTo>
                      <a:pt x="62289" y="0"/>
                    </a:moveTo>
                    <a:lnTo>
                      <a:pt x="1371331" y="0"/>
                    </a:lnTo>
                    <a:cubicBezTo>
                      <a:pt x="1388532" y="0"/>
                      <a:pt x="1404104" y="6972"/>
                      <a:pt x="1415376" y="18244"/>
                    </a:cubicBezTo>
                    <a:lnTo>
                      <a:pt x="1431908" y="58155"/>
                    </a:lnTo>
                    <a:lnTo>
                      <a:pt x="100375" y="58155"/>
                    </a:lnTo>
                    <a:cubicBezTo>
                      <a:pt x="85781" y="58155"/>
                      <a:pt x="73951" y="69985"/>
                      <a:pt x="73951" y="84579"/>
                    </a:cubicBezTo>
                    <a:lnTo>
                      <a:pt x="73951" y="231114"/>
                    </a:lnTo>
                    <a:cubicBezTo>
                      <a:pt x="73951" y="245708"/>
                      <a:pt x="85781" y="257538"/>
                      <a:pt x="100375" y="257538"/>
                    </a:cubicBezTo>
                    <a:lnTo>
                      <a:pt x="1431907" y="257538"/>
                    </a:lnTo>
                    <a:lnTo>
                      <a:pt x="1415376" y="297448"/>
                    </a:lnTo>
                    <a:cubicBezTo>
                      <a:pt x="1404104" y="308720"/>
                      <a:pt x="1388532" y="315692"/>
                      <a:pt x="1371331" y="315692"/>
                    </a:cubicBezTo>
                    <a:lnTo>
                      <a:pt x="62289" y="315692"/>
                    </a:lnTo>
                    <a:cubicBezTo>
                      <a:pt x="27888" y="315692"/>
                      <a:pt x="0" y="287804"/>
                      <a:pt x="0" y="253403"/>
                    </a:cubicBezTo>
                    <a:lnTo>
                      <a:pt x="0" y="62289"/>
                    </a:lnTo>
                    <a:cubicBezTo>
                      <a:pt x="0" y="27888"/>
                      <a:pt x="27888" y="0"/>
                      <a:pt x="6228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35" name="그룹 65">
              <a:extLst>
                <a:ext uri="{FF2B5EF4-FFF2-40B4-BE49-F238E27FC236}">
                  <a16:creationId xmlns:a16="http://schemas.microsoft.com/office/drawing/2014/main" id="{316EB57C-AE13-4E68-A8D7-367157D0990A}"/>
                </a:ext>
              </a:extLst>
            </p:cNvPr>
            <p:cNvGrpSpPr/>
            <p:nvPr/>
          </p:nvGrpSpPr>
          <p:grpSpPr>
            <a:xfrm>
              <a:off x="9900592" y="3905469"/>
              <a:ext cx="1532189" cy="385808"/>
              <a:chOff x="5018098" y="3131004"/>
              <a:chExt cx="1431908" cy="315692"/>
            </a:xfrm>
          </p:grpSpPr>
          <p:sp>
            <p:nvSpPr>
              <p:cNvPr id="39" name="직사각형 6">
                <a:extLst>
                  <a:ext uri="{FF2B5EF4-FFF2-40B4-BE49-F238E27FC236}">
                    <a16:creationId xmlns:a16="http://schemas.microsoft.com/office/drawing/2014/main" id="{BFCA9D7F-FD68-477D-ACDA-7EB2ADFFE0D4}"/>
                  </a:ext>
                </a:extLst>
              </p:cNvPr>
              <p:cNvSpPr/>
              <p:nvPr/>
            </p:nvSpPr>
            <p:spPr>
              <a:xfrm>
                <a:off x="5092049" y="3177330"/>
                <a:ext cx="1258310" cy="223041"/>
              </a:xfrm>
              <a:custGeom>
                <a:avLst/>
                <a:gdLst>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8310" h="199384">
                    <a:moveTo>
                      <a:pt x="0" y="0"/>
                    </a:moveTo>
                    <a:lnTo>
                      <a:pt x="1258310" y="0"/>
                    </a:lnTo>
                    <a:cubicBezTo>
                      <a:pt x="1210685" y="75986"/>
                      <a:pt x="1213065" y="130541"/>
                      <a:pt x="1258310" y="199384"/>
                    </a:cubicBezTo>
                    <a:lnTo>
                      <a:pt x="0" y="199384"/>
                    </a:lnTo>
                    <a:lnTo>
                      <a:pt x="0" y="0"/>
                    </a:lnTo>
                    <a:close/>
                  </a:path>
                </a:pathLst>
              </a:cu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0" name="자유형: 도형 70">
                <a:extLst>
                  <a:ext uri="{FF2B5EF4-FFF2-40B4-BE49-F238E27FC236}">
                    <a16:creationId xmlns:a16="http://schemas.microsoft.com/office/drawing/2014/main" id="{51DED5B8-60CB-4EBF-BBC6-02DB115914B9}"/>
                  </a:ext>
                </a:extLst>
              </p:cNvPr>
              <p:cNvSpPr/>
              <p:nvPr/>
            </p:nvSpPr>
            <p:spPr>
              <a:xfrm>
                <a:off x="5018098" y="3131004"/>
                <a:ext cx="1431908" cy="315692"/>
              </a:xfrm>
              <a:custGeom>
                <a:avLst/>
                <a:gdLst>
                  <a:gd name="connsiteX0" fmla="*/ 62289 w 1431908"/>
                  <a:gd name="connsiteY0" fmla="*/ 0 h 315692"/>
                  <a:gd name="connsiteX1" fmla="*/ 1371331 w 1431908"/>
                  <a:gd name="connsiteY1" fmla="*/ 0 h 315692"/>
                  <a:gd name="connsiteX2" fmla="*/ 1415376 w 1431908"/>
                  <a:gd name="connsiteY2" fmla="*/ 18244 h 315692"/>
                  <a:gd name="connsiteX3" fmla="*/ 1431908 w 1431908"/>
                  <a:gd name="connsiteY3" fmla="*/ 58155 h 315692"/>
                  <a:gd name="connsiteX4" fmla="*/ 100375 w 1431908"/>
                  <a:gd name="connsiteY4" fmla="*/ 58155 h 315692"/>
                  <a:gd name="connsiteX5" fmla="*/ 73951 w 1431908"/>
                  <a:gd name="connsiteY5" fmla="*/ 84579 h 315692"/>
                  <a:gd name="connsiteX6" fmla="*/ 73951 w 1431908"/>
                  <a:gd name="connsiteY6" fmla="*/ 231114 h 315692"/>
                  <a:gd name="connsiteX7" fmla="*/ 100375 w 1431908"/>
                  <a:gd name="connsiteY7" fmla="*/ 257538 h 315692"/>
                  <a:gd name="connsiteX8" fmla="*/ 1431907 w 1431908"/>
                  <a:gd name="connsiteY8" fmla="*/ 257538 h 315692"/>
                  <a:gd name="connsiteX9" fmla="*/ 1415376 w 1431908"/>
                  <a:gd name="connsiteY9" fmla="*/ 297448 h 315692"/>
                  <a:gd name="connsiteX10" fmla="*/ 1371331 w 1431908"/>
                  <a:gd name="connsiteY10" fmla="*/ 315692 h 315692"/>
                  <a:gd name="connsiteX11" fmla="*/ 62289 w 1431908"/>
                  <a:gd name="connsiteY11" fmla="*/ 315692 h 315692"/>
                  <a:gd name="connsiteX12" fmla="*/ 0 w 1431908"/>
                  <a:gd name="connsiteY12" fmla="*/ 253403 h 315692"/>
                  <a:gd name="connsiteX13" fmla="*/ 0 w 1431908"/>
                  <a:gd name="connsiteY13" fmla="*/ 62289 h 315692"/>
                  <a:gd name="connsiteX14" fmla="*/ 62289 w 1431908"/>
                  <a:gd name="connsiteY14" fmla="*/ 0 h 315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31908" h="315692">
                    <a:moveTo>
                      <a:pt x="62289" y="0"/>
                    </a:moveTo>
                    <a:lnTo>
                      <a:pt x="1371331" y="0"/>
                    </a:lnTo>
                    <a:cubicBezTo>
                      <a:pt x="1388532" y="0"/>
                      <a:pt x="1404104" y="6972"/>
                      <a:pt x="1415376" y="18244"/>
                    </a:cubicBezTo>
                    <a:lnTo>
                      <a:pt x="1431908" y="58155"/>
                    </a:lnTo>
                    <a:lnTo>
                      <a:pt x="100375" y="58155"/>
                    </a:lnTo>
                    <a:cubicBezTo>
                      <a:pt x="85781" y="58155"/>
                      <a:pt x="73951" y="69985"/>
                      <a:pt x="73951" y="84579"/>
                    </a:cubicBezTo>
                    <a:lnTo>
                      <a:pt x="73951" y="231114"/>
                    </a:lnTo>
                    <a:cubicBezTo>
                      <a:pt x="73951" y="245708"/>
                      <a:pt x="85781" y="257538"/>
                      <a:pt x="100375" y="257538"/>
                    </a:cubicBezTo>
                    <a:lnTo>
                      <a:pt x="1431907" y="257538"/>
                    </a:lnTo>
                    <a:lnTo>
                      <a:pt x="1415376" y="297448"/>
                    </a:lnTo>
                    <a:cubicBezTo>
                      <a:pt x="1404104" y="308720"/>
                      <a:pt x="1388532" y="315692"/>
                      <a:pt x="1371331" y="315692"/>
                    </a:cubicBezTo>
                    <a:lnTo>
                      <a:pt x="62289" y="315692"/>
                    </a:lnTo>
                    <a:cubicBezTo>
                      <a:pt x="27888" y="315692"/>
                      <a:pt x="0" y="287804"/>
                      <a:pt x="0" y="253403"/>
                    </a:cubicBezTo>
                    <a:lnTo>
                      <a:pt x="0" y="62289"/>
                    </a:lnTo>
                    <a:cubicBezTo>
                      <a:pt x="0" y="27888"/>
                      <a:pt x="27888" y="0"/>
                      <a:pt x="6228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36" name="그룹 66">
              <a:extLst>
                <a:ext uri="{FF2B5EF4-FFF2-40B4-BE49-F238E27FC236}">
                  <a16:creationId xmlns:a16="http://schemas.microsoft.com/office/drawing/2014/main" id="{82A35A7F-A72F-428E-A562-69AEBED6536C}"/>
                </a:ext>
              </a:extLst>
            </p:cNvPr>
            <p:cNvGrpSpPr/>
            <p:nvPr/>
          </p:nvGrpSpPr>
          <p:grpSpPr>
            <a:xfrm>
              <a:off x="9900593" y="4329527"/>
              <a:ext cx="1532189" cy="385808"/>
              <a:chOff x="5134373" y="3131004"/>
              <a:chExt cx="1431908" cy="315692"/>
            </a:xfrm>
          </p:grpSpPr>
          <p:sp>
            <p:nvSpPr>
              <p:cNvPr id="37" name="직사각형 6">
                <a:extLst>
                  <a:ext uri="{FF2B5EF4-FFF2-40B4-BE49-F238E27FC236}">
                    <a16:creationId xmlns:a16="http://schemas.microsoft.com/office/drawing/2014/main" id="{96F29844-E1D5-4076-9B5C-42F2ACFAC2E6}"/>
                  </a:ext>
                </a:extLst>
              </p:cNvPr>
              <p:cNvSpPr/>
              <p:nvPr/>
            </p:nvSpPr>
            <p:spPr>
              <a:xfrm>
                <a:off x="5208323" y="3177330"/>
                <a:ext cx="1258310" cy="223041"/>
              </a:xfrm>
              <a:custGeom>
                <a:avLst/>
                <a:gdLst>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 name="connsiteX0" fmla="*/ 0 w 1258310"/>
                  <a:gd name="connsiteY0" fmla="*/ 0 h 199384"/>
                  <a:gd name="connsiteX1" fmla="*/ 1258310 w 1258310"/>
                  <a:gd name="connsiteY1" fmla="*/ 0 h 199384"/>
                  <a:gd name="connsiteX2" fmla="*/ 1258310 w 1258310"/>
                  <a:gd name="connsiteY2" fmla="*/ 199384 h 199384"/>
                  <a:gd name="connsiteX3" fmla="*/ 0 w 1258310"/>
                  <a:gd name="connsiteY3" fmla="*/ 199384 h 199384"/>
                  <a:gd name="connsiteX4" fmla="*/ 0 w 1258310"/>
                  <a:gd name="connsiteY4" fmla="*/ 0 h 199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8310" h="199384">
                    <a:moveTo>
                      <a:pt x="0" y="0"/>
                    </a:moveTo>
                    <a:lnTo>
                      <a:pt x="1258310" y="0"/>
                    </a:lnTo>
                    <a:cubicBezTo>
                      <a:pt x="1210685" y="75986"/>
                      <a:pt x="1213065" y="130541"/>
                      <a:pt x="1258310" y="199384"/>
                    </a:cubicBezTo>
                    <a:lnTo>
                      <a:pt x="0" y="199384"/>
                    </a:lnTo>
                    <a:lnTo>
                      <a:pt x="0" y="0"/>
                    </a:lnTo>
                    <a:close/>
                  </a:path>
                </a:pathLst>
              </a:cu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8" name="자유형: 도형 68">
                <a:extLst>
                  <a:ext uri="{FF2B5EF4-FFF2-40B4-BE49-F238E27FC236}">
                    <a16:creationId xmlns:a16="http://schemas.microsoft.com/office/drawing/2014/main" id="{9CCAC58C-624F-4C1B-952B-441778ED7E4F}"/>
                  </a:ext>
                </a:extLst>
              </p:cNvPr>
              <p:cNvSpPr/>
              <p:nvPr/>
            </p:nvSpPr>
            <p:spPr>
              <a:xfrm>
                <a:off x="5134373" y="3131004"/>
                <a:ext cx="1431908" cy="315692"/>
              </a:xfrm>
              <a:custGeom>
                <a:avLst/>
                <a:gdLst>
                  <a:gd name="connsiteX0" fmla="*/ 62289 w 1431908"/>
                  <a:gd name="connsiteY0" fmla="*/ 0 h 315692"/>
                  <a:gd name="connsiteX1" fmla="*/ 1371331 w 1431908"/>
                  <a:gd name="connsiteY1" fmla="*/ 0 h 315692"/>
                  <a:gd name="connsiteX2" fmla="*/ 1415376 w 1431908"/>
                  <a:gd name="connsiteY2" fmla="*/ 18244 h 315692"/>
                  <a:gd name="connsiteX3" fmla="*/ 1431908 w 1431908"/>
                  <a:gd name="connsiteY3" fmla="*/ 58155 h 315692"/>
                  <a:gd name="connsiteX4" fmla="*/ 100375 w 1431908"/>
                  <a:gd name="connsiteY4" fmla="*/ 58155 h 315692"/>
                  <a:gd name="connsiteX5" fmla="*/ 73951 w 1431908"/>
                  <a:gd name="connsiteY5" fmla="*/ 84579 h 315692"/>
                  <a:gd name="connsiteX6" fmla="*/ 73951 w 1431908"/>
                  <a:gd name="connsiteY6" fmla="*/ 231114 h 315692"/>
                  <a:gd name="connsiteX7" fmla="*/ 100375 w 1431908"/>
                  <a:gd name="connsiteY7" fmla="*/ 257538 h 315692"/>
                  <a:gd name="connsiteX8" fmla="*/ 1431907 w 1431908"/>
                  <a:gd name="connsiteY8" fmla="*/ 257538 h 315692"/>
                  <a:gd name="connsiteX9" fmla="*/ 1415376 w 1431908"/>
                  <a:gd name="connsiteY9" fmla="*/ 297448 h 315692"/>
                  <a:gd name="connsiteX10" fmla="*/ 1371331 w 1431908"/>
                  <a:gd name="connsiteY10" fmla="*/ 315692 h 315692"/>
                  <a:gd name="connsiteX11" fmla="*/ 62289 w 1431908"/>
                  <a:gd name="connsiteY11" fmla="*/ 315692 h 315692"/>
                  <a:gd name="connsiteX12" fmla="*/ 0 w 1431908"/>
                  <a:gd name="connsiteY12" fmla="*/ 253403 h 315692"/>
                  <a:gd name="connsiteX13" fmla="*/ 0 w 1431908"/>
                  <a:gd name="connsiteY13" fmla="*/ 62289 h 315692"/>
                  <a:gd name="connsiteX14" fmla="*/ 62289 w 1431908"/>
                  <a:gd name="connsiteY14" fmla="*/ 0 h 315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31908" h="315692">
                    <a:moveTo>
                      <a:pt x="62289" y="0"/>
                    </a:moveTo>
                    <a:lnTo>
                      <a:pt x="1371331" y="0"/>
                    </a:lnTo>
                    <a:cubicBezTo>
                      <a:pt x="1388532" y="0"/>
                      <a:pt x="1404104" y="6972"/>
                      <a:pt x="1415376" y="18244"/>
                    </a:cubicBezTo>
                    <a:lnTo>
                      <a:pt x="1431908" y="58155"/>
                    </a:lnTo>
                    <a:lnTo>
                      <a:pt x="100375" y="58155"/>
                    </a:lnTo>
                    <a:cubicBezTo>
                      <a:pt x="85781" y="58155"/>
                      <a:pt x="73951" y="69985"/>
                      <a:pt x="73951" y="84579"/>
                    </a:cubicBezTo>
                    <a:lnTo>
                      <a:pt x="73951" y="231114"/>
                    </a:lnTo>
                    <a:cubicBezTo>
                      <a:pt x="73951" y="245708"/>
                      <a:pt x="85781" y="257538"/>
                      <a:pt x="100375" y="257538"/>
                    </a:cubicBezTo>
                    <a:lnTo>
                      <a:pt x="1431907" y="257538"/>
                    </a:lnTo>
                    <a:lnTo>
                      <a:pt x="1415376" y="297448"/>
                    </a:lnTo>
                    <a:cubicBezTo>
                      <a:pt x="1404104" y="308720"/>
                      <a:pt x="1388532" y="315692"/>
                      <a:pt x="1371331" y="315692"/>
                    </a:cubicBezTo>
                    <a:lnTo>
                      <a:pt x="62289" y="315692"/>
                    </a:lnTo>
                    <a:cubicBezTo>
                      <a:pt x="27888" y="315692"/>
                      <a:pt x="0" y="287804"/>
                      <a:pt x="0" y="253403"/>
                    </a:cubicBezTo>
                    <a:lnTo>
                      <a:pt x="0" y="62289"/>
                    </a:lnTo>
                    <a:cubicBezTo>
                      <a:pt x="0" y="27888"/>
                      <a:pt x="27888" y="0"/>
                      <a:pt x="6228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43" name="Chord 14">
            <a:extLst>
              <a:ext uri="{FF2B5EF4-FFF2-40B4-BE49-F238E27FC236}">
                <a16:creationId xmlns:a16="http://schemas.microsoft.com/office/drawing/2014/main" id="{95E032CB-F7FC-4F55-AC05-4C5DFDFF18D5}"/>
              </a:ext>
            </a:extLst>
          </p:cNvPr>
          <p:cNvSpPr/>
          <p:nvPr/>
        </p:nvSpPr>
        <p:spPr>
          <a:xfrm>
            <a:off x="5664655" y="2846508"/>
            <a:ext cx="844756" cy="1066014"/>
          </a:xfrm>
          <a:custGeom>
            <a:avLst/>
            <a:gdLst/>
            <a:ahLst/>
            <a:cxnLst/>
            <a:rect l="l" t="t" r="r" b="b"/>
            <a:pathLst>
              <a:path w="2120980" h="2676504">
                <a:moveTo>
                  <a:pt x="824057" y="2198115"/>
                </a:moveTo>
                <a:lnTo>
                  <a:pt x="824057" y="2229022"/>
                </a:lnTo>
                <a:lnTo>
                  <a:pt x="751177" y="2229022"/>
                </a:lnTo>
                <a:lnTo>
                  <a:pt x="751177" y="2510330"/>
                </a:lnTo>
                <a:lnTo>
                  <a:pt x="824057" y="2510330"/>
                </a:lnTo>
                <a:lnTo>
                  <a:pt x="824057" y="2541237"/>
                </a:lnTo>
                <a:lnTo>
                  <a:pt x="1298129" y="2541237"/>
                </a:lnTo>
                <a:lnTo>
                  <a:pt x="1298129" y="2510330"/>
                </a:lnTo>
                <a:lnTo>
                  <a:pt x="1371008" y="2510330"/>
                </a:lnTo>
                <a:lnTo>
                  <a:pt x="1371008" y="2229022"/>
                </a:lnTo>
                <a:lnTo>
                  <a:pt x="1298129" y="2229022"/>
                </a:lnTo>
                <a:lnTo>
                  <a:pt x="1298129" y="2198115"/>
                </a:lnTo>
                <a:close/>
                <a:moveTo>
                  <a:pt x="1933495" y="134375"/>
                </a:moveTo>
                <a:cubicBezTo>
                  <a:pt x="1872496" y="128267"/>
                  <a:pt x="1778964" y="206162"/>
                  <a:pt x="1655092" y="316398"/>
                </a:cubicBezTo>
                <a:lnTo>
                  <a:pt x="1655092" y="762581"/>
                </a:lnTo>
                <a:lnTo>
                  <a:pt x="1651862" y="762581"/>
                </a:lnTo>
                <a:cubicBezTo>
                  <a:pt x="1647824" y="843406"/>
                  <a:pt x="1633793" y="920606"/>
                  <a:pt x="1611266" y="992211"/>
                </a:cubicBezTo>
                <a:cubicBezTo>
                  <a:pt x="1739269" y="1047184"/>
                  <a:pt x="1828260" y="986425"/>
                  <a:pt x="1895778" y="900656"/>
                </a:cubicBezTo>
                <a:cubicBezTo>
                  <a:pt x="1964561" y="813279"/>
                  <a:pt x="2016746" y="624382"/>
                  <a:pt x="2016490" y="465292"/>
                </a:cubicBezTo>
                <a:cubicBezTo>
                  <a:pt x="2023696" y="232949"/>
                  <a:pt x="1995287" y="140561"/>
                  <a:pt x="1933495" y="134375"/>
                </a:cubicBezTo>
                <a:close/>
                <a:moveTo>
                  <a:pt x="187485" y="134375"/>
                </a:moveTo>
                <a:cubicBezTo>
                  <a:pt x="125693" y="140561"/>
                  <a:pt x="97284" y="232949"/>
                  <a:pt x="104490" y="465292"/>
                </a:cubicBezTo>
                <a:cubicBezTo>
                  <a:pt x="104234" y="624382"/>
                  <a:pt x="156419" y="813279"/>
                  <a:pt x="225202" y="900656"/>
                </a:cubicBezTo>
                <a:cubicBezTo>
                  <a:pt x="292944" y="986710"/>
                  <a:pt x="382303" y="1047587"/>
                  <a:pt x="511026" y="991745"/>
                </a:cubicBezTo>
                <a:cubicBezTo>
                  <a:pt x="488627" y="920189"/>
                  <a:pt x="474740" y="843131"/>
                  <a:pt x="470841" y="762581"/>
                </a:cubicBezTo>
                <a:lnTo>
                  <a:pt x="467092" y="762581"/>
                </a:lnTo>
                <a:lnTo>
                  <a:pt x="467092" y="317447"/>
                </a:lnTo>
                <a:cubicBezTo>
                  <a:pt x="342616" y="206663"/>
                  <a:pt x="248680" y="128248"/>
                  <a:pt x="187485" y="134375"/>
                </a:cubicBezTo>
                <a:close/>
                <a:moveTo>
                  <a:pt x="171293" y="338"/>
                </a:moveTo>
                <a:cubicBezTo>
                  <a:pt x="267101" y="7324"/>
                  <a:pt x="383647" y="121035"/>
                  <a:pt x="467092" y="183917"/>
                </a:cubicBezTo>
                <a:lnTo>
                  <a:pt x="467092" y="127304"/>
                </a:lnTo>
                <a:cubicBezTo>
                  <a:pt x="446033" y="120339"/>
                  <a:pt x="431092" y="100383"/>
                  <a:pt x="431092" y="76938"/>
                </a:cubicBezTo>
                <a:cubicBezTo>
                  <a:pt x="431092" y="47115"/>
                  <a:pt x="455269" y="22938"/>
                  <a:pt x="485092" y="22938"/>
                </a:cubicBezTo>
                <a:lnTo>
                  <a:pt x="1637092" y="22938"/>
                </a:lnTo>
                <a:cubicBezTo>
                  <a:pt x="1666915" y="22938"/>
                  <a:pt x="1691092" y="47115"/>
                  <a:pt x="1691092" y="76938"/>
                </a:cubicBezTo>
                <a:cubicBezTo>
                  <a:pt x="1691092" y="100383"/>
                  <a:pt x="1676151" y="120339"/>
                  <a:pt x="1655092" y="127304"/>
                </a:cubicBezTo>
                <a:lnTo>
                  <a:pt x="1655092" y="182958"/>
                </a:lnTo>
                <a:cubicBezTo>
                  <a:pt x="1738474" y="119924"/>
                  <a:pt x="1854348" y="7289"/>
                  <a:pt x="1949687" y="338"/>
                </a:cubicBezTo>
                <a:cubicBezTo>
                  <a:pt x="2046947" y="-6754"/>
                  <a:pt x="2122836" y="96139"/>
                  <a:pt x="2120946" y="473736"/>
                </a:cubicBezTo>
                <a:cubicBezTo>
                  <a:pt x="2117166" y="673942"/>
                  <a:pt x="2058714" y="872497"/>
                  <a:pt x="1966316" y="974360"/>
                </a:cubicBezTo>
                <a:cubicBezTo>
                  <a:pt x="1875288" y="1074712"/>
                  <a:pt x="1740706" y="1159472"/>
                  <a:pt x="1574365" y="1087619"/>
                </a:cubicBezTo>
                <a:cubicBezTo>
                  <a:pt x="1498402" y="1256706"/>
                  <a:pt x="1371540" y="1383225"/>
                  <a:pt x="1220432" y="1434843"/>
                </a:cubicBezTo>
                <a:lnTo>
                  <a:pt x="1220432" y="1524098"/>
                </a:lnTo>
                <a:cubicBezTo>
                  <a:pt x="1242816" y="1529237"/>
                  <a:pt x="1259092" y="1549488"/>
                  <a:pt x="1259092" y="1573540"/>
                </a:cubicBezTo>
                <a:lnTo>
                  <a:pt x="1259092" y="1782216"/>
                </a:lnTo>
                <a:cubicBezTo>
                  <a:pt x="1259092" y="1806269"/>
                  <a:pt x="1242816" y="1826519"/>
                  <a:pt x="1220432" y="1831659"/>
                </a:cubicBezTo>
                <a:lnTo>
                  <a:pt x="1220432" y="1899972"/>
                </a:lnTo>
                <a:cubicBezTo>
                  <a:pt x="1220432" y="1908643"/>
                  <a:pt x="1218317" y="1916820"/>
                  <a:pt x="1214011" y="1923722"/>
                </a:cubicBezTo>
                <a:cubicBezTo>
                  <a:pt x="1480406" y="1939701"/>
                  <a:pt x="1673079" y="1996147"/>
                  <a:pt x="1682229" y="2062848"/>
                </a:cubicBezTo>
                <a:lnTo>
                  <a:pt x="1925188" y="2062848"/>
                </a:lnTo>
                <a:lnTo>
                  <a:pt x="1925188" y="2676504"/>
                </a:lnTo>
                <a:lnTo>
                  <a:pt x="196996" y="2676504"/>
                </a:lnTo>
                <a:lnTo>
                  <a:pt x="196996" y="2062848"/>
                </a:lnTo>
                <a:lnTo>
                  <a:pt x="427501" y="2062848"/>
                </a:lnTo>
                <a:cubicBezTo>
                  <a:pt x="436455" y="1995236"/>
                  <a:pt x="634470" y="1937990"/>
                  <a:pt x="907722" y="1923052"/>
                </a:cubicBezTo>
                <a:cubicBezTo>
                  <a:pt x="903729" y="1916275"/>
                  <a:pt x="901752" y="1908354"/>
                  <a:pt x="901752" y="1899972"/>
                </a:cubicBezTo>
                <a:lnTo>
                  <a:pt x="901752" y="1831659"/>
                </a:lnTo>
                <a:cubicBezTo>
                  <a:pt x="879369" y="1826519"/>
                  <a:pt x="863092" y="1806269"/>
                  <a:pt x="863092" y="1782216"/>
                </a:cubicBezTo>
                <a:lnTo>
                  <a:pt x="863092" y="1573540"/>
                </a:lnTo>
                <a:cubicBezTo>
                  <a:pt x="863092" y="1549488"/>
                  <a:pt x="879369" y="1529237"/>
                  <a:pt x="901752" y="1524098"/>
                </a:cubicBezTo>
                <a:lnTo>
                  <a:pt x="901752" y="1435225"/>
                </a:lnTo>
                <a:cubicBezTo>
                  <a:pt x="750211" y="1383280"/>
                  <a:pt x="623484" y="1256276"/>
                  <a:pt x="547795" y="1087211"/>
                </a:cubicBezTo>
                <a:cubicBezTo>
                  <a:pt x="380891" y="1159861"/>
                  <a:pt x="245901" y="1074942"/>
                  <a:pt x="154664" y="974360"/>
                </a:cubicBezTo>
                <a:cubicBezTo>
                  <a:pt x="62266" y="872497"/>
                  <a:pt x="3814" y="673942"/>
                  <a:pt x="34" y="473736"/>
                </a:cubicBezTo>
                <a:cubicBezTo>
                  <a:pt x="-1856" y="96139"/>
                  <a:pt x="74033" y="-6754"/>
                  <a:pt x="171293" y="3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30648994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9F04DE-A6D9-4AC9-831B-090E3886C730}"/>
              </a:ext>
            </a:extLst>
          </p:cNvPr>
          <p:cNvSpPr>
            <a:spLocks noGrp="1"/>
          </p:cNvSpPr>
          <p:nvPr>
            <p:ph type="pic" idx="13"/>
          </p:nvPr>
        </p:nvSpPr>
        <p:spPr/>
      </p:sp>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4" name="TextBox 3">
            <a:extLst>
              <a:ext uri="{FF2B5EF4-FFF2-40B4-BE49-F238E27FC236}">
                <a16:creationId xmlns:a16="http://schemas.microsoft.com/office/drawing/2014/main" id="{1F023A98-8698-4BB8-96C7-CBC49B13DC92}"/>
              </a:ext>
            </a:extLst>
          </p:cNvPr>
          <p:cNvSpPr txBox="1"/>
          <p:nvPr/>
        </p:nvSpPr>
        <p:spPr>
          <a:xfrm>
            <a:off x="6716996" y="2533359"/>
            <a:ext cx="4822166" cy="1200329"/>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I hope and I believe that this Template will your Time, Money and Reputation. Get a modern PowerPoint  Presentation that is beautifully designed. You can simply impress your audience and add a unique zing and appeal to your Presentations. Easy to change colors, photos and Text. </a:t>
            </a:r>
          </a:p>
        </p:txBody>
      </p:sp>
      <p:sp>
        <p:nvSpPr>
          <p:cNvPr id="5" name="TextBox 4">
            <a:extLst>
              <a:ext uri="{FF2B5EF4-FFF2-40B4-BE49-F238E27FC236}">
                <a16:creationId xmlns:a16="http://schemas.microsoft.com/office/drawing/2014/main" id="{0CB336C7-74D8-4887-A0E7-1C1735D84249}"/>
              </a:ext>
            </a:extLst>
          </p:cNvPr>
          <p:cNvSpPr txBox="1"/>
          <p:nvPr/>
        </p:nvSpPr>
        <p:spPr>
          <a:xfrm>
            <a:off x="6792738" y="5410573"/>
            <a:ext cx="4822165"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 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6" name="직사각형 113">
            <a:extLst>
              <a:ext uri="{FF2B5EF4-FFF2-40B4-BE49-F238E27FC236}">
                <a16:creationId xmlns:a16="http://schemas.microsoft.com/office/drawing/2014/main" id="{731A095B-2A1E-48C0-B0D8-912DD354781E}"/>
              </a:ext>
            </a:extLst>
          </p:cNvPr>
          <p:cNvSpPr>
            <a:spLocks noChangeArrowheads="1"/>
          </p:cNvSpPr>
          <p:nvPr/>
        </p:nvSpPr>
        <p:spPr bwMode="auto">
          <a:xfrm>
            <a:off x="7298109" y="4008001"/>
            <a:ext cx="1905712" cy="307777"/>
          </a:xfrm>
          <a:prstGeom prst="rect">
            <a:avLst/>
          </a:prstGeom>
          <a:solidFill>
            <a:schemeClr val="accent2"/>
          </a:solid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charset="0"/>
              </a:rPr>
              <a:t>Text Here</a:t>
            </a:r>
            <a:endParaRPr lang="ko-KR" altLang="en-US" sz="1400" dirty="0">
              <a:solidFill>
                <a:schemeClr val="bg1"/>
              </a:solidFill>
            </a:endParaRPr>
          </a:p>
        </p:txBody>
      </p:sp>
      <p:sp>
        <p:nvSpPr>
          <p:cNvPr id="7" name="직사각형 113">
            <a:extLst>
              <a:ext uri="{FF2B5EF4-FFF2-40B4-BE49-F238E27FC236}">
                <a16:creationId xmlns:a16="http://schemas.microsoft.com/office/drawing/2014/main" id="{56979FD7-346C-498B-8E7E-75E9760ED29E}"/>
              </a:ext>
            </a:extLst>
          </p:cNvPr>
          <p:cNvSpPr>
            <a:spLocks noChangeArrowheads="1"/>
          </p:cNvSpPr>
          <p:nvPr/>
        </p:nvSpPr>
        <p:spPr bwMode="auto">
          <a:xfrm>
            <a:off x="9565081" y="4008001"/>
            <a:ext cx="1905712" cy="307777"/>
          </a:xfrm>
          <a:prstGeom prst="rect">
            <a:avLst/>
          </a:prstGeom>
          <a:solidFill>
            <a:schemeClr val="accent1"/>
          </a:solid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400" b="1" dirty="0">
                <a:solidFill>
                  <a:schemeClr val="bg1"/>
                </a:solidFill>
                <a:cs typeface="Arial" charset="0"/>
              </a:rPr>
              <a:t>Text Here</a:t>
            </a:r>
            <a:endParaRPr lang="ko-KR" altLang="en-US" sz="1400" dirty="0">
              <a:solidFill>
                <a:schemeClr val="bg1"/>
              </a:solidFill>
            </a:endParaRPr>
          </a:p>
        </p:txBody>
      </p:sp>
      <p:sp>
        <p:nvSpPr>
          <p:cNvPr id="8" name="TextBox 7">
            <a:extLst>
              <a:ext uri="{FF2B5EF4-FFF2-40B4-BE49-F238E27FC236}">
                <a16:creationId xmlns:a16="http://schemas.microsoft.com/office/drawing/2014/main" id="{F17AF49A-5E91-4A84-840B-7F0B35E7AC29}"/>
              </a:ext>
            </a:extLst>
          </p:cNvPr>
          <p:cNvSpPr txBox="1"/>
          <p:nvPr/>
        </p:nvSpPr>
        <p:spPr>
          <a:xfrm>
            <a:off x="7227651" y="1461912"/>
            <a:ext cx="4302335" cy="1003544"/>
          </a:xfrm>
          <a:prstGeom prst="rect">
            <a:avLst/>
          </a:prstGeom>
          <a:noFill/>
        </p:spPr>
        <p:txBody>
          <a:bodyPr wrap="square" rtlCol="0">
            <a:spAutoFit/>
          </a:bodyPr>
          <a:lstStyle/>
          <a:p>
            <a:pPr algn="r">
              <a:lnSpc>
                <a:spcPct val="110000"/>
              </a:lnSpc>
            </a:pPr>
            <a:r>
              <a:rPr lang="en-US" altLang="ko-KR" sz="2800" b="1" dirty="0">
                <a:solidFill>
                  <a:schemeClr val="tx1">
                    <a:lumMod val="75000"/>
                    <a:lumOff val="25000"/>
                  </a:schemeClr>
                </a:solidFill>
                <a:cs typeface="Arial" pitchFamily="34" charset="0"/>
              </a:rPr>
              <a:t>Simple Portfolio   Presentation Designed</a:t>
            </a:r>
          </a:p>
        </p:txBody>
      </p:sp>
      <p:grpSp>
        <p:nvGrpSpPr>
          <p:cNvPr id="18" name="Group 17">
            <a:extLst>
              <a:ext uri="{FF2B5EF4-FFF2-40B4-BE49-F238E27FC236}">
                <a16:creationId xmlns:a16="http://schemas.microsoft.com/office/drawing/2014/main" id="{F2379149-572C-40A3-A37D-0AEC9933A200}"/>
              </a:ext>
            </a:extLst>
          </p:cNvPr>
          <p:cNvGrpSpPr/>
          <p:nvPr/>
        </p:nvGrpSpPr>
        <p:grpSpPr>
          <a:xfrm rot="20328779" flipH="1">
            <a:off x="333148" y="1788067"/>
            <a:ext cx="3252050" cy="1379003"/>
            <a:chOff x="2855642" y="1729428"/>
            <a:chExt cx="6480725" cy="2748096"/>
          </a:xfrm>
        </p:grpSpPr>
        <p:sp>
          <p:nvSpPr>
            <p:cNvPr id="11" name="Rectangle 5">
              <a:extLst>
                <a:ext uri="{FF2B5EF4-FFF2-40B4-BE49-F238E27FC236}">
                  <a16:creationId xmlns:a16="http://schemas.microsoft.com/office/drawing/2014/main" id="{2CA60154-8119-47A9-AEC1-D9F4DC54063E}"/>
                </a:ext>
              </a:extLst>
            </p:cNvPr>
            <p:cNvSpPr/>
            <p:nvPr/>
          </p:nvSpPr>
          <p:spPr>
            <a:xfrm>
              <a:off x="4716696" y="2405690"/>
              <a:ext cx="2774385" cy="1882403"/>
            </a:xfrm>
            <a:custGeom>
              <a:avLst/>
              <a:gdLst/>
              <a:ahLst/>
              <a:cxnLst/>
              <a:rect l="l" t="t" r="r" b="b"/>
              <a:pathLst>
                <a:path w="2897024" h="2264776">
                  <a:moveTo>
                    <a:pt x="0" y="0"/>
                  </a:moveTo>
                  <a:lnTo>
                    <a:pt x="2897024" y="0"/>
                  </a:lnTo>
                  <a:lnTo>
                    <a:pt x="2897024" y="1891127"/>
                  </a:lnTo>
                  <a:cubicBezTo>
                    <a:pt x="2802822" y="1872712"/>
                    <a:pt x="2705549" y="1863893"/>
                    <a:pt x="2606215" y="1863893"/>
                  </a:cubicBezTo>
                  <a:cubicBezTo>
                    <a:pt x="2195568" y="1863893"/>
                    <a:pt x="1820122" y="2014603"/>
                    <a:pt x="1533076" y="2264776"/>
                  </a:cubicBezTo>
                  <a:cubicBezTo>
                    <a:pt x="1247202" y="2014157"/>
                    <a:pt x="872259" y="1863893"/>
                    <a:pt x="462219" y="1863893"/>
                  </a:cubicBezTo>
                  <a:cubicBezTo>
                    <a:pt x="301614" y="1863893"/>
                    <a:pt x="146393" y="1886946"/>
                    <a:pt x="0" y="193100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2" name="Rectangle 5">
              <a:extLst>
                <a:ext uri="{FF2B5EF4-FFF2-40B4-BE49-F238E27FC236}">
                  <a16:creationId xmlns:a16="http://schemas.microsoft.com/office/drawing/2014/main" id="{33633848-575C-4649-B608-ADBE6156C904}"/>
                </a:ext>
              </a:extLst>
            </p:cNvPr>
            <p:cNvSpPr/>
            <p:nvPr/>
          </p:nvSpPr>
          <p:spPr>
            <a:xfrm>
              <a:off x="4716696" y="2771860"/>
              <a:ext cx="2774385" cy="905985"/>
            </a:xfrm>
            <a:custGeom>
              <a:avLst/>
              <a:gdLst/>
              <a:ahLst/>
              <a:cxnLst/>
              <a:rect l="l" t="t" r="r" b="b"/>
              <a:pathLst>
                <a:path w="648072" h="243840">
                  <a:moveTo>
                    <a:pt x="0" y="0"/>
                  </a:moveTo>
                  <a:lnTo>
                    <a:pt x="648072" y="0"/>
                  </a:lnTo>
                  <a:lnTo>
                    <a:pt x="648072" y="146327"/>
                  </a:lnTo>
                  <a:lnTo>
                    <a:pt x="359596" y="243840"/>
                  </a:lnTo>
                  <a:lnTo>
                    <a:pt x="0" y="128585"/>
                  </a:lnTo>
                  <a:close/>
                </a:path>
              </a:pathLst>
            </a:cu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3" name="Freeform 22">
              <a:extLst>
                <a:ext uri="{FF2B5EF4-FFF2-40B4-BE49-F238E27FC236}">
                  <a16:creationId xmlns:a16="http://schemas.microsoft.com/office/drawing/2014/main" id="{7D5AD825-C6ED-412E-9AD8-1752352C7F2B}"/>
                </a:ext>
              </a:extLst>
            </p:cNvPr>
            <p:cNvSpPr/>
            <p:nvPr/>
          </p:nvSpPr>
          <p:spPr>
            <a:xfrm>
              <a:off x="2855642" y="1729428"/>
              <a:ext cx="6480725" cy="1657211"/>
            </a:xfrm>
            <a:custGeom>
              <a:avLst/>
              <a:gdLst>
                <a:gd name="connsiteX0" fmla="*/ 762000 w 1513840"/>
                <a:gd name="connsiteY0" fmla="*/ 0 h 487680"/>
                <a:gd name="connsiteX1" fmla="*/ 0 w 1513840"/>
                <a:gd name="connsiteY1" fmla="*/ 233680 h 487680"/>
                <a:gd name="connsiteX2" fmla="*/ 792480 w 1513840"/>
                <a:gd name="connsiteY2" fmla="*/ 487680 h 487680"/>
                <a:gd name="connsiteX3" fmla="*/ 1513840 w 1513840"/>
                <a:gd name="connsiteY3" fmla="*/ 243840 h 487680"/>
                <a:gd name="connsiteX4" fmla="*/ 762000 w 1513840"/>
                <a:gd name="connsiteY4" fmla="*/ 0 h 487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3840" h="487680">
                  <a:moveTo>
                    <a:pt x="762000" y="0"/>
                  </a:moveTo>
                  <a:lnTo>
                    <a:pt x="0" y="233680"/>
                  </a:lnTo>
                  <a:lnTo>
                    <a:pt x="792480" y="487680"/>
                  </a:lnTo>
                  <a:lnTo>
                    <a:pt x="1513840" y="243840"/>
                  </a:lnTo>
                  <a:lnTo>
                    <a:pt x="76200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cxnSp>
          <p:nvCxnSpPr>
            <p:cNvPr id="14" name="Straight Connector 13">
              <a:extLst>
                <a:ext uri="{FF2B5EF4-FFF2-40B4-BE49-F238E27FC236}">
                  <a16:creationId xmlns:a16="http://schemas.microsoft.com/office/drawing/2014/main" id="{098041F7-EF12-4235-8F7A-E50660E91C07}"/>
                </a:ext>
              </a:extLst>
            </p:cNvPr>
            <p:cNvCxnSpPr/>
            <p:nvPr/>
          </p:nvCxnSpPr>
          <p:spPr>
            <a:xfrm>
              <a:off x="6204740" y="2292443"/>
              <a:ext cx="1693282" cy="569542"/>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E46E61B-F685-4DCF-BA97-2A3C4F3EC31D}"/>
                </a:ext>
              </a:extLst>
            </p:cNvPr>
            <p:cNvCxnSpPr>
              <a:cxnSpLocks/>
            </p:cNvCxnSpPr>
            <p:nvPr/>
          </p:nvCxnSpPr>
          <p:spPr>
            <a:xfrm rot="20328779">
              <a:off x="8042336" y="2813373"/>
              <a:ext cx="2503" cy="872324"/>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6" name="Isosceles Triangle 15">
              <a:extLst>
                <a:ext uri="{FF2B5EF4-FFF2-40B4-BE49-F238E27FC236}">
                  <a16:creationId xmlns:a16="http://schemas.microsoft.com/office/drawing/2014/main" id="{C374473E-5B80-4901-8656-6860ABE6150C}"/>
                </a:ext>
              </a:extLst>
            </p:cNvPr>
            <p:cNvSpPr/>
            <p:nvPr/>
          </p:nvSpPr>
          <p:spPr>
            <a:xfrm rot="20328779">
              <a:off x="8108405" y="3624285"/>
              <a:ext cx="491605" cy="85323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7" name="Oval 16">
              <a:extLst>
                <a:ext uri="{FF2B5EF4-FFF2-40B4-BE49-F238E27FC236}">
                  <a16:creationId xmlns:a16="http://schemas.microsoft.com/office/drawing/2014/main" id="{A6173891-AF67-48A5-8CF7-5BFB9BE6A454}"/>
                </a:ext>
              </a:extLst>
            </p:cNvPr>
            <p:cNvSpPr/>
            <p:nvPr/>
          </p:nvSpPr>
          <p:spPr>
            <a:xfrm>
              <a:off x="8106546" y="3611027"/>
              <a:ext cx="251999" cy="2519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20" name="TextBox 19">
            <a:extLst>
              <a:ext uri="{FF2B5EF4-FFF2-40B4-BE49-F238E27FC236}">
                <a16:creationId xmlns:a16="http://schemas.microsoft.com/office/drawing/2014/main" id="{D2D2210F-79E9-44DC-AD61-770D8B112BB4}"/>
              </a:ext>
            </a:extLst>
          </p:cNvPr>
          <p:cNvSpPr txBox="1"/>
          <p:nvPr/>
        </p:nvSpPr>
        <p:spPr>
          <a:xfrm>
            <a:off x="7298108" y="4355264"/>
            <a:ext cx="1905712"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r>
              <a:rPr lang="ko-KR" altLang="en-US" sz="1200" dirty="0">
                <a:solidFill>
                  <a:schemeClr val="tx1">
                    <a:lumMod val="75000"/>
                    <a:lumOff val="25000"/>
                  </a:schemeClr>
                </a:solidFill>
                <a:cs typeface="Arial" pitchFamily="34" charset="0"/>
              </a:rPr>
              <a:t>  </a:t>
            </a:r>
          </a:p>
        </p:txBody>
      </p:sp>
      <p:sp>
        <p:nvSpPr>
          <p:cNvPr id="21" name="TextBox 20">
            <a:extLst>
              <a:ext uri="{FF2B5EF4-FFF2-40B4-BE49-F238E27FC236}">
                <a16:creationId xmlns:a16="http://schemas.microsoft.com/office/drawing/2014/main" id="{085740F1-4A97-4D42-A885-58205E7050EA}"/>
              </a:ext>
            </a:extLst>
          </p:cNvPr>
          <p:cNvSpPr txBox="1"/>
          <p:nvPr/>
        </p:nvSpPr>
        <p:spPr>
          <a:xfrm>
            <a:off x="9565081" y="4355263"/>
            <a:ext cx="1905712"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r>
              <a:rPr lang="ko-KR" altLang="en-US" sz="1200" dirty="0">
                <a:solidFill>
                  <a:schemeClr val="tx1">
                    <a:lumMod val="75000"/>
                    <a:lumOff val="25000"/>
                  </a:schemeClr>
                </a:solidFill>
                <a:cs typeface="Arial" pitchFamily="34" charset="0"/>
              </a:rPr>
              <a:t>  </a:t>
            </a:r>
          </a:p>
        </p:txBody>
      </p:sp>
    </p:spTree>
    <p:extLst>
      <p:ext uri="{BB962C8B-B14F-4D97-AF65-F5344CB8AC3E}">
        <p14:creationId xmlns:p14="http://schemas.microsoft.com/office/powerpoint/2010/main" val="20729189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8" name="Group 197">
            <a:extLst>
              <a:ext uri="{FF2B5EF4-FFF2-40B4-BE49-F238E27FC236}">
                <a16:creationId xmlns:a16="http://schemas.microsoft.com/office/drawing/2014/main" id="{DBFF1A10-F654-4393-BB55-6F506FEAD896}"/>
              </a:ext>
            </a:extLst>
          </p:cNvPr>
          <p:cNvGrpSpPr/>
          <p:nvPr/>
        </p:nvGrpSpPr>
        <p:grpSpPr>
          <a:xfrm>
            <a:off x="166405" y="4504534"/>
            <a:ext cx="11830907" cy="1345729"/>
            <a:chOff x="218993" y="3367301"/>
            <a:chExt cx="11830907" cy="1345729"/>
          </a:xfrm>
        </p:grpSpPr>
        <p:sp>
          <p:nvSpPr>
            <p:cNvPr id="107" name="Oval 106">
              <a:extLst>
                <a:ext uri="{FF2B5EF4-FFF2-40B4-BE49-F238E27FC236}">
                  <a16:creationId xmlns:a16="http://schemas.microsoft.com/office/drawing/2014/main" id="{70888E96-39A0-4839-82F2-71DE98329ED0}"/>
                </a:ext>
              </a:extLst>
            </p:cNvPr>
            <p:cNvSpPr/>
            <p:nvPr userDrawn="1"/>
          </p:nvSpPr>
          <p:spPr>
            <a:xfrm>
              <a:off x="1007933" y="4342866"/>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08" name="Oval 107">
              <a:extLst>
                <a:ext uri="{FF2B5EF4-FFF2-40B4-BE49-F238E27FC236}">
                  <a16:creationId xmlns:a16="http://schemas.microsoft.com/office/drawing/2014/main" id="{5FCC7127-4CE6-49CE-9B03-5093F316481A}"/>
                </a:ext>
              </a:extLst>
            </p:cNvPr>
            <p:cNvSpPr/>
            <p:nvPr userDrawn="1"/>
          </p:nvSpPr>
          <p:spPr>
            <a:xfrm>
              <a:off x="1378874" y="4310926"/>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09" name="Oval 108">
              <a:extLst>
                <a:ext uri="{FF2B5EF4-FFF2-40B4-BE49-F238E27FC236}">
                  <a16:creationId xmlns:a16="http://schemas.microsoft.com/office/drawing/2014/main" id="{905D9A39-8B64-4E38-82FB-F88423FF3A63}"/>
                </a:ext>
              </a:extLst>
            </p:cNvPr>
            <p:cNvSpPr/>
            <p:nvPr userDrawn="1"/>
          </p:nvSpPr>
          <p:spPr>
            <a:xfrm>
              <a:off x="218993" y="4394759"/>
              <a:ext cx="232216" cy="232075"/>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10" name="Oval 109">
              <a:extLst>
                <a:ext uri="{FF2B5EF4-FFF2-40B4-BE49-F238E27FC236}">
                  <a16:creationId xmlns:a16="http://schemas.microsoft.com/office/drawing/2014/main" id="{83ADAC02-F03C-44DD-8377-F716E8C5E217}"/>
                </a:ext>
              </a:extLst>
            </p:cNvPr>
            <p:cNvSpPr/>
            <p:nvPr userDrawn="1"/>
          </p:nvSpPr>
          <p:spPr>
            <a:xfrm>
              <a:off x="543793" y="4438510"/>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11" name="Oval 110">
              <a:extLst>
                <a:ext uri="{FF2B5EF4-FFF2-40B4-BE49-F238E27FC236}">
                  <a16:creationId xmlns:a16="http://schemas.microsoft.com/office/drawing/2014/main" id="{7441557B-CAD9-4DB2-BC3A-89E506A9DADB}"/>
                </a:ext>
              </a:extLst>
            </p:cNvPr>
            <p:cNvSpPr/>
            <p:nvPr userDrawn="1"/>
          </p:nvSpPr>
          <p:spPr>
            <a:xfrm>
              <a:off x="1435389" y="3716166"/>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12" name="Oval 111">
              <a:extLst>
                <a:ext uri="{FF2B5EF4-FFF2-40B4-BE49-F238E27FC236}">
                  <a16:creationId xmlns:a16="http://schemas.microsoft.com/office/drawing/2014/main" id="{2469A4AC-3D8F-4DFA-9BC0-2638B4FEE96C}"/>
                </a:ext>
              </a:extLst>
            </p:cNvPr>
            <p:cNvSpPr/>
            <p:nvPr userDrawn="1"/>
          </p:nvSpPr>
          <p:spPr>
            <a:xfrm>
              <a:off x="559606" y="3917711"/>
              <a:ext cx="364593" cy="364372"/>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13" name="Oval 112">
              <a:extLst>
                <a:ext uri="{FF2B5EF4-FFF2-40B4-BE49-F238E27FC236}">
                  <a16:creationId xmlns:a16="http://schemas.microsoft.com/office/drawing/2014/main" id="{D6BD89D6-35E3-4959-9B8F-3449C8BCA196}"/>
                </a:ext>
              </a:extLst>
            </p:cNvPr>
            <p:cNvSpPr/>
            <p:nvPr userDrawn="1"/>
          </p:nvSpPr>
          <p:spPr>
            <a:xfrm>
              <a:off x="602918" y="3513221"/>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19" name="Oval 118">
              <a:extLst>
                <a:ext uri="{FF2B5EF4-FFF2-40B4-BE49-F238E27FC236}">
                  <a16:creationId xmlns:a16="http://schemas.microsoft.com/office/drawing/2014/main" id="{0D503DAE-607F-4A7C-8D7D-6A8C1317FFE1}"/>
                </a:ext>
              </a:extLst>
            </p:cNvPr>
            <p:cNvSpPr/>
            <p:nvPr userDrawn="1"/>
          </p:nvSpPr>
          <p:spPr>
            <a:xfrm>
              <a:off x="3006128" y="4326989"/>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20" name="Oval 119">
              <a:extLst>
                <a:ext uri="{FF2B5EF4-FFF2-40B4-BE49-F238E27FC236}">
                  <a16:creationId xmlns:a16="http://schemas.microsoft.com/office/drawing/2014/main" id="{6A08B5F2-2D6F-4FA3-9614-077C95D977C7}"/>
                </a:ext>
              </a:extLst>
            </p:cNvPr>
            <p:cNvSpPr/>
            <p:nvPr userDrawn="1"/>
          </p:nvSpPr>
          <p:spPr>
            <a:xfrm>
              <a:off x="2958692" y="4005062"/>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21" name="Oval 120">
              <a:extLst>
                <a:ext uri="{FF2B5EF4-FFF2-40B4-BE49-F238E27FC236}">
                  <a16:creationId xmlns:a16="http://schemas.microsoft.com/office/drawing/2014/main" id="{F058672D-56FC-4F49-824F-33FD92CBBA75}"/>
                </a:ext>
              </a:extLst>
            </p:cNvPr>
            <p:cNvSpPr/>
            <p:nvPr userDrawn="1"/>
          </p:nvSpPr>
          <p:spPr>
            <a:xfrm>
              <a:off x="1847450" y="4234815"/>
              <a:ext cx="232216" cy="232075"/>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22" name="Oval 121">
              <a:extLst>
                <a:ext uri="{FF2B5EF4-FFF2-40B4-BE49-F238E27FC236}">
                  <a16:creationId xmlns:a16="http://schemas.microsoft.com/office/drawing/2014/main" id="{7CC8BD02-A109-4A2F-93CE-B26CA548C7CA}"/>
                </a:ext>
              </a:extLst>
            </p:cNvPr>
            <p:cNvSpPr/>
            <p:nvPr userDrawn="1"/>
          </p:nvSpPr>
          <p:spPr>
            <a:xfrm>
              <a:off x="2287925" y="3605777"/>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23" name="Oval 122">
              <a:extLst>
                <a:ext uri="{FF2B5EF4-FFF2-40B4-BE49-F238E27FC236}">
                  <a16:creationId xmlns:a16="http://schemas.microsoft.com/office/drawing/2014/main" id="{149C65BB-A74F-40D5-A953-AC0095CF1A5C}"/>
                </a:ext>
              </a:extLst>
            </p:cNvPr>
            <p:cNvSpPr/>
            <p:nvPr userDrawn="1"/>
          </p:nvSpPr>
          <p:spPr>
            <a:xfrm>
              <a:off x="3277433" y="3458270"/>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24" name="Oval 123">
              <a:extLst>
                <a:ext uri="{FF2B5EF4-FFF2-40B4-BE49-F238E27FC236}">
                  <a16:creationId xmlns:a16="http://schemas.microsoft.com/office/drawing/2014/main" id="{22E1C793-C207-479D-AD0A-54F6EA152FCE}"/>
                </a:ext>
              </a:extLst>
            </p:cNvPr>
            <p:cNvSpPr/>
            <p:nvPr userDrawn="1"/>
          </p:nvSpPr>
          <p:spPr>
            <a:xfrm>
              <a:off x="2260382" y="4136975"/>
              <a:ext cx="364593" cy="364372"/>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25" name="Oval 124">
              <a:extLst>
                <a:ext uri="{FF2B5EF4-FFF2-40B4-BE49-F238E27FC236}">
                  <a16:creationId xmlns:a16="http://schemas.microsoft.com/office/drawing/2014/main" id="{3FE7789D-8A90-4005-A023-884D5086692B}"/>
                </a:ext>
              </a:extLst>
            </p:cNvPr>
            <p:cNvSpPr/>
            <p:nvPr userDrawn="1"/>
          </p:nvSpPr>
          <p:spPr>
            <a:xfrm>
              <a:off x="2103043" y="3545808"/>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31" name="Oval 130">
              <a:extLst>
                <a:ext uri="{FF2B5EF4-FFF2-40B4-BE49-F238E27FC236}">
                  <a16:creationId xmlns:a16="http://schemas.microsoft.com/office/drawing/2014/main" id="{DE483A62-1A2B-4CED-9057-9BC79CB74D08}"/>
                </a:ext>
              </a:extLst>
            </p:cNvPr>
            <p:cNvSpPr/>
            <p:nvPr userDrawn="1"/>
          </p:nvSpPr>
          <p:spPr>
            <a:xfrm>
              <a:off x="3340527" y="3885182"/>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32" name="Oval 131">
              <a:extLst>
                <a:ext uri="{FF2B5EF4-FFF2-40B4-BE49-F238E27FC236}">
                  <a16:creationId xmlns:a16="http://schemas.microsoft.com/office/drawing/2014/main" id="{6BD22538-FBAB-47EB-B993-CC5D5E18D66D}"/>
                </a:ext>
              </a:extLst>
            </p:cNvPr>
            <p:cNvSpPr/>
            <p:nvPr userDrawn="1"/>
          </p:nvSpPr>
          <p:spPr>
            <a:xfrm>
              <a:off x="4664554" y="4349674"/>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33" name="Oval 132">
              <a:extLst>
                <a:ext uri="{FF2B5EF4-FFF2-40B4-BE49-F238E27FC236}">
                  <a16:creationId xmlns:a16="http://schemas.microsoft.com/office/drawing/2014/main" id="{7E754F91-3581-4EDF-BC76-0EAC1BEB0791}"/>
                </a:ext>
              </a:extLst>
            </p:cNvPr>
            <p:cNvSpPr/>
            <p:nvPr userDrawn="1"/>
          </p:nvSpPr>
          <p:spPr>
            <a:xfrm>
              <a:off x="3563133" y="4226023"/>
              <a:ext cx="232216" cy="232075"/>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34" name="Oval 133">
              <a:extLst>
                <a:ext uri="{FF2B5EF4-FFF2-40B4-BE49-F238E27FC236}">
                  <a16:creationId xmlns:a16="http://schemas.microsoft.com/office/drawing/2014/main" id="{9E846E34-42E5-4BE0-9E74-FB67294A707C}"/>
                </a:ext>
              </a:extLst>
            </p:cNvPr>
            <p:cNvSpPr/>
            <p:nvPr userDrawn="1"/>
          </p:nvSpPr>
          <p:spPr>
            <a:xfrm>
              <a:off x="3993788" y="3950389"/>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35" name="Oval 134">
              <a:extLst>
                <a:ext uri="{FF2B5EF4-FFF2-40B4-BE49-F238E27FC236}">
                  <a16:creationId xmlns:a16="http://schemas.microsoft.com/office/drawing/2014/main" id="{65E17B6C-E61D-46D7-A1F9-3536E49CC51A}"/>
                </a:ext>
              </a:extLst>
            </p:cNvPr>
            <p:cNvSpPr/>
            <p:nvPr userDrawn="1"/>
          </p:nvSpPr>
          <p:spPr>
            <a:xfrm>
              <a:off x="4467273" y="3628462"/>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36" name="Oval 135">
              <a:extLst>
                <a:ext uri="{FF2B5EF4-FFF2-40B4-BE49-F238E27FC236}">
                  <a16:creationId xmlns:a16="http://schemas.microsoft.com/office/drawing/2014/main" id="{713A0663-541F-4C32-A06B-EDD34795134A}"/>
                </a:ext>
              </a:extLst>
            </p:cNvPr>
            <p:cNvSpPr/>
            <p:nvPr userDrawn="1"/>
          </p:nvSpPr>
          <p:spPr>
            <a:xfrm>
              <a:off x="4258822" y="4209934"/>
              <a:ext cx="364593" cy="364372"/>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37" name="Oval 136">
              <a:extLst>
                <a:ext uri="{FF2B5EF4-FFF2-40B4-BE49-F238E27FC236}">
                  <a16:creationId xmlns:a16="http://schemas.microsoft.com/office/drawing/2014/main" id="{CA1DF755-EBCF-44DA-B0E2-59D0CB3ADDEA}"/>
                </a:ext>
              </a:extLst>
            </p:cNvPr>
            <p:cNvSpPr/>
            <p:nvPr userDrawn="1"/>
          </p:nvSpPr>
          <p:spPr>
            <a:xfrm>
              <a:off x="3922706" y="3511340"/>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42" name="Oval 141">
              <a:extLst>
                <a:ext uri="{FF2B5EF4-FFF2-40B4-BE49-F238E27FC236}">
                  <a16:creationId xmlns:a16="http://schemas.microsoft.com/office/drawing/2014/main" id="{39E74155-75CF-4B74-BCB0-A07B228E9C20}"/>
                </a:ext>
              </a:extLst>
            </p:cNvPr>
            <p:cNvSpPr/>
            <p:nvPr userDrawn="1"/>
          </p:nvSpPr>
          <p:spPr>
            <a:xfrm>
              <a:off x="5893999" y="4268738"/>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43" name="Oval 142">
              <a:extLst>
                <a:ext uri="{FF2B5EF4-FFF2-40B4-BE49-F238E27FC236}">
                  <a16:creationId xmlns:a16="http://schemas.microsoft.com/office/drawing/2014/main" id="{BA2362D5-370E-42CA-B58E-A71EDEF34C94}"/>
                </a:ext>
              </a:extLst>
            </p:cNvPr>
            <p:cNvSpPr/>
            <p:nvPr userDrawn="1"/>
          </p:nvSpPr>
          <p:spPr>
            <a:xfrm>
              <a:off x="6002206" y="4043946"/>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44" name="Oval 143">
              <a:extLst>
                <a:ext uri="{FF2B5EF4-FFF2-40B4-BE49-F238E27FC236}">
                  <a16:creationId xmlns:a16="http://schemas.microsoft.com/office/drawing/2014/main" id="{18D0A457-FD0A-4F45-89D9-48A1CF01706D}"/>
                </a:ext>
              </a:extLst>
            </p:cNvPr>
            <p:cNvSpPr/>
            <p:nvPr userDrawn="1"/>
          </p:nvSpPr>
          <p:spPr>
            <a:xfrm>
              <a:off x="4842325" y="4205603"/>
              <a:ext cx="232216" cy="232075"/>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45" name="Oval 144">
              <a:extLst>
                <a:ext uri="{FF2B5EF4-FFF2-40B4-BE49-F238E27FC236}">
                  <a16:creationId xmlns:a16="http://schemas.microsoft.com/office/drawing/2014/main" id="{93347846-5B7A-4626-B07E-FABB6BBE6F63}"/>
                </a:ext>
              </a:extLst>
            </p:cNvPr>
            <p:cNvSpPr/>
            <p:nvPr userDrawn="1"/>
          </p:nvSpPr>
          <p:spPr>
            <a:xfrm>
              <a:off x="5331440" y="3722484"/>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46" name="Oval 145">
              <a:extLst>
                <a:ext uri="{FF2B5EF4-FFF2-40B4-BE49-F238E27FC236}">
                  <a16:creationId xmlns:a16="http://schemas.microsoft.com/office/drawing/2014/main" id="{67AB384D-E849-44D5-AF23-C6D22CEFFFFE}"/>
                </a:ext>
              </a:extLst>
            </p:cNvPr>
            <p:cNvSpPr/>
            <p:nvPr userDrawn="1"/>
          </p:nvSpPr>
          <p:spPr>
            <a:xfrm>
              <a:off x="5924619" y="3537147"/>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47" name="Oval 146">
              <a:extLst>
                <a:ext uri="{FF2B5EF4-FFF2-40B4-BE49-F238E27FC236}">
                  <a16:creationId xmlns:a16="http://schemas.microsoft.com/office/drawing/2014/main" id="{8E2738CA-06A4-49F6-82FF-EA47292B3197}"/>
                </a:ext>
              </a:extLst>
            </p:cNvPr>
            <p:cNvSpPr/>
            <p:nvPr userDrawn="1"/>
          </p:nvSpPr>
          <p:spPr>
            <a:xfrm>
              <a:off x="5245890" y="4105972"/>
              <a:ext cx="364593" cy="364372"/>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48" name="Oval 147">
              <a:extLst>
                <a:ext uri="{FF2B5EF4-FFF2-40B4-BE49-F238E27FC236}">
                  <a16:creationId xmlns:a16="http://schemas.microsoft.com/office/drawing/2014/main" id="{8CD4E8B5-B84B-4C3D-9406-423BDC314712}"/>
                </a:ext>
              </a:extLst>
            </p:cNvPr>
            <p:cNvSpPr/>
            <p:nvPr userDrawn="1"/>
          </p:nvSpPr>
          <p:spPr>
            <a:xfrm>
              <a:off x="5223948" y="3378915"/>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53" name="Oval 152">
              <a:extLst>
                <a:ext uri="{FF2B5EF4-FFF2-40B4-BE49-F238E27FC236}">
                  <a16:creationId xmlns:a16="http://schemas.microsoft.com/office/drawing/2014/main" id="{9C3EB166-58B1-4E2E-B264-BD98663884D6}"/>
                </a:ext>
              </a:extLst>
            </p:cNvPr>
            <p:cNvSpPr/>
            <p:nvPr userDrawn="1"/>
          </p:nvSpPr>
          <p:spPr>
            <a:xfrm>
              <a:off x="7298614" y="3890486"/>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54" name="Oval 153">
              <a:extLst>
                <a:ext uri="{FF2B5EF4-FFF2-40B4-BE49-F238E27FC236}">
                  <a16:creationId xmlns:a16="http://schemas.microsoft.com/office/drawing/2014/main" id="{64F33BFF-9FD7-4EC6-8006-D136E153B124}"/>
                </a:ext>
              </a:extLst>
            </p:cNvPr>
            <p:cNvSpPr/>
            <p:nvPr userDrawn="1"/>
          </p:nvSpPr>
          <p:spPr>
            <a:xfrm>
              <a:off x="7553330" y="4307229"/>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55" name="Oval 154">
              <a:extLst>
                <a:ext uri="{FF2B5EF4-FFF2-40B4-BE49-F238E27FC236}">
                  <a16:creationId xmlns:a16="http://schemas.microsoft.com/office/drawing/2014/main" id="{9F3879DA-B414-42F7-9CAA-E1261CCF4592}"/>
                </a:ext>
              </a:extLst>
            </p:cNvPr>
            <p:cNvSpPr/>
            <p:nvPr userDrawn="1"/>
          </p:nvSpPr>
          <p:spPr>
            <a:xfrm>
              <a:off x="6393449" y="4313238"/>
              <a:ext cx="232216" cy="232075"/>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56" name="Oval 155">
              <a:extLst>
                <a:ext uri="{FF2B5EF4-FFF2-40B4-BE49-F238E27FC236}">
                  <a16:creationId xmlns:a16="http://schemas.microsoft.com/office/drawing/2014/main" id="{DA2358A3-AFA1-4FF8-B805-868ADFAF38C6}"/>
                </a:ext>
              </a:extLst>
            </p:cNvPr>
            <p:cNvSpPr/>
            <p:nvPr userDrawn="1"/>
          </p:nvSpPr>
          <p:spPr>
            <a:xfrm>
              <a:off x="6882564" y="3907944"/>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57" name="Oval 156">
              <a:extLst>
                <a:ext uri="{FF2B5EF4-FFF2-40B4-BE49-F238E27FC236}">
                  <a16:creationId xmlns:a16="http://schemas.microsoft.com/office/drawing/2014/main" id="{B7F59670-2D31-450E-9741-16C548A89E3D}"/>
                </a:ext>
              </a:extLst>
            </p:cNvPr>
            <p:cNvSpPr/>
            <p:nvPr userDrawn="1"/>
          </p:nvSpPr>
          <p:spPr>
            <a:xfrm>
              <a:off x="7356049" y="3586017"/>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58" name="Oval 157">
              <a:extLst>
                <a:ext uri="{FF2B5EF4-FFF2-40B4-BE49-F238E27FC236}">
                  <a16:creationId xmlns:a16="http://schemas.microsoft.com/office/drawing/2014/main" id="{AB8EDFF8-9D29-48F4-B05C-D803867C98C4}"/>
                </a:ext>
              </a:extLst>
            </p:cNvPr>
            <p:cNvSpPr/>
            <p:nvPr userDrawn="1"/>
          </p:nvSpPr>
          <p:spPr>
            <a:xfrm>
              <a:off x="6991456" y="4196946"/>
              <a:ext cx="364593" cy="364372"/>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59" name="Oval 158">
              <a:extLst>
                <a:ext uri="{FF2B5EF4-FFF2-40B4-BE49-F238E27FC236}">
                  <a16:creationId xmlns:a16="http://schemas.microsoft.com/office/drawing/2014/main" id="{A3F73681-D889-4C74-BF77-571B5D54655B}"/>
                </a:ext>
              </a:extLst>
            </p:cNvPr>
            <p:cNvSpPr/>
            <p:nvPr userDrawn="1"/>
          </p:nvSpPr>
          <p:spPr>
            <a:xfrm>
              <a:off x="6745221" y="3488228"/>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65" name="Oval 164">
              <a:extLst>
                <a:ext uri="{FF2B5EF4-FFF2-40B4-BE49-F238E27FC236}">
                  <a16:creationId xmlns:a16="http://schemas.microsoft.com/office/drawing/2014/main" id="{38CAF0EA-5524-4C75-9296-B48BE962CE56}"/>
                </a:ext>
              </a:extLst>
            </p:cNvPr>
            <p:cNvSpPr/>
            <p:nvPr userDrawn="1"/>
          </p:nvSpPr>
          <p:spPr>
            <a:xfrm>
              <a:off x="9138208" y="4095233"/>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66" name="Oval 165">
              <a:extLst>
                <a:ext uri="{FF2B5EF4-FFF2-40B4-BE49-F238E27FC236}">
                  <a16:creationId xmlns:a16="http://schemas.microsoft.com/office/drawing/2014/main" id="{56EBED72-4813-46E7-9E44-936365949514}"/>
                </a:ext>
              </a:extLst>
            </p:cNvPr>
            <p:cNvSpPr/>
            <p:nvPr userDrawn="1"/>
          </p:nvSpPr>
          <p:spPr>
            <a:xfrm>
              <a:off x="9104454" y="4492689"/>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67" name="Oval 166">
              <a:extLst>
                <a:ext uri="{FF2B5EF4-FFF2-40B4-BE49-F238E27FC236}">
                  <a16:creationId xmlns:a16="http://schemas.microsoft.com/office/drawing/2014/main" id="{52022BCF-76D6-4AE2-A68D-5368CBDF0C6F}"/>
                </a:ext>
              </a:extLst>
            </p:cNvPr>
            <p:cNvSpPr/>
            <p:nvPr userDrawn="1"/>
          </p:nvSpPr>
          <p:spPr>
            <a:xfrm>
              <a:off x="9858003" y="4186227"/>
              <a:ext cx="232216" cy="232075"/>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68" name="Oval 167">
              <a:extLst>
                <a:ext uri="{FF2B5EF4-FFF2-40B4-BE49-F238E27FC236}">
                  <a16:creationId xmlns:a16="http://schemas.microsoft.com/office/drawing/2014/main" id="{856F8A2E-865E-4431-9976-24AF1EF870F6}"/>
                </a:ext>
              </a:extLst>
            </p:cNvPr>
            <p:cNvSpPr/>
            <p:nvPr userDrawn="1"/>
          </p:nvSpPr>
          <p:spPr>
            <a:xfrm>
              <a:off x="8433688" y="4093403"/>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69" name="Oval 168">
              <a:extLst>
                <a:ext uri="{FF2B5EF4-FFF2-40B4-BE49-F238E27FC236}">
                  <a16:creationId xmlns:a16="http://schemas.microsoft.com/office/drawing/2014/main" id="{2F1C7919-A9D7-44CF-BFFA-2CFD80E53E2A}"/>
                </a:ext>
              </a:extLst>
            </p:cNvPr>
            <p:cNvSpPr/>
            <p:nvPr userDrawn="1"/>
          </p:nvSpPr>
          <p:spPr>
            <a:xfrm>
              <a:off x="8907173" y="3771476"/>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70" name="Oval 169">
              <a:extLst>
                <a:ext uri="{FF2B5EF4-FFF2-40B4-BE49-F238E27FC236}">
                  <a16:creationId xmlns:a16="http://schemas.microsoft.com/office/drawing/2014/main" id="{186CC85E-F563-451D-B335-6DE4E376195D}"/>
                </a:ext>
              </a:extLst>
            </p:cNvPr>
            <p:cNvSpPr/>
            <p:nvPr userDrawn="1"/>
          </p:nvSpPr>
          <p:spPr>
            <a:xfrm>
              <a:off x="7966360" y="4062724"/>
              <a:ext cx="364593" cy="364372"/>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71" name="Oval 170">
              <a:extLst>
                <a:ext uri="{FF2B5EF4-FFF2-40B4-BE49-F238E27FC236}">
                  <a16:creationId xmlns:a16="http://schemas.microsoft.com/office/drawing/2014/main" id="{4B1E25BE-8C54-40A3-9E0B-565DAC3D9360}"/>
                </a:ext>
              </a:extLst>
            </p:cNvPr>
            <p:cNvSpPr/>
            <p:nvPr userDrawn="1"/>
          </p:nvSpPr>
          <p:spPr>
            <a:xfrm>
              <a:off x="8502358" y="3556858"/>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77" name="Oval 176">
              <a:extLst>
                <a:ext uri="{FF2B5EF4-FFF2-40B4-BE49-F238E27FC236}">
                  <a16:creationId xmlns:a16="http://schemas.microsoft.com/office/drawing/2014/main" id="{C146D9C3-80DD-45B0-9925-4492DF608936}"/>
                </a:ext>
              </a:extLst>
            </p:cNvPr>
            <p:cNvSpPr/>
            <p:nvPr userDrawn="1"/>
          </p:nvSpPr>
          <p:spPr>
            <a:xfrm>
              <a:off x="10720706" y="3787201"/>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78" name="Oval 177">
              <a:extLst>
                <a:ext uri="{FF2B5EF4-FFF2-40B4-BE49-F238E27FC236}">
                  <a16:creationId xmlns:a16="http://schemas.microsoft.com/office/drawing/2014/main" id="{A4325BCE-104A-45A6-87AB-C5F302CDE9DF}"/>
                </a:ext>
              </a:extLst>
            </p:cNvPr>
            <p:cNvSpPr/>
            <p:nvPr userDrawn="1"/>
          </p:nvSpPr>
          <p:spPr>
            <a:xfrm>
              <a:off x="10685548" y="4204125"/>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79" name="Oval 178">
              <a:extLst>
                <a:ext uri="{FF2B5EF4-FFF2-40B4-BE49-F238E27FC236}">
                  <a16:creationId xmlns:a16="http://schemas.microsoft.com/office/drawing/2014/main" id="{9D80C149-7CE8-47B4-AE82-375A22B3222E}"/>
                </a:ext>
              </a:extLst>
            </p:cNvPr>
            <p:cNvSpPr/>
            <p:nvPr userDrawn="1"/>
          </p:nvSpPr>
          <p:spPr>
            <a:xfrm>
              <a:off x="9525666" y="4287958"/>
              <a:ext cx="232216" cy="232075"/>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80" name="Oval 179">
              <a:extLst>
                <a:ext uri="{FF2B5EF4-FFF2-40B4-BE49-F238E27FC236}">
                  <a16:creationId xmlns:a16="http://schemas.microsoft.com/office/drawing/2014/main" id="{573DD011-9AB8-4D77-9D69-289AB378D9FE}"/>
                </a:ext>
              </a:extLst>
            </p:cNvPr>
            <p:cNvSpPr/>
            <p:nvPr userDrawn="1"/>
          </p:nvSpPr>
          <p:spPr>
            <a:xfrm>
              <a:off x="10014781" y="3804840"/>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81" name="Oval 180">
              <a:extLst>
                <a:ext uri="{FF2B5EF4-FFF2-40B4-BE49-F238E27FC236}">
                  <a16:creationId xmlns:a16="http://schemas.microsoft.com/office/drawing/2014/main" id="{29BAFCF3-7347-4B42-B729-3E5482CF57B6}"/>
                </a:ext>
              </a:extLst>
            </p:cNvPr>
            <p:cNvSpPr/>
            <p:nvPr userDrawn="1"/>
          </p:nvSpPr>
          <p:spPr>
            <a:xfrm>
              <a:off x="10488266" y="3482913"/>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82" name="Oval 181">
              <a:extLst>
                <a:ext uri="{FF2B5EF4-FFF2-40B4-BE49-F238E27FC236}">
                  <a16:creationId xmlns:a16="http://schemas.microsoft.com/office/drawing/2014/main" id="{08F629C2-16FD-4615-9C3E-72A96312121F}"/>
                </a:ext>
              </a:extLst>
            </p:cNvPr>
            <p:cNvSpPr/>
            <p:nvPr userDrawn="1"/>
          </p:nvSpPr>
          <p:spPr>
            <a:xfrm>
              <a:off x="10279816" y="4064385"/>
              <a:ext cx="364593" cy="364372"/>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83" name="Oval 182">
              <a:extLst>
                <a:ext uri="{FF2B5EF4-FFF2-40B4-BE49-F238E27FC236}">
                  <a16:creationId xmlns:a16="http://schemas.microsoft.com/office/drawing/2014/main" id="{78E4EF07-FB90-46A1-96AE-5ED2AF17F3F7}"/>
                </a:ext>
              </a:extLst>
            </p:cNvPr>
            <p:cNvSpPr/>
            <p:nvPr userDrawn="1"/>
          </p:nvSpPr>
          <p:spPr>
            <a:xfrm>
              <a:off x="9608297" y="3551542"/>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89" name="Oval 188">
              <a:extLst>
                <a:ext uri="{FF2B5EF4-FFF2-40B4-BE49-F238E27FC236}">
                  <a16:creationId xmlns:a16="http://schemas.microsoft.com/office/drawing/2014/main" id="{701A6770-953B-4106-A75F-D007E5AD15CF}"/>
                </a:ext>
              </a:extLst>
            </p:cNvPr>
            <p:cNvSpPr/>
            <p:nvPr userDrawn="1"/>
          </p:nvSpPr>
          <p:spPr>
            <a:xfrm>
              <a:off x="11241790" y="4321585"/>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90" name="Oval 189">
              <a:extLst>
                <a:ext uri="{FF2B5EF4-FFF2-40B4-BE49-F238E27FC236}">
                  <a16:creationId xmlns:a16="http://schemas.microsoft.com/office/drawing/2014/main" id="{0806B243-3811-4F3A-8C61-C9C2DBA4FA78}"/>
                </a:ext>
              </a:extLst>
            </p:cNvPr>
            <p:cNvSpPr/>
            <p:nvPr userDrawn="1"/>
          </p:nvSpPr>
          <p:spPr>
            <a:xfrm>
              <a:off x="11912557" y="4137766"/>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91" name="Oval 190">
              <a:extLst>
                <a:ext uri="{FF2B5EF4-FFF2-40B4-BE49-F238E27FC236}">
                  <a16:creationId xmlns:a16="http://schemas.microsoft.com/office/drawing/2014/main" id="{43A0FA47-0AD2-4F32-8A11-49238B459370}"/>
                </a:ext>
              </a:extLst>
            </p:cNvPr>
            <p:cNvSpPr/>
            <p:nvPr userDrawn="1"/>
          </p:nvSpPr>
          <p:spPr>
            <a:xfrm>
              <a:off x="10752676" y="4221599"/>
              <a:ext cx="232216" cy="232075"/>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92" name="Oval 191">
              <a:extLst>
                <a:ext uri="{FF2B5EF4-FFF2-40B4-BE49-F238E27FC236}">
                  <a16:creationId xmlns:a16="http://schemas.microsoft.com/office/drawing/2014/main" id="{D364B217-6545-4749-A701-389E3731D191}"/>
                </a:ext>
              </a:extLst>
            </p:cNvPr>
            <p:cNvSpPr/>
            <p:nvPr userDrawn="1"/>
          </p:nvSpPr>
          <p:spPr>
            <a:xfrm>
              <a:off x="11241790" y="3738480"/>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93" name="Oval 192">
              <a:extLst>
                <a:ext uri="{FF2B5EF4-FFF2-40B4-BE49-F238E27FC236}">
                  <a16:creationId xmlns:a16="http://schemas.microsoft.com/office/drawing/2014/main" id="{57CE0D63-3DB0-41F4-88FA-E79ACBE73DF7}"/>
                </a:ext>
              </a:extLst>
            </p:cNvPr>
            <p:cNvSpPr/>
            <p:nvPr userDrawn="1"/>
          </p:nvSpPr>
          <p:spPr>
            <a:xfrm>
              <a:off x="11715276" y="3416553"/>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94" name="Oval 193">
              <a:extLst>
                <a:ext uri="{FF2B5EF4-FFF2-40B4-BE49-F238E27FC236}">
                  <a16:creationId xmlns:a16="http://schemas.microsoft.com/office/drawing/2014/main" id="{DCA4AD2C-2553-438A-8255-CFC6E16349BF}"/>
                </a:ext>
              </a:extLst>
            </p:cNvPr>
            <p:cNvSpPr/>
            <p:nvPr userDrawn="1"/>
          </p:nvSpPr>
          <p:spPr>
            <a:xfrm>
              <a:off x="11506825" y="3998025"/>
              <a:ext cx="364593" cy="364372"/>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95" name="Oval 194">
              <a:extLst>
                <a:ext uri="{FF2B5EF4-FFF2-40B4-BE49-F238E27FC236}">
                  <a16:creationId xmlns:a16="http://schemas.microsoft.com/office/drawing/2014/main" id="{F5D2B461-60A6-4D23-8CC7-C21D5AF88764}"/>
                </a:ext>
              </a:extLst>
            </p:cNvPr>
            <p:cNvSpPr/>
            <p:nvPr userDrawn="1"/>
          </p:nvSpPr>
          <p:spPr>
            <a:xfrm>
              <a:off x="10990355" y="3367301"/>
              <a:ext cx="137343" cy="137259"/>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sp>
          <p:nvSpPr>
            <p:cNvPr id="196" name="Oval 195">
              <a:extLst>
                <a:ext uri="{FF2B5EF4-FFF2-40B4-BE49-F238E27FC236}">
                  <a16:creationId xmlns:a16="http://schemas.microsoft.com/office/drawing/2014/main" id="{C3BE38A2-40F0-4FB7-812A-6B4E82D58D3C}"/>
                </a:ext>
              </a:extLst>
            </p:cNvPr>
            <p:cNvSpPr/>
            <p:nvPr userDrawn="1"/>
          </p:nvSpPr>
          <p:spPr>
            <a:xfrm>
              <a:off x="2491125" y="3808853"/>
              <a:ext cx="274687" cy="274520"/>
            </a:xfrm>
            <a:prstGeom prst="ellipse">
              <a:avLst/>
            </a:pr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sz="1800" dirty="0"/>
            </a:p>
          </p:txBody>
        </p:sp>
      </p:grpSp>
      <p:grpSp>
        <p:nvGrpSpPr>
          <p:cNvPr id="3" name="Group 2">
            <a:extLst>
              <a:ext uri="{FF2B5EF4-FFF2-40B4-BE49-F238E27FC236}">
                <a16:creationId xmlns:a16="http://schemas.microsoft.com/office/drawing/2014/main" id="{A53A6F01-7225-4178-81DA-01FCAE2D7601}"/>
              </a:ext>
            </a:extLst>
          </p:cNvPr>
          <p:cNvGrpSpPr/>
          <p:nvPr/>
        </p:nvGrpSpPr>
        <p:grpSpPr>
          <a:xfrm>
            <a:off x="1742" y="5389258"/>
            <a:ext cx="12190258" cy="1468742"/>
            <a:chOff x="1742" y="5389258"/>
            <a:chExt cx="12190258" cy="1468742"/>
          </a:xfrm>
          <a:solidFill>
            <a:schemeClr val="accent1">
              <a:lumMod val="40000"/>
              <a:lumOff val="60000"/>
            </a:schemeClr>
          </a:solidFill>
        </p:grpSpPr>
        <p:grpSp>
          <p:nvGrpSpPr>
            <p:cNvPr id="4" name="Group 3">
              <a:extLst>
                <a:ext uri="{FF2B5EF4-FFF2-40B4-BE49-F238E27FC236}">
                  <a16:creationId xmlns:a16="http://schemas.microsoft.com/office/drawing/2014/main" id="{64C58C90-DDDC-47A9-922E-5E8B8D9EE0C7}"/>
                </a:ext>
              </a:extLst>
            </p:cNvPr>
            <p:cNvGrpSpPr/>
            <p:nvPr/>
          </p:nvGrpSpPr>
          <p:grpSpPr>
            <a:xfrm>
              <a:off x="5037541" y="5435629"/>
              <a:ext cx="3075791" cy="1422371"/>
              <a:chOff x="9116208" y="4547715"/>
              <a:chExt cx="3075791" cy="1422371"/>
            </a:xfrm>
            <a:grpFill/>
          </p:grpSpPr>
          <p:sp>
            <p:nvSpPr>
              <p:cNvPr id="37" name="Oval 36">
                <a:extLst>
                  <a:ext uri="{FF2B5EF4-FFF2-40B4-BE49-F238E27FC236}">
                    <a16:creationId xmlns:a16="http://schemas.microsoft.com/office/drawing/2014/main" id="{EA53A8B1-4F89-4497-B232-BF9579D36BE9}"/>
                  </a:ext>
                </a:extLst>
              </p:cNvPr>
              <p:cNvSpPr/>
              <p:nvPr/>
            </p:nvSpPr>
            <p:spPr>
              <a:xfrm flipH="1">
                <a:off x="11405121" y="4811473"/>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8" name="Oval 37">
                <a:extLst>
                  <a:ext uri="{FF2B5EF4-FFF2-40B4-BE49-F238E27FC236}">
                    <a16:creationId xmlns:a16="http://schemas.microsoft.com/office/drawing/2014/main" id="{CA738BC4-CADE-42BB-B913-F9088A8B568D}"/>
                  </a:ext>
                </a:extLst>
              </p:cNvPr>
              <p:cNvSpPr/>
              <p:nvPr/>
            </p:nvSpPr>
            <p:spPr>
              <a:xfrm flipH="1">
                <a:off x="11155214"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9" name="Oval 38">
                <a:extLst>
                  <a:ext uri="{FF2B5EF4-FFF2-40B4-BE49-F238E27FC236}">
                    <a16:creationId xmlns:a16="http://schemas.microsoft.com/office/drawing/2014/main" id="{D08A5866-6E9B-417E-8398-F08D061FDE55}"/>
                  </a:ext>
                </a:extLst>
              </p:cNvPr>
              <p:cNvSpPr/>
              <p:nvPr/>
            </p:nvSpPr>
            <p:spPr>
              <a:xfrm flipH="1">
                <a:off x="10772446"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0" name="Oval 39">
                <a:extLst>
                  <a:ext uri="{FF2B5EF4-FFF2-40B4-BE49-F238E27FC236}">
                    <a16:creationId xmlns:a16="http://schemas.microsoft.com/office/drawing/2014/main" id="{C6EC5150-FD78-4E36-8DD5-5E3E2CE8597A}"/>
                  </a:ext>
                </a:extLst>
              </p:cNvPr>
              <p:cNvSpPr/>
              <p:nvPr/>
            </p:nvSpPr>
            <p:spPr>
              <a:xfrm flipH="1">
                <a:off x="10318331" y="469211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1" name="Oval 40">
                <a:extLst>
                  <a:ext uri="{FF2B5EF4-FFF2-40B4-BE49-F238E27FC236}">
                    <a16:creationId xmlns:a16="http://schemas.microsoft.com/office/drawing/2014/main" id="{D61009D2-CBED-4B77-868F-CA46396BB5D9}"/>
                  </a:ext>
                </a:extLst>
              </p:cNvPr>
              <p:cNvSpPr/>
              <p:nvPr/>
            </p:nvSpPr>
            <p:spPr>
              <a:xfrm flipH="1">
                <a:off x="9828889" y="4547715"/>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2" name="Oval 41">
                <a:extLst>
                  <a:ext uri="{FF2B5EF4-FFF2-40B4-BE49-F238E27FC236}">
                    <a16:creationId xmlns:a16="http://schemas.microsoft.com/office/drawing/2014/main" id="{91FF249F-F419-4669-964D-E4860EF88CE6}"/>
                  </a:ext>
                </a:extLst>
              </p:cNvPr>
              <p:cNvSpPr/>
              <p:nvPr/>
            </p:nvSpPr>
            <p:spPr>
              <a:xfrm flipH="1">
                <a:off x="9757833" y="494709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3" name="Rectangle 42">
                <a:extLst>
                  <a:ext uri="{FF2B5EF4-FFF2-40B4-BE49-F238E27FC236}">
                    <a16:creationId xmlns:a16="http://schemas.microsoft.com/office/drawing/2014/main" id="{EF0E2117-1A4F-44EF-AE77-27836AC6DA2C}"/>
                  </a:ext>
                </a:extLst>
              </p:cNvPr>
              <p:cNvSpPr/>
              <p:nvPr/>
            </p:nvSpPr>
            <p:spPr>
              <a:xfrm flipH="1">
                <a:off x="9116208" y="5253027"/>
                <a:ext cx="3075791" cy="7170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Oval 43">
                <a:extLst>
                  <a:ext uri="{FF2B5EF4-FFF2-40B4-BE49-F238E27FC236}">
                    <a16:creationId xmlns:a16="http://schemas.microsoft.com/office/drawing/2014/main" id="{22D5A58A-B2A5-49B6-865F-89BA529F8348}"/>
                  </a:ext>
                </a:extLst>
              </p:cNvPr>
              <p:cNvSpPr/>
              <p:nvPr/>
            </p:nvSpPr>
            <p:spPr>
              <a:xfrm flipH="1">
                <a:off x="11143693" y="481797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Oval 44">
                <a:extLst>
                  <a:ext uri="{FF2B5EF4-FFF2-40B4-BE49-F238E27FC236}">
                    <a16:creationId xmlns:a16="http://schemas.microsoft.com/office/drawing/2014/main" id="{68CED064-1B55-4029-81DE-76AFE5BFE64B}"/>
                  </a:ext>
                </a:extLst>
              </p:cNvPr>
              <p:cNvSpPr/>
              <p:nvPr/>
            </p:nvSpPr>
            <p:spPr>
              <a:xfrm flipH="1">
                <a:off x="9440749" y="4805709"/>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5" name="Group 4">
              <a:extLst>
                <a:ext uri="{FF2B5EF4-FFF2-40B4-BE49-F238E27FC236}">
                  <a16:creationId xmlns:a16="http://schemas.microsoft.com/office/drawing/2014/main" id="{3694421C-5B04-4DEA-8FF4-847709E95D23}"/>
                </a:ext>
              </a:extLst>
            </p:cNvPr>
            <p:cNvGrpSpPr/>
            <p:nvPr/>
          </p:nvGrpSpPr>
          <p:grpSpPr>
            <a:xfrm>
              <a:off x="1742" y="5389258"/>
              <a:ext cx="5485937" cy="1468742"/>
              <a:chOff x="-51736" y="4638675"/>
              <a:chExt cx="4754749" cy="1418840"/>
            </a:xfrm>
            <a:grpFill/>
          </p:grpSpPr>
          <p:sp>
            <p:nvSpPr>
              <p:cNvPr id="25" name="Oval 24">
                <a:extLst>
                  <a:ext uri="{FF2B5EF4-FFF2-40B4-BE49-F238E27FC236}">
                    <a16:creationId xmlns:a16="http://schemas.microsoft.com/office/drawing/2014/main" id="{B587934E-2BF9-414C-9D31-13D437CC9D0A}"/>
                  </a:ext>
                </a:extLst>
              </p:cNvPr>
              <p:cNvSpPr/>
              <p:nvPr/>
            </p:nvSpPr>
            <p:spPr>
              <a:xfrm>
                <a:off x="2199705" y="465057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6" name="Oval 25">
                <a:extLst>
                  <a:ext uri="{FF2B5EF4-FFF2-40B4-BE49-F238E27FC236}">
                    <a16:creationId xmlns:a16="http://schemas.microsoft.com/office/drawing/2014/main" id="{DB1ABCD4-D17B-46F9-A647-9D59A383561F}"/>
                  </a:ext>
                </a:extLst>
              </p:cNvPr>
              <p:cNvSpPr/>
              <p:nvPr/>
            </p:nvSpPr>
            <p:spPr>
              <a:xfrm>
                <a:off x="1950125" y="502097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Oval 26">
                <a:extLst>
                  <a:ext uri="{FF2B5EF4-FFF2-40B4-BE49-F238E27FC236}">
                    <a16:creationId xmlns:a16="http://schemas.microsoft.com/office/drawing/2014/main" id="{B0279FA3-BC9F-4873-9890-8AE4DAA8ECDA}"/>
                  </a:ext>
                </a:extLst>
              </p:cNvPr>
              <p:cNvSpPr/>
              <p:nvPr/>
            </p:nvSpPr>
            <p:spPr>
              <a:xfrm>
                <a:off x="2772347"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Oval 27">
                <a:extLst>
                  <a:ext uri="{FF2B5EF4-FFF2-40B4-BE49-F238E27FC236}">
                    <a16:creationId xmlns:a16="http://schemas.microsoft.com/office/drawing/2014/main" id="{85847C63-4932-40A1-AE79-7A9F28C72476}"/>
                  </a:ext>
                </a:extLst>
              </p:cNvPr>
              <p:cNvSpPr/>
              <p:nvPr/>
            </p:nvSpPr>
            <p:spPr>
              <a:xfrm>
                <a:off x="3188127" y="475790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Oval 28">
                <a:extLst>
                  <a:ext uri="{FF2B5EF4-FFF2-40B4-BE49-F238E27FC236}">
                    <a16:creationId xmlns:a16="http://schemas.microsoft.com/office/drawing/2014/main" id="{24CA3D7B-08A6-4043-9276-9B37D0C467C7}"/>
                  </a:ext>
                </a:extLst>
              </p:cNvPr>
              <p:cNvSpPr/>
              <p:nvPr/>
            </p:nvSpPr>
            <p:spPr>
              <a:xfrm>
                <a:off x="1610290" y="489745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0" name="Oval 29">
                <a:extLst>
                  <a:ext uri="{FF2B5EF4-FFF2-40B4-BE49-F238E27FC236}">
                    <a16:creationId xmlns:a16="http://schemas.microsoft.com/office/drawing/2014/main" id="{C4EC65D4-299F-4BF8-8A86-191C25DA3044}"/>
                  </a:ext>
                </a:extLst>
              </p:cNvPr>
              <p:cNvSpPr/>
              <p:nvPr/>
            </p:nvSpPr>
            <p:spPr>
              <a:xfrm>
                <a:off x="1101781" y="50642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Oval 30">
                <a:extLst>
                  <a:ext uri="{FF2B5EF4-FFF2-40B4-BE49-F238E27FC236}">
                    <a16:creationId xmlns:a16="http://schemas.microsoft.com/office/drawing/2014/main" id="{B716D984-90EC-4596-96BF-CCE7BED59FAC}"/>
                  </a:ext>
                </a:extLst>
              </p:cNvPr>
              <p:cNvSpPr/>
              <p:nvPr/>
            </p:nvSpPr>
            <p:spPr>
              <a:xfrm>
                <a:off x="3716510"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2" name="Oval 31">
                <a:extLst>
                  <a:ext uri="{FF2B5EF4-FFF2-40B4-BE49-F238E27FC236}">
                    <a16:creationId xmlns:a16="http://schemas.microsoft.com/office/drawing/2014/main" id="{12EC643D-3CF9-46C8-85C7-827E753C7F6B}"/>
                  </a:ext>
                </a:extLst>
              </p:cNvPr>
              <p:cNvSpPr/>
              <p:nvPr/>
            </p:nvSpPr>
            <p:spPr>
              <a:xfrm>
                <a:off x="3982933" y="499072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Rectangle 32">
                <a:extLst>
                  <a:ext uri="{FF2B5EF4-FFF2-40B4-BE49-F238E27FC236}">
                    <a16:creationId xmlns:a16="http://schemas.microsoft.com/office/drawing/2014/main" id="{285ABD29-CC80-457F-B5F7-0D6C8E5C3E39}"/>
                  </a:ext>
                </a:extLst>
              </p:cNvPr>
              <p:cNvSpPr/>
              <p:nvPr/>
            </p:nvSpPr>
            <p:spPr>
              <a:xfrm>
                <a:off x="-51736" y="5584841"/>
                <a:ext cx="4364607" cy="4726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4" name="Oval 33">
                <a:extLst>
                  <a:ext uri="{FF2B5EF4-FFF2-40B4-BE49-F238E27FC236}">
                    <a16:creationId xmlns:a16="http://schemas.microsoft.com/office/drawing/2014/main" id="{2BF9E042-B0A9-4469-AA4D-7590593EB144}"/>
                  </a:ext>
                </a:extLst>
              </p:cNvPr>
              <p:cNvSpPr/>
              <p:nvPr/>
            </p:nvSpPr>
            <p:spPr>
              <a:xfrm>
                <a:off x="2432439" y="487948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5" name="Oval 34">
                <a:extLst>
                  <a:ext uri="{FF2B5EF4-FFF2-40B4-BE49-F238E27FC236}">
                    <a16:creationId xmlns:a16="http://schemas.microsoft.com/office/drawing/2014/main" id="{F4FF26F3-1441-4F15-BFD3-7B752B369CF2}"/>
                  </a:ext>
                </a:extLst>
              </p:cNvPr>
              <p:cNvSpPr/>
              <p:nvPr/>
            </p:nvSpPr>
            <p:spPr>
              <a:xfrm>
                <a:off x="699964" y="530095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Oval 35">
                <a:extLst>
                  <a:ext uri="{FF2B5EF4-FFF2-40B4-BE49-F238E27FC236}">
                    <a16:creationId xmlns:a16="http://schemas.microsoft.com/office/drawing/2014/main" id="{6F4E328B-DE29-4E73-AF90-C77D771A869B}"/>
                  </a:ext>
                </a:extLst>
              </p:cNvPr>
              <p:cNvSpPr/>
              <p:nvPr/>
            </p:nvSpPr>
            <p:spPr>
              <a:xfrm>
                <a:off x="43137" y="519566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6" name="Oval 5">
              <a:extLst>
                <a:ext uri="{FF2B5EF4-FFF2-40B4-BE49-F238E27FC236}">
                  <a16:creationId xmlns:a16="http://schemas.microsoft.com/office/drawing/2014/main" id="{92BCC6E5-D550-4FF5-AA10-7B71D6564966}"/>
                </a:ext>
              </a:extLst>
            </p:cNvPr>
            <p:cNvSpPr/>
            <p:nvPr/>
          </p:nvSpPr>
          <p:spPr>
            <a:xfrm flipH="1">
              <a:off x="2696897" y="6099319"/>
              <a:ext cx="509632" cy="52466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 name="현 96">
              <a:extLst>
                <a:ext uri="{FF2B5EF4-FFF2-40B4-BE49-F238E27FC236}">
                  <a16:creationId xmlns:a16="http://schemas.microsoft.com/office/drawing/2014/main" id="{D39A0157-C894-4D19-8FA3-BAA8D97403AD}"/>
                </a:ext>
              </a:extLst>
            </p:cNvPr>
            <p:cNvSpPr/>
            <p:nvPr/>
          </p:nvSpPr>
          <p:spPr>
            <a:xfrm>
              <a:off x="3328527" y="6058687"/>
              <a:ext cx="784657" cy="784657"/>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현 97">
              <a:extLst>
                <a:ext uri="{FF2B5EF4-FFF2-40B4-BE49-F238E27FC236}">
                  <a16:creationId xmlns:a16="http://schemas.microsoft.com/office/drawing/2014/main" id="{2D0A07A6-B5F5-40C2-8A39-89F92DAF102A}"/>
                </a:ext>
              </a:extLst>
            </p:cNvPr>
            <p:cNvSpPr/>
            <p:nvPr/>
          </p:nvSpPr>
          <p:spPr>
            <a:xfrm>
              <a:off x="4554915" y="6352929"/>
              <a:ext cx="492156" cy="492156"/>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 name="현 96">
              <a:extLst>
                <a:ext uri="{FF2B5EF4-FFF2-40B4-BE49-F238E27FC236}">
                  <a16:creationId xmlns:a16="http://schemas.microsoft.com/office/drawing/2014/main" id="{40088CE9-3ACB-4E74-9BE1-E88ACB3AD592}"/>
                </a:ext>
              </a:extLst>
            </p:cNvPr>
            <p:cNvSpPr/>
            <p:nvPr/>
          </p:nvSpPr>
          <p:spPr>
            <a:xfrm>
              <a:off x="3972848" y="5984118"/>
              <a:ext cx="784657" cy="784657"/>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0" name="Group 9">
              <a:extLst>
                <a:ext uri="{FF2B5EF4-FFF2-40B4-BE49-F238E27FC236}">
                  <a16:creationId xmlns:a16="http://schemas.microsoft.com/office/drawing/2014/main" id="{2DC34D36-C2C0-40A1-9116-D7AA632D4AB5}"/>
                </a:ext>
              </a:extLst>
            </p:cNvPr>
            <p:cNvGrpSpPr/>
            <p:nvPr/>
          </p:nvGrpSpPr>
          <p:grpSpPr>
            <a:xfrm flipH="1">
              <a:off x="7769092" y="5591016"/>
              <a:ext cx="4422908" cy="1266984"/>
              <a:chOff x="8005970" y="4483310"/>
              <a:chExt cx="4422908" cy="1266984"/>
            </a:xfrm>
            <a:grpFill/>
          </p:grpSpPr>
          <p:sp>
            <p:nvSpPr>
              <p:cNvPr id="11" name="Oval 10">
                <a:extLst>
                  <a:ext uri="{FF2B5EF4-FFF2-40B4-BE49-F238E27FC236}">
                    <a16:creationId xmlns:a16="http://schemas.microsoft.com/office/drawing/2014/main" id="{1FAA8945-1E2E-4DC6-B28C-9B3646218D29}"/>
                  </a:ext>
                </a:extLst>
              </p:cNvPr>
              <p:cNvSpPr/>
              <p:nvPr/>
            </p:nvSpPr>
            <p:spPr>
              <a:xfrm flipH="1">
                <a:off x="11642407" y="471701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Oval 11">
                <a:extLst>
                  <a:ext uri="{FF2B5EF4-FFF2-40B4-BE49-F238E27FC236}">
                    <a16:creationId xmlns:a16="http://schemas.microsoft.com/office/drawing/2014/main" id="{9725CAE5-9153-43AF-B2A4-892454CF72C2}"/>
                  </a:ext>
                </a:extLst>
              </p:cNvPr>
              <p:cNvSpPr/>
              <p:nvPr/>
            </p:nvSpPr>
            <p:spPr>
              <a:xfrm flipH="1">
                <a:off x="11155214"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Oval 12">
                <a:extLst>
                  <a:ext uri="{FF2B5EF4-FFF2-40B4-BE49-F238E27FC236}">
                    <a16:creationId xmlns:a16="http://schemas.microsoft.com/office/drawing/2014/main" id="{472B5291-349D-4078-93DE-35858A763780}"/>
                  </a:ext>
                </a:extLst>
              </p:cNvPr>
              <p:cNvSpPr/>
              <p:nvPr/>
            </p:nvSpPr>
            <p:spPr>
              <a:xfrm flipH="1">
                <a:off x="10656333" y="4532227"/>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Oval 13">
                <a:extLst>
                  <a:ext uri="{FF2B5EF4-FFF2-40B4-BE49-F238E27FC236}">
                    <a16:creationId xmlns:a16="http://schemas.microsoft.com/office/drawing/2014/main" id="{50DABA2D-0206-4D5F-80E4-71651C4B650C}"/>
                  </a:ext>
                </a:extLst>
              </p:cNvPr>
              <p:cNvSpPr/>
              <p:nvPr/>
            </p:nvSpPr>
            <p:spPr>
              <a:xfrm flipH="1">
                <a:off x="10227408" y="4630410"/>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Oval 14">
                <a:extLst>
                  <a:ext uri="{FF2B5EF4-FFF2-40B4-BE49-F238E27FC236}">
                    <a16:creationId xmlns:a16="http://schemas.microsoft.com/office/drawing/2014/main" id="{03384D99-D6E6-46CF-B834-EFFA18C40C98}"/>
                  </a:ext>
                </a:extLst>
              </p:cNvPr>
              <p:cNvSpPr/>
              <p:nvPr/>
            </p:nvSpPr>
            <p:spPr>
              <a:xfrm flipH="1">
                <a:off x="9634684" y="452333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Oval 15">
                <a:extLst>
                  <a:ext uri="{FF2B5EF4-FFF2-40B4-BE49-F238E27FC236}">
                    <a16:creationId xmlns:a16="http://schemas.microsoft.com/office/drawing/2014/main" id="{3DEC25FB-81B7-4C0A-8BFC-E52889CF5FDF}"/>
                  </a:ext>
                </a:extLst>
              </p:cNvPr>
              <p:cNvSpPr/>
              <p:nvPr/>
            </p:nvSpPr>
            <p:spPr>
              <a:xfrm flipH="1">
                <a:off x="9757833" y="494709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Rectangle 16">
                <a:extLst>
                  <a:ext uri="{FF2B5EF4-FFF2-40B4-BE49-F238E27FC236}">
                    <a16:creationId xmlns:a16="http://schemas.microsoft.com/office/drawing/2014/main" id="{2FA47305-6C25-46F5-92F0-69D3D1235BB3}"/>
                  </a:ext>
                </a:extLst>
              </p:cNvPr>
              <p:cNvSpPr/>
              <p:nvPr/>
            </p:nvSpPr>
            <p:spPr>
              <a:xfrm flipH="1">
                <a:off x="8007712" y="5033235"/>
                <a:ext cx="4159392" cy="7170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Oval 17">
                <a:extLst>
                  <a:ext uri="{FF2B5EF4-FFF2-40B4-BE49-F238E27FC236}">
                    <a16:creationId xmlns:a16="http://schemas.microsoft.com/office/drawing/2014/main" id="{756DE48B-F5DD-469B-919F-2184C612816C}"/>
                  </a:ext>
                </a:extLst>
              </p:cNvPr>
              <p:cNvSpPr/>
              <p:nvPr/>
            </p:nvSpPr>
            <p:spPr>
              <a:xfrm flipH="1">
                <a:off x="11143693" y="481797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9" name="Oval 18">
                <a:extLst>
                  <a:ext uri="{FF2B5EF4-FFF2-40B4-BE49-F238E27FC236}">
                    <a16:creationId xmlns:a16="http://schemas.microsoft.com/office/drawing/2014/main" id="{34D7D75C-C161-4647-B1C7-2616FDBE0BB0}"/>
                  </a:ext>
                </a:extLst>
              </p:cNvPr>
              <p:cNvSpPr/>
              <p:nvPr/>
            </p:nvSpPr>
            <p:spPr>
              <a:xfrm flipH="1">
                <a:off x="9332942" y="4727306"/>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Oval 19">
                <a:extLst>
                  <a:ext uri="{FF2B5EF4-FFF2-40B4-BE49-F238E27FC236}">
                    <a16:creationId xmlns:a16="http://schemas.microsoft.com/office/drawing/2014/main" id="{225B45D2-C4E1-4433-A324-B36A8A9CEEF7}"/>
                  </a:ext>
                </a:extLst>
              </p:cNvPr>
              <p:cNvSpPr/>
              <p:nvPr/>
            </p:nvSpPr>
            <p:spPr>
              <a:xfrm flipH="1">
                <a:off x="8736184" y="471701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Oval 20">
                <a:extLst>
                  <a:ext uri="{FF2B5EF4-FFF2-40B4-BE49-F238E27FC236}">
                    <a16:creationId xmlns:a16="http://schemas.microsoft.com/office/drawing/2014/main" id="{F6F91851-F5D3-4444-80A4-90BAECB32040}"/>
                  </a:ext>
                </a:extLst>
              </p:cNvPr>
              <p:cNvSpPr/>
              <p:nvPr/>
            </p:nvSpPr>
            <p:spPr>
              <a:xfrm flipH="1">
                <a:off x="8490456" y="4820098"/>
                <a:ext cx="393236" cy="37270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2" name="Oval 21">
                <a:extLst>
                  <a:ext uri="{FF2B5EF4-FFF2-40B4-BE49-F238E27FC236}">
                    <a16:creationId xmlns:a16="http://schemas.microsoft.com/office/drawing/2014/main" id="{E93F545B-BFA3-4941-8C06-8CB408042E7E}"/>
                  </a:ext>
                </a:extLst>
              </p:cNvPr>
              <p:cNvSpPr/>
              <p:nvPr/>
            </p:nvSpPr>
            <p:spPr>
              <a:xfrm flipH="1">
                <a:off x="8009669" y="4845022"/>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Oval 22">
                <a:extLst>
                  <a:ext uri="{FF2B5EF4-FFF2-40B4-BE49-F238E27FC236}">
                    <a16:creationId xmlns:a16="http://schemas.microsoft.com/office/drawing/2014/main" id="{99D200BE-06B2-4383-A9CC-A2E21B9ED6E2}"/>
                  </a:ext>
                </a:extLst>
              </p:cNvPr>
              <p:cNvSpPr/>
              <p:nvPr/>
            </p:nvSpPr>
            <p:spPr>
              <a:xfrm flipH="1">
                <a:off x="8104585" y="4483310"/>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4" name="Oval 23">
                <a:extLst>
                  <a:ext uri="{FF2B5EF4-FFF2-40B4-BE49-F238E27FC236}">
                    <a16:creationId xmlns:a16="http://schemas.microsoft.com/office/drawing/2014/main" id="{63CF832C-54D9-4F2C-B28A-D57ED67FBCC7}"/>
                  </a:ext>
                </a:extLst>
              </p:cNvPr>
              <p:cNvSpPr/>
              <p:nvPr/>
            </p:nvSpPr>
            <p:spPr>
              <a:xfrm flipH="1">
                <a:off x="8005970" y="4772493"/>
                <a:ext cx="456127" cy="4323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grpSp>
        <p:nvGrpSpPr>
          <p:cNvPr id="46" name="Group 45">
            <a:extLst>
              <a:ext uri="{FF2B5EF4-FFF2-40B4-BE49-F238E27FC236}">
                <a16:creationId xmlns:a16="http://schemas.microsoft.com/office/drawing/2014/main" id="{9A22274B-E1AA-4349-B3A1-AF0823EEDC56}"/>
              </a:ext>
            </a:extLst>
          </p:cNvPr>
          <p:cNvGrpSpPr/>
          <p:nvPr/>
        </p:nvGrpSpPr>
        <p:grpSpPr>
          <a:xfrm>
            <a:off x="-3372" y="5771636"/>
            <a:ext cx="12195372" cy="1095420"/>
            <a:chOff x="-3372" y="5771636"/>
            <a:chExt cx="12195372" cy="1095420"/>
          </a:xfrm>
          <a:solidFill>
            <a:schemeClr val="bg1"/>
          </a:solidFill>
        </p:grpSpPr>
        <p:grpSp>
          <p:nvGrpSpPr>
            <p:cNvPr id="47" name="Group 46">
              <a:extLst>
                <a:ext uri="{FF2B5EF4-FFF2-40B4-BE49-F238E27FC236}">
                  <a16:creationId xmlns:a16="http://schemas.microsoft.com/office/drawing/2014/main" id="{1FD5709A-E029-4483-A85F-1C54228C858F}"/>
                </a:ext>
              </a:extLst>
            </p:cNvPr>
            <p:cNvGrpSpPr/>
            <p:nvPr/>
          </p:nvGrpSpPr>
          <p:grpSpPr>
            <a:xfrm>
              <a:off x="-3372" y="6002404"/>
              <a:ext cx="2653222" cy="855594"/>
              <a:chOff x="5208276" y="5677120"/>
              <a:chExt cx="3880949" cy="1251508"/>
            </a:xfrm>
            <a:grpFill/>
          </p:grpSpPr>
          <p:sp>
            <p:nvSpPr>
              <p:cNvPr id="88" name="Oval 87">
                <a:extLst>
                  <a:ext uri="{FF2B5EF4-FFF2-40B4-BE49-F238E27FC236}">
                    <a16:creationId xmlns:a16="http://schemas.microsoft.com/office/drawing/2014/main" id="{63EE3056-6DAC-43E9-A03C-69F4911BB349}"/>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9" name="Oval 88">
                <a:extLst>
                  <a:ext uri="{FF2B5EF4-FFF2-40B4-BE49-F238E27FC236}">
                    <a16:creationId xmlns:a16="http://schemas.microsoft.com/office/drawing/2014/main" id="{A7C4C0CD-B43A-4D3B-A729-30B1D6A84B4E}"/>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0" name="Oval 89">
                <a:extLst>
                  <a:ext uri="{FF2B5EF4-FFF2-40B4-BE49-F238E27FC236}">
                    <a16:creationId xmlns:a16="http://schemas.microsoft.com/office/drawing/2014/main" id="{411B1F6E-55E6-4D26-917E-6373C8E7C1A7}"/>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Oval 90">
                <a:extLst>
                  <a:ext uri="{FF2B5EF4-FFF2-40B4-BE49-F238E27FC236}">
                    <a16:creationId xmlns:a16="http://schemas.microsoft.com/office/drawing/2014/main" id="{7E7DE704-6209-47F5-BD00-D182EB95857D}"/>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2" name="Oval 91">
                <a:extLst>
                  <a:ext uri="{FF2B5EF4-FFF2-40B4-BE49-F238E27FC236}">
                    <a16:creationId xmlns:a16="http://schemas.microsoft.com/office/drawing/2014/main" id="{D9C26B7B-F2D5-4F7C-B475-F7F8990960C6}"/>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3" name="Oval 92">
                <a:extLst>
                  <a:ext uri="{FF2B5EF4-FFF2-40B4-BE49-F238E27FC236}">
                    <a16:creationId xmlns:a16="http://schemas.microsoft.com/office/drawing/2014/main" id="{85EFE878-121D-43E3-A2A7-09D49E168100}"/>
                  </a:ext>
                </a:extLst>
              </p:cNvPr>
              <p:cNvSpPr/>
              <p:nvPr/>
            </p:nvSpPr>
            <p:spPr>
              <a:xfrm>
                <a:off x="5827426" y="5940423"/>
                <a:ext cx="988205" cy="98820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4" name="Oval 93">
                <a:extLst>
                  <a:ext uri="{FF2B5EF4-FFF2-40B4-BE49-F238E27FC236}">
                    <a16:creationId xmlns:a16="http://schemas.microsoft.com/office/drawing/2014/main" id="{E5A91931-8CB3-44CF-8915-BA75E1981942}"/>
                  </a:ext>
                </a:extLst>
              </p:cNvPr>
              <p:cNvSpPr/>
              <p:nvPr/>
            </p:nvSpPr>
            <p:spPr>
              <a:xfrm>
                <a:off x="8028027" y="5677120"/>
                <a:ext cx="995012" cy="9950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5" name="Oval 94">
                <a:extLst>
                  <a:ext uri="{FF2B5EF4-FFF2-40B4-BE49-F238E27FC236}">
                    <a16:creationId xmlns:a16="http://schemas.microsoft.com/office/drawing/2014/main" id="{759E9339-D043-4C98-BF2A-4462908A983A}"/>
                  </a:ext>
                </a:extLst>
              </p:cNvPr>
              <p:cNvSpPr/>
              <p:nvPr/>
            </p:nvSpPr>
            <p:spPr>
              <a:xfrm>
                <a:off x="8369145" y="618281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Rectangle 95">
                <a:extLst>
                  <a:ext uri="{FF2B5EF4-FFF2-40B4-BE49-F238E27FC236}">
                    <a16:creationId xmlns:a16="http://schemas.microsoft.com/office/drawing/2014/main" id="{E6E33D85-398D-4310-BFEC-4E93BBFD6BFD}"/>
                  </a:ext>
                </a:extLst>
              </p:cNvPr>
              <p:cNvSpPr/>
              <p:nvPr/>
            </p:nvSpPr>
            <p:spPr>
              <a:xfrm>
                <a:off x="5208276" y="6761949"/>
                <a:ext cx="3880949" cy="16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7" name="Oval 96">
                <a:extLst>
                  <a:ext uri="{FF2B5EF4-FFF2-40B4-BE49-F238E27FC236}">
                    <a16:creationId xmlns:a16="http://schemas.microsoft.com/office/drawing/2014/main" id="{2516675B-6CB0-40AF-ADC0-3B200D8BE6EA}"/>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8" name="Oval 97">
                <a:extLst>
                  <a:ext uri="{FF2B5EF4-FFF2-40B4-BE49-F238E27FC236}">
                    <a16:creationId xmlns:a16="http://schemas.microsoft.com/office/drawing/2014/main" id="{94CA8B83-E554-4196-860F-ADCC2B36E491}"/>
                  </a:ext>
                </a:extLst>
              </p:cNvPr>
              <p:cNvSpPr/>
              <p:nvPr/>
            </p:nvSpPr>
            <p:spPr>
              <a:xfrm>
                <a:off x="5427788" y="607574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9" name="Oval 98">
                <a:extLst>
                  <a:ext uri="{FF2B5EF4-FFF2-40B4-BE49-F238E27FC236}">
                    <a16:creationId xmlns:a16="http://schemas.microsoft.com/office/drawing/2014/main" id="{8D15C3BB-66B1-493A-9DBD-EB0ACF8191CF}"/>
                  </a:ext>
                </a:extLst>
              </p:cNvPr>
              <p:cNvSpPr/>
              <p:nvPr/>
            </p:nvSpPr>
            <p:spPr>
              <a:xfrm>
                <a:off x="5213208" y="6320028"/>
                <a:ext cx="595719" cy="5957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0" name="Oval 99">
                <a:extLst>
                  <a:ext uri="{FF2B5EF4-FFF2-40B4-BE49-F238E27FC236}">
                    <a16:creationId xmlns:a16="http://schemas.microsoft.com/office/drawing/2014/main" id="{8FE4766D-9BC7-4C0B-BF7E-382B10E3126D}"/>
                  </a:ext>
                </a:extLst>
              </p:cNvPr>
              <p:cNvSpPr/>
              <p:nvPr/>
            </p:nvSpPr>
            <p:spPr>
              <a:xfrm>
                <a:off x="7799510" y="618268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48" name="Group 47">
              <a:extLst>
                <a:ext uri="{FF2B5EF4-FFF2-40B4-BE49-F238E27FC236}">
                  <a16:creationId xmlns:a16="http://schemas.microsoft.com/office/drawing/2014/main" id="{F1C5AFC2-D17E-451F-B9CF-63052CA5A41B}"/>
                </a:ext>
              </a:extLst>
            </p:cNvPr>
            <p:cNvGrpSpPr/>
            <p:nvPr/>
          </p:nvGrpSpPr>
          <p:grpSpPr>
            <a:xfrm>
              <a:off x="2503359" y="5771636"/>
              <a:ext cx="3430784" cy="1086364"/>
              <a:chOff x="5096347" y="5677120"/>
              <a:chExt cx="3992878" cy="1264356"/>
            </a:xfrm>
            <a:grpFill/>
          </p:grpSpPr>
          <p:sp>
            <p:nvSpPr>
              <p:cNvPr id="75" name="Oval 74">
                <a:extLst>
                  <a:ext uri="{FF2B5EF4-FFF2-40B4-BE49-F238E27FC236}">
                    <a16:creationId xmlns:a16="http://schemas.microsoft.com/office/drawing/2014/main" id="{B37A4628-952A-4FDB-83AA-624713C5B4A0}"/>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6" name="Oval 75">
                <a:extLst>
                  <a:ext uri="{FF2B5EF4-FFF2-40B4-BE49-F238E27FC236}">
                    <a16:creationId xmlns:a16="http://schemas.microsoft.com/office/drawing/2014/main" id="{84FEA53A-2C49-439D-9816-328811E4E283}"/>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7" name="Oval 76">
                <a:extLst>
                  <a:ext uri="{FF2B5EF4-FFF2-40B4-BE49-F238E27FC236}">
                    <a16:creationId xmlns:a16="http://schemas.microsoft.com/office/drawing/2014/main" id="{C2CBDE0F-CA9F-4DEF-9BC2-8F158AC93F47}"/>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Oval 77">
                <a:extLst>
                  <a:ext uri="{FF2B5EF4-FFF2-40B4-BE49-F238E27FC236}">
                    <a16:creationId xmlns:a16="http://schemas.microsoft.com/office/drawing/2014/main" id="{AD59C9B2-E733-40CC-B576-678645F6BBDB}"/>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Oval 78">
                <a:extLst>
                  <a:ext uri="{FF2B5EF4-FFF2-40B4-BE49-F238E27FC236}">
                    <a16:creationId xmlns:a16="http://schemas.microsoft.com/office/drawing/2014/main" id="{49C2FBC6-7CDE-4279-97CF-5D86F508EA2F}"/>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Oval 79">
                <a:extLst>
                  <a:ext uri="{FF2B5EF4-FFF2-40B4-BE49-F238E27FC236}">
                    <a16:creationId xmlns:a16="http://schemas.microsoft.com/office/drawing/2014/main" id="{D7C83E51-AF8E-49A5-AEEF-0FBC8A650DD8}"/>
                  </a:ext>
                </a:extLst>
              </p:cNvPr>
              <p:cNvSpPr/>
              <p:nvPr/>
            </p:nvSpPr>
            <p:spPr>
              <a:xfrm>
                <a:off x="5827426" y="5940423"/>
                <a:ext cx="988205" cy="98820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1" name="Oval 80">
                <a:extLst>
                  <a:ext uri="{FF2B5EF4-FFF2-40B4-BE49-F238E27FC236}">
                    <a16:creationId xmlns:a16="http://schemas.microsoft.com/office/drawing/2014/main" id="{9C0DD979-64C8-42CC-AB58-55CF47FB76A8}"/>
                  </a:ext>
                </a:extLst>
              </p:cNvPr>
              <p:cNvSpPr/>
              <p:nvPr/>
            </p:nvSpPr>
            <p:spPr>
              <a:xfrm>
                <a:off x="8028027" y="5677120"/>
                <a:ext cx="995012" cy="9950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2" name="Oval 81">
                <a:extLst>
                  <a:ext uri="{FF2B5EF4-FFF2-40B4-BE49-F238E27FC236}">
                    <a16:creationId xmlns:a16="http://schemas.microsoft.com/office/drawing/2014/main" id="{3F02F08F-BC8D-4367-A065-359D40CC0DA2}"/>
                  </a:ext>
                </a:extLst>
              </p:cNvPr>
              <p:cNvSpPr/>
              <p:nvPr/>
            </p:nvSpPr>
            <p:spPr>
              <a:xfrm>
                <a:off x="8369145" y="622139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Rectangle 82">
                <a:extLst>
                  <a:ext uri="{FF2B5EF4-FFF2-40B4-BE49-F238E27FC236}">
                    <a16:creationId xmlns:a16="http://schemas.microsoft.com/office/drawing/2014/main" id="{46C09040-6655-46CA-87F3-F462D0DE3AAA}"/>
                  </a:ext>
                </a:extLst>
              </p:cNvPr>
              <p:cNvSpPr/>
              <p:nvPr/>
            </p:nvSpPr>
            <p:spPr>
              <a:xfrm>
                <a:off x="5208276" y="6770752"/>
                <a:ext cx="3880949" cy="16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Oval 83">
                <a:extLst>
                  <a:ext uri="{FF2B5EF4-FFF2-40B4-BE49-F238E27FC236}">
                    <a16:creationId xmlns:a16="http://schemas.microsoft.com/office/drawing/2014/main" id="{B631F9DC-BAC4-4158-90D0-D42B5735164D}"/>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5" name="Oval 84">
                <a:extLst>
                  <a:ext uri="{FF2B5EF4-FFF2-40B4-BE49-F238E27FC236}">
                    <a16:creationId xmlns:a16="http://schemas.microsoft.com/office/drawing/2014/main" id="{183E1C89-2A7C-4545-9091-0CCF6E812022}"/>
                  </a:ext>
                </a:extLst>
              </p:cNvPr>
              <p:cNvSpPr/>
              <p:nvPr/>
            </p:nvSpPr>
            <p:spPr>
              <a:xfrm>
                <a:off x="5427788" y="607574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6" name="Oval 85">
                <a:extLst>
                  <a:ext uri="{FF2B5EF4-FFF2-40B4-BE49-F238E27FC236}">
                    <a16:creationId xmlns:a16="http://schemas.microsoft.com/office/drawing/2014/main" id="{FADAB87F-4DCC-4DEB-98BB-39C1122887E2}"/>
                  </a:ext>
                </a:extLst>
              </p:cNvPr>
              <p:cNvSpPr/>
              <p:nvPr/>
            </p:nvSpPr>
            <p:spPr>
              <a:xfrm>
                <a:off x="5096347" y="6288693"/>
                <a:ext cx="595719" cy="59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7" name="Oval 86">
                <a:extLst>
                  <a:ext uri="{FF2B5EF4-FFF2-40B4-BE49-F238E27FC236}">
                    <a16:creationId xmlns:a16="http://schemas.microsoft.com/office/drawing/2014/main" id="{9164BA71-583C-4D75-B4FE-53EDFAA88102}"/>
                  </a:ext>
                </a:extLst>
              </p:cNvPr>
              <p:cNvSpPr/>
              <p:nvPr/>
            </p:nvSpPr>
            <p:spPr>
              <a:xfrm>
                <a:off x="7799510" y="618268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49" name="Group 48">
              <a:extLst>
                <a:ext uri="{FF2B5EF4-FFF2-40B4-BE49-F238E27FC236}">
                  <a16:creationId xmlns:a16="http://schemas.microsoft.com/office/drawing/2014/main" id="{F7F1D23C-6213-480F-8DAD-12A5CEB1DC5B}"/>
                </a:ext>
              </a:extLst>
            </p:cNvPr>
            <p:cNvGrpSpPr/>
            <p:nvPr/>
          </p:nvGrpSpPr>
          <p:grpSpPr>
            <a:xfrm flipH="1">
              <a:off x="5677557" y="5865298"/>
              <a:ext cx="3459076" cy="994002"/>
              <a:chOff x="5176824" y="5783050"/>
              <a:chExt cx="4025805" cy="1156862"/>
            </a:xfrm>
            <a:grpFill/>
          </p:grpSpPr>
          <p:sp>
            <p:nvSpPr>
              <p:cNvPr id="63" name="Oval 62">
                <a:extLst>
                  <a:ext uri="{FF2B5EF4-FFF2-40B4-BE49-F238E27FC236}">
                    <a16:creationId xmlns:a16="http://schemas.microsoft.com/office/drawing/2014/main" id="{3CA05E8C-2B32-4529-A57B-701448F88EF6}"/>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4" name="Oval 63">
                <a:extLst>
                  <a:ext uri="{FF2B5EF4-FFF2-40B4-BE49-F238E27FC236}">
                    <a16:creationId xmlns:a16="http://schemas.microsoft.com/office/drawing/2014/main" id="{2A616174-ED03-4805-B9DD-D721279AD6E6}"/>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5" name="Oval 64">
                <a:extLst>
                  <a:ext uri="{FF2B5EF4-FFF2-40B4-BE49-F238E27FC236}">
                    <a16:creationId xmlns:a16="http://schemas.microsoft.com/office/drawing/2014/main" id="{3898C5A1-822C-4B3F-98AC-1B883AB55686}"/>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6" name="Oval 65">
                <a:extLst>
                  <a:ext uri="{FF2B5EF4-FFF2-40B4-BE49-F238E27FC236}">
                    <a16:creationId xmlns:a16="http://schemas.microsoft.com/office/drawing/2014/main" id="{F764C3AB-0443-48DD-9CCC-D2173B2BBAAA}"/>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7" name="Oval 66">
                <a:extLst>
                  <a:ext uri="{FF2B5EF4-FFF2-40B4-BE49-F238E27FC236}">
                    <a16:creationId xmlns:a16="http://schemas.microsoft.com/office/drawing/2014/main" id="{9577510F-AC47-4DB5-9AA5-B625E2728569}"/>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8" name="Oval 67">
                <a:extLst>
                  <a:ext uri="{FF2B5EF4-FFF2-40B4-BE49-F238E27FC236}">
                    <a16:creationId xmlns:a16="http://schemas.microsoft.com/office/drawing/2014/main" id="{E5FE861D-9140-4562-9B75-E95D9C28F995}"/>
                  </a:ext>
                </a:extLst>
              </p:cNvPr>
              <p:cNvSpPr/>
              <p:nvPr/>
            </p:nvSpPr>
            <p:spPr>
              <a:xfrm>
                <a:off x="5975384" y="6088379"/>
                <a:ext cx="840247" cy="8402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9" name="Oval 68">
                <a:extLst>
                  <a:ext uri="{FF2B5EF4-FFF2-40B4-BE49-F238E27FC236}">
                    <a16:creationId xmlns:a16="http://schemas.microsoft.com/office/drawing/2014/main" id="{0E476972-D31B-4C55-9AE8-77302445AB9E}"/>
                  </a:ext>
                </a:extLst>
              </p:cNvPr>
              <p:cNvSpPr/>
              <p:nvPr/>
            </p:nvSpPr>
            <p:spPr>
              <a:xfrm>
                <a:off x="8482549" y="610077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0" name="Rectangle 69">
                <a:extLst>
                  <a:ext uri="{FF2B5EF4-FFF2-40B4-BE49-F238E27FC236}">
                    <a16:creationId xmlns:a16="http://schemas.microsoft.com/office/drawing/2014/main" id="{83A7AEE1-BD0C-4424-A195-5B060AE25EBE}"/>
                  </a:ext>
                </a:extLst>
              </p:cNvPr>
              <p:cNvSpPr/>
              <p:nvPr/>
            </p:nvSpPr>
            <p:spPr>
              <a:xfrm>
                <a:off x="5208276" y="6770752"/>
                <a:ext cx="3880949" cy="16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1" name="Oval 70">
                <a:extLst>
                  <a:ext uri="{FF2B5EF4-FFF2-40B4-BE49-F238E27FC236}">
                    <a16:creationId xmlns:a16="http://schemas.microsoft.com/office/drawing/2014/main" id="{F3125B97-7669-4B95-BD7D-13E8A4BB9653}"/>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2" name="Oval 71">
                <a:extLst>
                  <a:ext uri="{FF2B5EF4-FFF2-40B4-BE49-F238E27FC236}">
                    <a16:creationId xmlns:a16="http://schemas.microsoft.com/office/drawing/2014/main" id="{66735B78-31E7-45F4-8C36-8DE3C679AD26}"/>
                  </a:ext>
                </a:extLst>
              </p:cNvPr>
              <p:cNvSpPr/>
              <p:nvPr/>
            </p:nvSpPr>
            <p:spPr>
              <a:xfrm>
                <a:off x="5176824" y="6066471"/>
                <a:ext cx="849276" cy="8492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3" name="Oval 72">
                <a:extLst>
                  <a:ext uri="{FF2B5EF4-FFF2-40B4-BE49-F238E27FC236}">
                    <a16:creationId xmlns:a16="http://schemas.microsoft.com/office/drawing/2014/main" id="{2659CB7C-EDB0-4898-8CF5-20A5E15FE85F}"/>
                  </a:ext>
                </a:extLst>
              </p:cNvPr>
              <p:cNvSpPr/>
              <p:nvPr/>
            </p:nvSpPr>
            <p:spPr>
              <a:xfrm>
                <a:off x="7541959" y="6181631"/>
                <a:ext cx="1213393"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4" name="Oval 73">
                <a:extLst>
                  <a:ext uri="{FF2B5EF4-FFF2-40B4-BE49-F238E27FC236}">
                    <a16:creationId xmlns:a16="http://schemas.microsoft.com/office/drawing/2014/main" id="{C319DC66-8569-4724-AAC5-5CF9A322D5ED}"/>
                  </a:ext>
                </a:extLst>
              </p:cNvPr>
              <p:cNvSpPr/>
              <p:nvPr/>
            </p:nvSpPr>
            <p:spPr>
              <a:xfrm>
                <a:off x="5630466" y="62198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50" name="Group 49">
              <a:extLst>
                <a:ext uri="{FF2B5EF4-FFF2-40B4-BE49-F238E27FC236}">
                  <a16:creationId xmlns:a16="http://schemas.microsoft.com/office/drawing/2014/main" id="{E3A48F73-B426-4601-A446-4ED08BEBA4B3}"/>
                </a:ext>
              </a:extLst>
            </p:cNvPr>
            <p:cNvGrpSpPr/>
            <p:nvPr/>
          </p:nvGrpSpPr>
          <p:grpSpPr>
            <a:xfrm flipH="1">
              <a:off x="8843757" y="5862656"/>
              <a:ext cx="3348243" cy="1004400"/>
              <a:chOff x="5192411" y="5783050"/>
              <a:chExt cx="3896814" cy="1168963"/>
            </a:xfrm>
            <a:grpFill/>
          </p:grpSpPr>
          <p:sp>
            <p:nvSpPr>
              <p:cNvPr id="51" name="Oval 50">
                <a:extLst>
                  <a:ext uri="{FF2B5EF4-FFF2-40B4-BE49-F238E27FC236}">
                    <a16:creationId xmlns:a16="http://schemas.microsoft.com/office/drawing/2014/main" id="{CC4E3804-E0A4-4644-BB2B-7737C96057A0}"/>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2" name="Oval 51">
                <a:extLst>
                  <a:ext uri="{FF2B5EF4-FFF2-40B4-BE49-F238E27FC236}">
                    <a16:creationId xmlns:a16="http://schemas.microsoft.com/office/drawing/2014/main" id="{E8A206D2-6159-4AA9-AEB7-29AE1ED31679}"/>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3" name="Oval 52">
                <a:extLst>
                  <a:ext uri="{FF2B5EF4-FFF2-40B4-BE49-F238E27FC236}">
                    <a16:creationId xmlns:a16="http://schemas.microsoft.com/office/drawing/2014/main" id="{F7E8AFB5-42A3-4604-A0F6-E40D854B2930}"/>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4" name="Oval 53">
                <a:extLst>
                  <a:ext uri="{FF2B5EF4-FFF2-40B4-BE49-F238E27FC236}">
                    <a16:creationId xmlns:a16="http://schemas.microsoft.com/office/drawing/2014/main" id="{10DC7616-766B-461F-9AD9-16E40B72ABD8}"/>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5" name="Oval 54">
                <a:extLst>
                  <a:ext uri="{FF2B5EF4-FFF2-40B4-BE49-F238E27FC236}">
                    <a16:creationId xmlns:a16="http://schemas.microsoft.com/office/drawing/2014/main" id="{176B17E3-768B-4368-928D-F524814DAB6C}"/>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6" name="Oval 55">
                <a:extLst>
                  <a:ext uri="{FF2B5EF4-FFF2-40B4-BE49-F238E27FC236}">
                    <a16:creationId xmlns:a16="http://schemas.microsoft.com/office/drawing/2014/main" id="{EB370F9C-D60F-4F34-8186-B7A828289D87}"/>
                  </a:ext>
                </a:extLst>
              </p:cNvPr>
              <p:cNvSpPr/>
              <p:nvPr/>
            </p:nvSpPr>
            <p:spPr>
              <a:xfrm>
                <a:off x="5975384" y="6088379"/>
                <a:ext cx="840247" cy="8402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7" name="Oval 56">
                <a:extLst>
                  <a:ext uri="{FF2B5EF4-FFF2-40B4-BE49-F238E27FC236}">
                    <a16:creationId xmlns:a16="http://schemas.microsoft.com/office/drawing/2014/main" id="{60324F0C-011C-4E9E-8949-83FFE79296D7}"/>
                  </a:ext>
                </a:extLst>
              </p:cNvPr>
              <p:cNvSpPr/>
              <p:nvPr/>
            </p:nvSpPr>
            <p:spPr>
              <a:xfrm>
                <a:off x="8369145" y="622139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8" name="Rectangle 57">
                <a:extLst>
                  <a:ext uri="{FF2B5EF4-FFF2-40B4-BE49-F238E27FC236}">
                    <a16:creationId xmlns:a16="http://schemas.microsoft.com/office/drawing/2014/main" id="{C2B026FE-8A93-425A-BA6E-3D9F3FD89FD4}"/>
                  </a:ext>
                </a:extLst>
              </p:cNvPr>
              <p:cNvSpPr/>
              <p:nvPr/>
            </p:nvSpPr>
            <p:spPr>
              <a:xfrm>
                <a:off x="5192411" y="6613640"/>
                <a:ext cx="3880949" cy="32379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9" name="Oval 58">
                <a:extLst>
                  <a:ext uri="{FF2B5EF4-FFF2-40B4-BE49-F238E27FC236}">
                    <a16:creationId xmlns:a16="http://schemas.microsoft.com/office/drawing/2014/main" id="{CCCFD2BC-2D62-4A10-9ED7-52D111153086}"/>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0" name="Oval 59">
                <a:extLst>
                  <a:ext uri="{FF2B5EF4-FFF2-40B4-BE49-F238E27FC236}">
                    <a16:creationId xmlns:a16="http://schemas.microsoft.com/office/drawing/2014/main" id="{87CB2851-5BBF-4234-9154-4D79CDB32F67}"/>
                  </a:ext>
                </a:extLst>
              </p:cNvPr>
              <p:cNvSpPr/>
              <p:nvPr/>
            </p:nvSpPr>
            <p:spPr>
              <a:xfrm>
                <a:off x="5192411" y="6044347"/>
                <a:ext cx="907666" cy="90766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1" name="Oval 60">
                <a:extLst>
                  <a:ext uri="{FF2B5EF4-FFF2-40B4-BE49-F238E27FC236}">
                    <a16:creationId xmlns:a16="http://schemas.microsoft.com/office/drawing/2014/main" id="{A5458181-3C5B-4B56-875C-A32FBCEB7C43}"/>
                  </a:ext>
                </a:extLst>
              </p:cNvPr>
              <p:cNvSpPr/>
              <p:nvPr/>
            </p:nvSpPr>
            <p:spPr>
              <a:xfrm>
                <a:off x="7799510" y="618268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2" name="Oval 61">
                <a:extLst>
                  <a:ext uri="{FF2B5EF4-FFF2-40B4-BE49-F238E27FC236}">
                    <a16:creationId xmlns:a16="http://schemas.microsoft.com/office/drawing/2014/main" id="{49F86944-3033-41A9-8166-0E33EBCC6A4E}"/>
                  </a:ext>
                </a:extLst>
              </p:cNvPr>
              <p:cNvSpPr/>
              <p:nvPr/>
            </p:nvSpPr>
            <p:spPr>
              <a:xfrm>
                <a:off x="5630466" y="62198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grpSp>
        <p:nvGrpSpPr>
          <p:cNvPr id="199" name="Group 198">
            <a:extLst>
              <a:ext uri="{FF2B5EF4-FFF2-40B4-BE49-F238E27FC236}">
                <a16:creationId xmlns:a16="http://schemas.microsoft.com/office/drawing/2014/main" id="{96D6EC50-7C74-4E85-909D-C19335A710B2}"/>
              </a:ext>
            </a:extLst>
          </p:cNvPr>
          <p:cNvGrpSpPr/>
          <p:nvPr/>
        </p:nvGrpSpPr>
        <p:grpSpPr>
          <a:xfrm>
            <a:off x="4515243" y="929164"/>
            <a:ext cx="2266936" cy="3721169"/>
            <a:chOff x="1589533" y="1116515"/>
            <a:chExt cx="3026615" cy="4968176"/>
          </a:xfrm>
          <a:effectLst/>
        </p:grpSpPr>
        <p:sp>
          <p:nvSpPr>
            <p:cNvPr id="200" name="Oval 17">
              <a:extLst>
                <a:ext uri="{FF2B5EF4-FFF2-40B4-BE49-F238E27FC236}">
                  <a16:creationId xmlns:a16="http://schemas.microsoft.com/office/drawing/2014/main" id="{7EBB7C4E-F6A3-4F2D-8DEB-10C49645AA4F}"/>
                </a:ext>
              </a:extLst>
            </p:cNvPr>
            <p:cNvSpPr/>
            <p:nvPr/>
          </p:nvSpPr>
          <p:spPr>
            <a:xfrm>
              <a:off x="2132802" y="2924944"/>
              <a:ext cx="1926584" cy="1846330"/>
            </a:xfrm>
            <a:custGeom>
              <a:avLst/>
              <a:gdLst/>
              <a:ahLst/>
              <a:cxnLst/>
              <a:rect l="l" t="t" r="r" b="b"/>
              <a:pathLst>
                <a:path w="1926584" h="1846330">
                  <a:moveTo>
                    <a:pt x="1089951" y="1842682"/>
                  </a:moveTo>
                  <a:lnTo>
                    <a:pt x="1097532" y="1846330"/>
                  </a:lnTo>
                  <a:lnTo>
                    <a:pt x="1093652" y="1846330"/>
                  </a:lnTo>
                  <a:cubicBezTo>
                    <a:pt x="1092687" y="1844762"/>
                    <a:pt x="1091322" y="1843713"/>
                    <a:pt x="1089951" y="1842682"/>
                  </a:cubicBezTo>
                  <a:close/>
                  <a:moveTo>
                    <a:pt x="465856" y="1495303"/>
                  </a:moveTo>
                  <a:lnTo>
                    <a:pt x="1467054" y="1495303"/>
                  </a:lnTo>
                  <a:lnTo>
                    <a:pt x="1233836" y="1811603"/>
                  </a:lnTo>
                  <a:lnTo>
                    <a:pt x="699074" y="1811603"/>
                  </a:lnTo>
                  <a:close/>
                  <a:moveTo>
                    <a:pt x="0" y="0"/>
                  </a:moveTo>
                  <a:lnTo>
                    <a:pt x="706150" y="0"/>
                  </a:lnTo>
                  <a:cubicBezTo>
                    <a:pt x="688007" y="36121"/>
                    <a:pt x="678316" y="76955"/>
                    <a:pt x="678316" y="120053"/>
                  </a:cubicBezTo>
                  <a:cubicBezTo>
                    <a:pt x="678316" y="275422"/>
                    <a:pt x="804268" y="401374"/>
                    <a:pt x="959637" y="401374"/>
                  </a:cubicBezTo>
                  <a:cubicBezTo>
                    <a:pt x="1115006" y="401374"/>
                    <a:pt x="1240958" y="275422"/>
                    <a:pt x="1240958" y="120053"/>
                  </a:cubicBezTo>
                  <a:cubicBezTo>
                    <a:pt x="1240958" y="76955"/>
                    <a:pt x="1231267" y="36121"/>
                    <a:pt x="1213124" y="0"/>
                  </a:cubicBezTo>
                  <a:lnTo>
                    <a:pt x="1926584" y="0"/>
                  </a:lnTo>
                  <a:cubicBezTo>
                    <a:pt x="1925444" y="144359"/>
                    <a:pt x="1883779" y="344931"/>
                    <a:pt x="1823215" y="551899"/>
                  </a:cubicBezTo>
                  <a:cubicBezTo>
                    <a:pt x="1795312" y="517144"/>
                    <a:pt x="1757916" y="489629"/>
                    <a:pt x="1713591" y="472119"/>
                  </a:cubicBezTo>
                  <a:cubicBezTo>
                    <a:pt x="1569089" y="415034"/>
                    <a:pt x="1405670" y="485901"/>
                    <a:pt x="1348585" y="630403"/>
                  </a:cubicBezTo>
                  <a:cubicBezTo>
                    <a:pt x="1291501" y="774905"/>
                    <a:pt x="1362367" y="938324"/>
                    <a:pt x="1506869" y="995409"/>
                  </a:cubicBezTo>
                  <a:cubicBezTo>
                    <a:pt x="1554590" y="1014260"/>
                    <a:pt x="1604374" y="1019158"/>
                    <a:pt x="1651530" y="1010859"/>
                  </a:cubicBezTo>
                  <a:lnTo>
                    <a:pt x="1566591" y="1237129"/>
                  </a:lnTo>
                  <a:cubicBezTo>
                    <a:pt x="1534342" y="1304822"/>
                    <a:pt x="1503291" y="1361947"/>
                    <a:pt x="1475612" y="1404265"/>
                  </a:cubicBezTo>
                  <a:lnTo>
                    <a:pt x="450971" y="1404265"/>
                  </a:lnTo>
                  <a:cubicBezTo>
                    <a:pt x="423328" y="1362000"/>
                    <a:pt x="392320" y="1304965"/>
                    <a:pt x="360116" y="1237384"/>
                  </a:cubicBezTo>
                  <a:lnTo>
                    <a:pt x="271026" y="1000106"/>
                  </a:lnTo>
                  <a:cubicBezTo>
                    <a:pt x="328356" y="1014395"/>
                    <a:pt x="390560" y="1009724"/>
                    <a:pt x="448647" y="983756"/>
                  </a:cubicBezTo>
                  <a:cubicBezTo>
                    <a:pt x="590487" y="920346"/>
                    <a:pt x="654067" y="753956"/>
                    <a:pt x="590657" y="612116"/>
                  </a:cubicBezTo>
                  <a:cubicBezTo>
                    <a:pt x="527246" y="470276"/>
                    <a:pt x="360857" y="406696"/>
                    <a:pt x="219017" y="470106"/>
                  </a:cubicBezTo>
                  <a:cubicBezTo>
                    <a:pt x="172166" y="491051"/>
                    <a:pt x="133853" y="523232"/>
                    <a:pt x="106817" y="562760"/>
                  </a:cubicBezTo>
                  <a:lnTo>
                    <a:pt x="105084" y="558146"/>
                  </a:lnTo>
                  <a:cubicBezTo>
                    <a:pt x="43643" y="348954"/>
                    <a:pt x="1152" y="145804"/>
                    <a:pt x="0" y="0"/>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dirty="0"/>
            </a:p>
          </p:txBody>
        </p:sp>
        <p:sp>
          <p:nvSpPr>
            <p:cNvPr id="201" name="Oval 17">
              <a:extLst>
                <a:ext uri="{FF2B5EF4-FFF2-40B4-BE49-F238E27FC236}">
                  <a16:creationId xmlns:a16="http://schemas.microsoft.com/office/drawing/2014/main" id="{9140C652-D02A-47F7-9C9B-3516D170E1F2}"/>
                </a:ext>
              </a:extLst>
            </p:cNvPr>
            <p:cNvSpPr/>
            <p:nvPr/>
          </p:nvSpPr>
          <p:spPr>
            <a:xfrm>
              <a:off x="2569504" y="4788517"/>
              <a:ext cx="1269711" cy="1296174"/>
            </a:xfrm>
            <a:custGeom>
              <a:avLst/>
              <a:gdLst/>
              <a:ahLst/>
              <a:cxnLst/>
              <a:rect l="l" t="t" r="r" b="b"/>
              <a:pathLst>
                <a:path w="1020942" h="1042219">
                  <a:moveTo>
                    <a:pt x="598154" y="0"/>
                  </a:moveTo>
                  <a:lnTo>
                    <a:pt x="602034" y="0"/>
                  </a:lnTo>
                  <a:cubicBezTo>
                    <a:pt x="732545" y="48130"/>
                    <a:pt x="851964" y="153955"/>
                    <a:pt x="948095" y="335846"/>
                  </a:cubicBezTo>
                  <a:cubicBezTo>
                    <a:pt x="978843" y="400651"/>
                    <a:pt x="1074165" y="613050"/>
                    <a:pt x="981303" y="723974"/>
                  </a:cubicBezTo>
                  <a:cubicBezTo>
                    <a:pt x="873097" y="539136"/>
                    <a:pt x="886508" y="512529"/>
                    <a:pt x="761589" y="478328"/>
                  </a:cubicBezTo>
                  <a:cubicBezTo>
                    <a:pt x="754102" y="579795"/>
                    <a:pt x="721375" y="679980"/>
                    <a:pt x="714168" y="719738"/>
                  </a:cubicBezTo>
                  <a:cubicBezTo>
                    <a:pt x="628200" y="910870"/>
                    <a:pt x="649237" y="899056"/>
                    <a:pt x="469174" y="1042219"/>
                  </a:cubicBezTo>
                  <a:cubicBezTo>
                    <a:pt x="470908" y="800421"/>
                    <a:pt x="373014" y="748650"/>
                    <a:pt x="282500" y="696880"/>
                  </a:cubicBezTo>
                  <a:cubicBezTo>
                    <a:pt x="223160" y="674502"/>
                    <a:pt x="189098" y="616202"/>
                    <a:pt x="179009" y="547569"/>
                  </a:cubicBezTo>
                  <a:cubicBezTo>
                    <a:pt x="129468" y="579663"/>
                    <a:pt x="78120" y="590821"/>
                    <a:pt x="28383" y="622928"/>
                  </a:cubicBezTo>
                  <a:cubicBezTo>
                    <a:pt x="28383" y="549752"/>
                    <a:pt x="-45416" y="410156"/>
                    <a:pt x="44988" y="257647"/>
                  </a:cubicBezTo>
                  <a:cubicBezTo>
                    <a:pt x="86462" y="192778"/>
                    <a:pt x="162388" y="97808"/>
                    <a:pt x="252225" y="34529"/>
                  </a:cubicBezTo>
                  <a:lnTo>
                    <a:pt x="215398" y="84251"/>
                  </a:lnTo>
                  <a:cubicBezTo>
                    <a:pt x="167064" y="165792"/>
                    <a:pt x="206521" y="240427"/>
                    <a:pt x="206521" y="279552"/>
                  </a:cubicBezTo>
                  <a:cubicBezTo>
                    <a:pt x="233112" y="262386"/>
                    <a:pt x="260566" y="256420"/>
                    <a:pt x="287054" y="239261"/>
                  </a:cubicBezTo>
                  <a:cubicBezTo>
                    <a:pt x="292448" y="275956"/>
                    <a:pt x="310660" y="307127"/>
                    <a:pt x="342388" y="319091"/>
                  </a:cubicBezTo>
                  <a:cubicBezTo>
                    <a:pt x="390781" y="346770"/>
                    <a:pt x="443121" y="374450"/>
                    <a:pt x="442194" y="503730"/>
                  </a:cubicBezTo>
                  <a:cubicBezTo>
                    <a:pt x="538467" y="427187"/>
                    <a:pt x="527219" y="433503"/>
                    <a:pt x="573183" y="331312"/>
                  </a:cubicBezTo>
                  <a:cubicBezTo>
                    <a:pt x="577036" y="310054"/>
                    <a:pt x="594533" y="256491"/>
                    <a:pt x="598537" y="202239"/>
                  </a:cubicBezTo>
                  <a:cubicBezTo>
                    <a:pt x="665326" y="220526"/>
                    <a:pt x="658156" y="234752"/>
                    <a:pt x="716010" y="333576"/>
                  </a:cubicBezTo>
                  <a:cubicBezTo>
                    <a:pt x="765659" y="274270"/>
                    <a:pt x="714694" y="160709"/>
                    <a:pt x="698255" y="126060"/>
                  </a:cubicBezTo>
                  <a:cubicBezTo>
                    <a:pt x="669077" y="70854"/>
                    <a:pt x="635888" y="28754"/>
                    <a:pt x="598154" y="0"/>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02" name="Oval 17">
              <a:extLst>
                <a:ext uri="{FF2B5EF4-FFF2-40B4-BE49-F238E27FC236}">
                  <a16:creationId xmlns:a16="http://schemas.microsoft.com/office/drawing/2014/main" id="{7DF07CC7-8339-4221-AE84-1DAE14B7C219}"/>
                </a:ext>
              </a:extLst>
            </p:cNvPr>
            <p:cNvSpPr/>
            <p:nvPr/>
          </p:nvSpPr>
          <p:spPr>
            <a:xfrm>
              <a:off x="2131996" y="1116515"/>
              <a:ext cx="1928194" cy="2147820"/>
            </a:xfrm>
            <a:custGeom>
              <a:avLst/>
              <a:gdLst/>
              <a:ahLst/>
              <a:cxnLst/>
              <a:rect l="l" t="t" r="r" b="b"/>
              <a:pathLst>
                <a:path w="1928194" h="2147820">
                  <a:moveTo>
                    <a:pt x="967261" y="833968"/>
                  </a:moveTo>
                  <a:cubicBezTo>
                    <a:pt x="1092352" y="833968"/>
                    <a:pt x="1193758" y="935374"/>
                    <a:pt x="1193758" y="1060466"/>
                  </a:cubicBezTo>
                  <a:cubicBezTo>
                    <a:pt x="1193758" y="1185557"/>
                    <a:pt x="1092352" y="1286963"/>
                    <a:pt x="967261" y="1286963"/>
                  </a:cubicBezTo>
                  <a:cubicBezTo>
                    <a:pt x="842169" y="1286963"/>
                    <a:pt x="740763" y="1185557"/>
                    <a:pt x="740763" y="1060466"/>
                  </a:cubicBezTo>
                  <a:cubicBezTo>
                    <a:pt x="740763" y="935374"/>
                    <a:pt x="842169" y="833968"/>
                    <a:pt x="967261" y="833968"/>
                  </a:cubicBezTo>
                  <a:close/>
                  <a:moveTo>
                    <a:pt x="967261" y="676961"/>
                  </a:moveTo>
                  <a:cubicBezTo>
                    <a:pt x="755457" y="676961"/>
                    <a:pt x="583756" y="848662"/>
                    <a:pt x="583756" y="1060466"/>
                  </a:cubicBezTo>
                  <a:cubicBezTo>
                    <a:pt x="583756" y="1272269"/>
                    <a:pt x="755457" y="1443970"/>
                    <a:pt x="967261" y="1443970"/>
                  </a:cubicBezTo>
                  <a:cubicBezTo>
                    <a:pt x="1179064" y="1443970"/>
                    <a:pt x="1350765" y="1272269"/>
                    <a:pt x="1350765" y="1060466"/>
                  </a:cubicBezTo>
                  <a:cubicBezTo>
                    <a:pt x="1350765" y="848662"/>
                    <a:pt x="1179064" y="676961"/>
                    <a:pt x="967261" y="676961"/>
                  </a:cubicBezTo>
                  <a:close/>
                  <a:moveTo>
                    <a:pt x="950055" y="2168"/>
                  </a:moveTo>
                  <a:cubicBezTo>
                    <a:pt x="1242977" y="152649"/>
                    <a:pt x="1536140" y="521630"/>
                    <a:pt x="1696441" y="779728"/>
                  </a:cubicBezTo>
                  <a:cubicBezTo>
                    <a:pt x="1833936" y="1038333"/>
                    <a:pt x="1933792" y="1407364"/>
                    <a:pt x="1927951" y="1727638"/>
                  </a:cubicBezTo>
                  <a:lnTo>
                    <a:pt x="1927390" y="1736421"/>
                  </a:lnTo>
                  <a:lnTo>
                    <a:pt x="1077865" y="1736421"/>
                  </a:lnTo>
                  <a:lnTo>
                    <a:pt x="1077865" y="1773357"/>
                  </a:lnTo>
                  <a:cubicBezTo>
                    <a:pt x="1131585" y="1808489"/>
                    <a:pt x="1165002" y="1869686"/>
                    <a:pt x="1165002" y="1938688"/>
                  </a:cubicBezTo>
                  <a:cubicBezTo>
                    <a:pt x="1165002" y="2054189"/>
                    <a:pt x="1071372" y="2147820"/>
                    <a:pt x="955874" y="2147820"/>
                  </a:cubicBezTo>
                  <a:cubicBezTo>
                    <a:pt x="840375" y="2147820"/>
                    <a:pt x="746746" y="2054189"/>
                    <a:pt x="746746" y="1938688"/>
                  </a:cubicBezTo>
                  <a:cubicBezTo>
                    <a:pt x="746746" y="1869686"/>
                    <a:pt x="780162" y="1808489"/>
                    <a:pt x="833882" y="1773357"/>
                  </a:cubicBezTo>
                  <a:lnTo>
                    <a:pt x="833882" y="1736421"/>
                  </a:lnTo>
                  <a:lnTo>
                    <a:pt x="806" y="1736421"/>
                  </a:lnTo>
                  <a:cubicBezTo>
                    <a:pt x="261" y="1733474"/>
                    <a:pt x="244" y="1730544"/>
                    <a:pt x="244" y="1727638"/>
                  </a:cubicBezTo>
                  <a:cubicBezTo>
                    <a:pt x="-5597" y="1407364"/>
                    <a:pt x="94259" y="1038333"/>
                    <a:pt x="231753" y="779728"/>
                  </a:cubicBezTo>
                  <a:cubicBezTo>
                    <a:pt x="391561" y="522427"/>
                    <a:pt x="638473" y="114130"/>
                    <a:pt x="950055" y="2168"/>
                  </a:cubicBezTo>
                  <a:close/>
                  <a:moveTo>
                    <a:pt x="954612" y="0"/>
                  </a:moveTo>
                  <a:cubicBezTo>
                    <a:pt x="953033" y="554"/>
                    <a:pt x="951456" y="1115"/>
                    <a:pt x="950055" y="2168"/>
                  </a:cubicBezTo>
                  <a:lnTo>
                    <a:pt x="948393" y="1170"/>
                  </a:lnTo>
                  <a:close/>
                </a:path>
              </a:pathLst>
            </a:cu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03" name="Oval 17">
              <a:extLst>
                <a:ext uri="{FF2B5EF4-FFF2-40B4-BE49-F238E27FC236}">
                  <a16:creationId xmlns:a16="http://schemas.microsoft.com/office/drawing/2014/main" id="{98108950-F7C2-4F4B-ABD9-7D58E03F0370}"/>
                </a:ext>
              </a:extLst>
            </p:cNvPr>
            <p:cNvSpPr/>
            <p:nvPr/>
          </p:nvSpPr>
          <p:spPr>
            <a:xfrm>
              <a:off x="3519472" y="3388517"/>
              <a:ext cx="1096676" cy="977554"/>
            </a:xfrm>
            <a:custGeom>
              <a:avLst/>
              <a:gdLst/>
              <a:ahLst/>
              <a:cxnLst/>
              <a:rect l="l" t="t" r="r" b="b"/>
              <a:pathLst>
                <a:path w="1096675" h="977555">
                  <a:moveTo>
                    <a:pt x="1096675" y="977555"/>
                  </a:moveTo>
                  <a:lnTo>
                    <a:pt x="294755" y="679396"/>
                  </a:lnTo>
                  <a:cubicBezTo>
                    <a:pt x="317745" y="611708"/>
                    <a:pt x="345100" y="533141"/>
                    <a:pt x="375325" y="450303"/>
                  </a:cubicBezTo>
                  <a:lnTo>
                    <a:pt x="323464" y="431646"/>
                  </a:lnTo>
                  <a:cubicBezTo>
                    <a:pt x="272223" y="470302"/>
                    <a:pt x="203326" y="481030"/>
                    <a:pt x="138398" y="457673"/>
                  </a:cubicBezTo>
                  <a:cubicBezTo>
                    <a:pt x="29715" y="418576"/>
                    <a:pt x="-26695" y="298780"/>
                    <a:pt x="12402" y="190099"/>
                  </a:cubicBezTo>
                  <a:cubicBezTo>
                    <a:pt x="51498" y="81420"/>
                    <a:pt x="171296" y="25011"/>
                    <a:pt x="279978" y="64109"/>
                  </a:cubicBezTo>
                  <a:cubicBezTo>
                    <a:pt x="344907" y="87466"/>
                    <a:pt x="391180" y="139626"/>
                    <a:pt x="406053" y="202066"/>
                  </a:cubicBezTo>
                  <a:lnTo>
                    <a:pt x="460561" y="221675"/>
                  </a:lnTo>
                  <a:cubicBezTo>
                    <a:pt x="489741" y="145000"/>
                    <a:pt x="520036" y="69608"/>
                    <a:pt x="549792" y="0"/>
                  </a:cubicBezTo>
                  <a:lnTo>
                    <a:pt x="799950" y="152882"/>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04" name="Oval 17">
              <a:extLst>
                <a:ext uri="{FF2B5EF4-FFF2-40B4-BE49-F238E27FC236}">
                  <a16:creationId xmlns:a16="http://schemas.microsoft.com/office/drawing/2014/main" id="{BDE4BEB3-1559-4790-80C2-361173A0C7FD}"/>
                </a:ext>
              </a:extLst>
            </p:cNvPr>
            <p:cNvSpPr/>
            <p:nvPr/>
          </p:nvSpPr>
          <p:spPr>
            <a:xfrm flipH="1">
              <a:off x="1589533" y="3388516"/>
              <a:ext cx="1096675" cy="977555"/>
            </a:xfrm>
            <a:custGeom>
              <a:avLst/>
              <a:gdLst/>
              <a:ahLst/>
              <a:cxnLst/>
              <a:rect l="l" t="t" r="r" b="b"/>
              <a:pathLst>
                <a:path w="1096675" h="977555">
                  <a:moveTo>
                    <a:pt x="1096675" y="977555"/>
                  </a:moveTo>
                  <a:lnTo>
                    <a:pt x="294755" y="679396"/>
                  </a:lnTo>
                  <a:cubicBezTo>
                    <a:pt x="317745" y="611708"/>
                    <a:pt x="345100" y="533141"/>
                    <a:pt x="375325" y="450303"/>
                  </a:cubicBezTo>
                  <a:lnTo>
                    <a:pt x="323464" y="431646"/>
                  </a:lnTo>
                  <a:cubicBezTo>
                    <a:pt x="272223" y="470302"/>
                    <a:pt x="203326" y="481030"/>
                    <a:pt x="138398" y="457673"/>
                  </a:cubicBezTo>
                  <a:cubicBezTo>
                    <a:pt x="29715" y="418576"/>
                    <a:pt x="-26695" y="298780"/>
                    <a:pt x="12402" y="190099"/>
                  </a:cubicBezTo>
                  <a:cubicBezTo>
                    <a:pt x="51498" y="81420"/>
                    <a:pt x="171296" y="25011"/>
                    <a:pt x="279978" y="64109"/>
                  </a:cubicBezTo>
                  <a:cubicBezTo>
                    <a:pt x="344907" y="87466"/>
                    <a:pt x="391180" y="139626"/>
                    <a:pt x="406053" y="202066"/>
                  </a:cubicBezTo>
                  <a:lnTo>
                    <a:pt x="460561" y="221675"/>
                  </a:lnTo>
                  <a:cubicBezTo>
                    <a:pt x="489741" y="145000"/>
                    <a:pt x="520036" y="69608"/>
                    <a:pt x="549792" y="0"/>
                  </a:cubicBezTo>
                  <a:lnTo>
                    <a:pt x="799950" y="152882"/>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205" name="Group 204">
            <a:extLst>
              <a:ext uri="{FF2B5EF4-FFF2-40B4-BE49-F238E27FC236}">
                <a16:creationId xmlns:a16="http://schemas.microsoft.com/office/drawing/2014/main" id="{14027385-3232-4802-8AE6-3BD1123359E5}"/>
              </a:ext>
            </a:extLst>
          </p:cNvPr>
          <p:cNvGrpSpPr/>
          <p:nvPr/>
        </p:nvGrpSpPr>
        <p:grpSpPr>
          <a:xfrm>
            <a:off x="7497775" y="1864501"/>
            <a:ext cx="4100254" cy="809930"/>
            <a:chOff x="3866265" y="1442486"/>
            <a:chExt cx="4217679" cy="809930"/>
          </a:xfrm>
        </p:grpSpPr>
        <p:sp>
          <p:nvSpPr>
            <p:cNvPr id="206" name="TextBox 205">
              <a:extLst>
                <a:ext uri="{FF2B5EF4-FFF2-40B4-BE49-F238E27FC236}">
                  <a16:creationId xmlns:a16="http://schemas.microsoft.com/office/drawing/2014/main" id="{746AACE5-03C3-4FEB-ADE2-707F3FFAFDC4}"/>
                </a:ext>
              </a:extLst>
            </p:cNvPr>
            <p:cNvSpPr txBox="1"/>
            <p:nvPr/>
          </p:nvSpPr>
          <p:spPr>
            <a:xfrm>
              <a:off x="3866266" y="1790751"/>
              <a:ext cx="4217678"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p>
          </p:txBody>
        </p:sp>
        <p:sp>
          <p:nvSpPr>
            <p:cNvPr id="207" name="TextBox 206">
              <a:extLst>
                <a:ext uri="{FF2B5EF4-FFF2-40B4-BE49-F238E27FC236}">
                  <a16:creationId xmlns:a16="http://schemas.microsoft.com/office/drawing/2014/main" id="{8DA70E63-2F12-46CE-A600-AF7843B8BBF4}"/>
                </a:ext>
              </a:extLst>
            </p:cNvPr>
            <p:cNvSpPr txBox="1"/>
            <p:nvPr/>
          </p:nvSpPr>
          <p:spPr>
            <a:xfrm>
              <a:off x="3866265" y="1442486"/>
              <a:ext cx="4217677" cy="338554"/>
            </a:xfrm>
            <a:prstGeom prst="rect">
              <a:avLst/>
            </a:prstGeom>
            <a:noFill/>
          </p:spPr>
          <p:txBody>
            <a:bodyPr wrap="square" rtlCol="0">
              <a:spAutoFit/>
            </a:bodyPr>
            <a:lstStyle/>
            <a:p>
              <a:r>
                <a:rPr lang="en-US" altLang="ko-KR" sz="1600" b="1" dirty="0">
                  <a:solidFill>
                    <a:schemeClr val="accent4"/>
                  </a:solidFill>
                  <a:cs typeface="Arial" pitchFamily="34" charset="0"/>
                </a:rPr>
                <a:t>Simple PowerPoint Presentation</a:t>
              </a:r>
              <a:endParaRPr lang="ko-KR" altLang="en-US" sz="1600" b="1" dirty="0">
                <a:solidFill>
                  <a:schemeClr val="accent4"/>
                </a:solidFill>
                <a:cs typeface="Arial" pitchFamily="34" charset="0"/>
              </a:endParaRPr>
            </a:p>
          </p:txBody>
        </p:sp>
      </p:grpSp>
      <p:grpSp>
        <p:nvGrpSpPr>
          <p:cNvPr id="208" name="Group 207">
            <a:extLst>
              <a:ext uri="{FF2B5EF4-FFF2-40B4-BE49-F238E27FC236}">
                <a16:creationId xmlns:a16="http://schemas.microsoft.com/office/drawing/2014/main" id="{5B2A4889-96C6-4C11-8D54-BE04D7CA886E}"/>
              </a:ext>
            </a:extLst>
          </p:cNvPr>
          <p:cNvGrpSpPr/>
          <p:nvPr/>
        </p:nvGrpSpPr>
        <p:grpSpPr>
          <a:xfrm>
            <a:off x="7497775" y="3889156"/>
            <a:ext cx="4100254" cy="809930"/>
            <a:chOff x="3866265" y="1442486"/>
            <a:chExt cx="4217679" cy="809930"/>
          </a:xfrm>
        </p:grpSpPr>
        <p:sp>
          <p:nvSpPr>
            <p:cNvPr id="209" name="TextBox 208">
              <a:extLst>
                <a:ext uri="{FF2B5EF4-FFF2-40B4-BE49-F238E27FC236}">
                  <a16:creationId xmlns:a16="http://schemas.microsoft.com/office/drawing/2014/main" id="{21B7B50B-2796-4E70-9A55-C3565B674B1F}"/>
                </a:ext>
              </a:extLst>
            </p:cNvPr>
            <p:cNvSpPr txBox="1"/>
            <p:nvPr/>
          </p:nvSpPr>
          <p:spPr>
            <a:xfrm>
              <a:off x="3866266" y="1790751"/>
              <a:ext cx="4217678"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p>
          </p:txBody>
        </p:sp>
        <p:sp>
          <p:nvSpPr>
            <p:cNvPr id="210" name="TextBox 209">
              <a:extLst>
                <a:ext uri="{FF2B5EF4-FFF2-40B4-BE49-F238E27FC236}">
                  <a16:creationId xmlns:a16="http://schemas.microsoft.com/office/drawing/2014/main" id="{1731D571-650D-4513-8763-EBCEBB828668}"/>
                </a:ext>
              </a:extLst>
            </p:cNvPr>
            <p:cNvSpPr txBox="1"/>
            <p:nvPr/>
          </p:nvSpPr>
          <p:spPr>
            <a:xfrm>
              <a:off x="3866265" y="1442486"/>
              <a:ext cx="4217677" cy="338554"/>
            </a:xfrm>
            <a:prstGeom prst="rect">
              <a:avLst/>
            </a:prstGeom>
            <a:noFill/>
          </p:spPr>
          <p:txBody>
            <a:bodyPr wrap="square" rtlCol="0">
              <a:spAutoFit/>
            </a:bodyPr>
            <a:lstStyle/>
            <a:p>
              <a:r>
                <a:rPr lang="en-US" altLang="ko-KR" sz="1600" b="1" dirty="0">
                  <a:solidFill>
                    <a:schemeClr val="accent2"/>
                  </a:solidFill>
                  <a:cs typeface="Arial" pitchFamily="34" charset="0"/>
                </a:rPr>
                <a:t>Simple PowerPoint Presentation</a:t>
              </a:r>
              <a:endParaRPr lang="ko-KR" altLang="en-US" sz="1600" b="1" dirty="0">
                <a:solidFill>
                  <a:schemeClr val="accent2"/>
                </a:solidFill>
                <a:cs typeface="Arial" pitchFamily="34" charset="0"/>
              </a:endParaRPr>
            </a:p>
          </p:txBody>
        </p:sp>
      </p:grpSp>
      <p:grpSp>
        <p:nvGrpSpPr>
          <p:cNvPr id="211" name="Group 210">
            <a:extLst>
              <a:ext uri="{FF2B5EF4-FFF2-40B4-BE49-F238E27FC236}">
                <a16:creationId xmlns:a16="http://schemas.microsoft.com/office/drawing/2014/main" id="{0C0EB350-C17D-4E70-A1D8-4482FA5CB85B}"/>
              </a:ext>
            </a:extLst>
          </p:cNvPr>
          <p:cNvGrpSpPr/>
          <p:nvPr/>
        </p:nvGrpSpPr>
        <p:grpSpPr>
          <a:xfrm>
            <a:off x="7497775" y="2876828"/>
            <a:ext cx="4100254" cy="809930"/>
            <a:chOff x="3866265" y="1442486"/>
            <a:chExt cx="4217679" cy="809930"/>
          </a:xfrm>
        </p:grpSpPr>
        <p:sp>
          <p:nvSpPr>
            <p:cNvPr id="212" name="TextBox 211">
              <a:extLst>
                <a:ext uri="{FF2B5EF4-FFF2-40B4-BE49-F238E27FC236}">
                  <a16:creationId xmlns:a16="http://schemas.microsoft.com/office/drawing/2014/main" id="{AFEFC44A-6EE5-4C0A-98E6-EA2F29186C0F}"/>
                </a:ext>
              </a:extLst>
            </p:cNvPr>
            <p:cNvSpPr txBox="1"/>
            <p:nvPr/>
          </p:nvSpPr>
          <p:spPr>
            <a:xfrm>
              <a:off x="3866266" y="1790751"/>
              <a:ext cx="4217678"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p>
          </p:txBody>
        </p:sp>
        <p:sp>
          <p:nvSpPr>
            <p:cNvPr id="213" name="TextBox 212">
              <a:extLst>
                <a:ext uri="{FF2B5EF4-FFF2-40B4-BE49-F238E27FC236}">
                  <a16:creationId xmlns:a16="http://schemas.microsoft.com/office/drawing/2014/main" id="{64D0DB93-B932-4B45-B1AA-FCCB0A31DE6B}"/>
                </a:ext>
              </a:extLst>
            </p:cNvPr>
            <p:cNvSpPr txBox="1"/>
            <p:nvPr/>
          </p:nvSpPr>
          <p:spPr>
            <a:xfrm>
              <a:off x="3866265" y="1442486"/>
              <a:ext cx="4217677" cy="338554"/>
            </a:xfrm>
            <a:prstGeom prst="rect">
              <a:avLst/>
            </a:prstGeom>
            <a:noFill/>
          </p:spPr>
          <p:txBody>
            <a:bodyPr wrap="square" rtlCol="0">
              <a:spAutoFit/>
            </a:bodyPr>
            <a:lstStyle/>
            <a:p>
              <a:r>
                <a:rPr lang="en-US" altLang="ko-KR" sz="1600" b="1" dirty="0">
                  <a:solidFill>
                    <a:schemeClr val="accent1"/>
                  </a:solidFill>
                  <a:cs typeface="Arial" pitchFamily="34" charset="0"/>
                </a:rPr>
                <a:t>Simple PowerPoint Presentation</a:t>
              </a:r>
              <a:endParaRPr lang="ko-KR" altLang="en-US" sz="1600" b="1" dirty="0">
                <a:solidFill>
                  <a:schemeClr val="accent1"/>
                </a:solidFill>
                <a:cs typeface="Arial" pitchFamily="34" charset="0"/>
              </a:endParaRPr>
            </a:p>
          </p:txBody>
        </p:sp>
      </p:grpSp>
      <p:grpSp>
        <p:nvGrpSpPr>
          <p:cNvPr id="214" name="Group 213">
            <a:extLst>
              <a:ext uri="{FF2B5EF4-FFF2-40B4-BE49-F238E27FC236}">
                <a16:creationId xmlns:a16="http://schemas.microsoft.com/office/drawing/2014/main" id="{BBB2B14D-085C-4253-AEA4-0B888EBC33C2}"/>
              </a:ext>
            </a:extLst>
          </p:cNvPr>
          <p:cNvGrpSpPr/>
          <p:nvPr/>
        </p:nvGrpSpPr>
        <p:grpSpPr>
          <a:xfrm>
            <a:off x="7497775" y="852174"/>
            <a:ext cx="4100254" cy="809930"/>
            <a:chOff x="3866265" y="1442486"/>
            <a:chExt cx="4217679" cy="809930"/>
          </a:xfrm>
        </p:grpSpPr>
        <p:sp>
          <p:nvSpPr>
            <p:cNvPr id="215" name="TextBox 214">
              <a:extLst>
                <a:ext uri="{FF2B5EF4-FFF2-40B4-BE49-F238E27FC236}">
                  <a16:creationId xmlns:a16="http://schemas.microsoft.com/office/drawing/2014/main" id="{6E8C4D58-A918-4FFF-8F53-43A259471BB3}"/>
                </a:ext>
              </a:extLst>
            </p:cNvPr>
            <p:cNvSpPr txBox="1"/>
            <p:nvPr/>
          </p:nvSpPr>
          <p:spPr>
            <a:xfrm>
              <a:off x="3866266" y="1790751"/>
              <a:ext cx="4217678"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p>
          </p:txBody>
        </p:sp>
        <p:sp>
          <p:nvSpPr>
            <p:cNvPr id="216" name="TextBox 215">
              <a:extLst>
                <a:ext uri="{FF2B5EF4-FFF2-40B4-BE49-F238E27FC236}">
                  <a16:creationId xmlns:a16="http://schemas.microsoft.com/office/drawing/2014/main" id="{9006F023-9DE8-479D-95CA-E229F96C01EE}"/>
                </a:ext>
              </a:extLst>
            </p:cNvPr>
            <p:cNvSpPr txBox="1"/>
            <p:nvPr/>
          </p:nvSpPr>
          <p:spPr>
            <a:xfrm>
              <a:off x="3866265" y="1442486"/>
              <a:ext cx="4217677" cy="338554"/>
            </a:xfrm>
            <a:prstGeom prst="rect">
              <a:avLst/>
            </a:prstGeom>
            <a:noFill/>
          </p:spPr>
          <p:txBody>
            <a:bodyPr wrap="square" rtlCol="0">
              <a:spAutoFit/>
            </a:bodyPr>
            <a:lstStyle/>
            <a:p>
              <a:r>
                <a:rPr lang="en-US" altLang="ko-KR" sz="1600" b="1" dirty="0">
                  <a:solidFill>
                    <a:schemeClr val="accent3"/>
                  </a:solidFill>
                  <a:cs typeface="Arial" pitchFamily="34" charset="0"/>
                </a:rPr>
                <a:t>Simple PowerPoint Presentation</a:t>
              </a:r>
              <a:endParaRPr lang="ko-KR" altLang="en-US" sz="1600" b="1" dirty="0">
                <a:solidFill>
                  <a:schemeClr val="accent3"/>
                </a:solidFill>
                <a:cs typeface="Arial" pitchFamily="34" charset="0"/>
              </a:endParaRPr>
            </a:p>
          </p:txBody>
        </p:sp>
      </p:grpSp>
      <p:grpSp>
        <p:nvGrpSpPr>
          <p:cNvPr id="217" name="Group 216">
            <a:extLst>
              <a:ext uri="{FF2B5EF4-FFF2-40B4-BE49-F238E27FC236}">
                <a16:creationId xmlns:a16="http://schemas.microsoft.com/office/drawing/2014/main" id="{E9131A1A-1304-41AE-B1CA-08BFA4C0D94C}"/>
              </a:ext>
            </a:extLst>
          </p:cNvPr>
          <p:cNvGrpSpPr/>
          <p:nvPr/>
        </p:nvGrpSpPr>
        <p:grpSpPr>
          <a:xfrm>
            <a:off x="2713096" y="3365945"/>
            <a:ext cx="1204714" cy="1204714"/>
            <a:chOff x="2116863" y="3644339"/>
            <a:chExt cx="979176" cy="979176"/>
          </a:xfrm>
        </p:grpSpPr>
        <p:sp>
          <p:nvSpPr>
            <p:cNvPr id="218" name="Oval 217">
              <a:extLst>
                <a:ext uri="{FF2B5EF4-FFF2-40B4-BE49-F238E27FC236}">
                  <a16:creationId xmlns:a16="http://schemas.microsoft.com/office/drawing/2014/main" id="{81B543A1-CB2E-4F96-833C-CB874BB296F6}"/>
                </a:ext>
              </a:extLst>
            </p:cNvPr>
            <p:cNvSpPr/>
            <p:nvPr/>
          </p:nvSpPr>
          <p:spPr>
            <a:xfrm>
              <a:off x="2116863" y="3644339"/>
              <a:ext cx="979176" cy="979176"/>
            </a:xfrm>
            <a:prstGeom prst="ellipse">
              <a:avLst/>
            </a:prstGeom>
            <a:solidFill>
              <a:schemeClr val="bg1"/>
            </a:solidFill>
            <a:ln w="508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219" name="Oval 218">
              <a:extLst>
                <a:ext uri="{FF2B5EF4-FFF2-40B4-BE49-F238E27FC236}">
                  <a16:creationId xmlns:a16="http://schemas.microsoft.com/office/drawing/2014/main" id="{64EC9465-5513-4A77-9C7B-1C05062D7056}"/>
                </a:ext>
              </a:extLst>
            </p:cNvPr>
            <p:cNvSpPr/>
            <p:nvPr/>
          </p:nvSpPr>
          <p:spPr>
            <a:xfrm>
              <a:off x="2235420" y="3762895"/>
              <a:ext cx="742062" cy="74206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dirty="0">
                <a:solidFill>
                  <a:schemeClr val="tx1"/>
                </a:solidFill>
              </a:endParaRPr>
            </a:p>
          </p:txBody>
        </p:sp>
        <p:sp>
          <p:nvSpPr>
            <p:cNvPr id="220" name="TextBox 219">
              <a:extLst>
                <a:ext uri="{FF2B5EF4-FFF2-40B4-BE49-F238E27FC236}">
                  <a16:creationId xmlns:a16="http://schemas.microsoft.com/office/drawing/2014/main" id="{DA715580-72DE-4A19-B8D0-86CA56C8A909}"/>
                </a:ext>
              </a:extLst>
            </p:cNvPr>
            <p:cNvSpPr txBox="1"/>
            <p:nvPr/>
          </p:nvSpPr>
          <p:spPr>
            <a:xfrm>
              <a:off x="2246411" y="4008848"/>
              <a:ext cx="720080" cy="25015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START</a:t>
              </a:r>
              <a:endParaRPr lang="ko-KR" altLang="en-US" sz="1400" b="1" dirty="0">
                <a:solidFill>
                  <a:schemeClr val="bg1"/>
                </a:solidFill>
                <a:cs typeface="Arial" pitchFamily="34" charset="0"/>
              </a:endParaRPr>
            </a:p>
          </p:txBody>
        </p:sp>
      </p:grpSp>
      <p:grpSp>
        <p:nvGrpSpPr>
          <p:cNvPr id="228" name="Group 227">
            <a:extLst>
              <a:ext uri="{FF2B5EF4-FFF2-40B4-BE49-F238E27FC236}">
                <a16:creationId xmlns:a16="http://schemas.microsoft.com/office/drawing/2014/main" id="{97F01D60-B7F0-4844-B1A2-3BC84CDC0440}"/>
              </a:ext>
            </a:extLst>
          </p:cNvPr>
          <p:cNvGrpSpPr/>
          <p:nvPr/>
        </p:nvGrpSpPr>
        <p:grpSpPr>
          <a:xfrm>
            <a:off x="-3373" y="3444677"/>
            <a:ext cx="3155739" cy="1643520"/>
            <a:chOff x="-3373" y="3444677"/>
            <a:chExt cx="3155739" cy="1643520"/>
          </a:xfrm>
        </p:grpSpPr>
        <p:sp>
          <p:nvSpPr>
            <p:cNvPr id="221" name="Freeform 61">
              <a:extLst>
                <a:ext uri="{FF2B5EF4-FFF2-40B4-BE49-F238E27FC236}">
                  <a16:creationId xmlns:a16="http://schemas.microsoft.com/office/drawing/2014/main" id="{2CD9D2F7-8A52-4B8E-8CFD-C53BAAC53D7C}"/>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222" name="Group 221">
              <a:extLst>
                <a:ext uri="{FF2B5EF4-FFF2-40B4-BE49-F238E27FC236}">
                  <a16:creationId xmlns:a16="http://schemas.microsoft.com/office/drawing/2014/main" id="{B2E1E500-67F7-427C-9994-54730D5ACE30}"/>
                </a:ext>
              </a:extLst>
            </p:cNvPr>
            <p:cNvGrpSpPr/>
            <p:nvPr/>
          </p:nvGrpSpPr>
          <p:grpSpPr>
            <a:xfrm rot="5400000">
              <a:off x="-91119" y="4126341"/>
              <a:ext cx="1048447" cy="872955"/>
              <a:chOff x="967066" y="4263648"/>
              <a:chExt cx="670418" cy="1251022"/>
            </a:xfrm>
          </p:grpSpPr>
          <p:sp>
            <p:nvSpPr>
              <p:cNvPr id="223" name="Rectangle 222">
                <a:extLst>
                  <a:ext uri="{FF2B5EF4-FFF2-40B4-BE49-F238E27FC236}">
                    <a16:creationId xmlns:a16="http://schemas.microsoft.com/office/drawing/2014/main" id="{26499097-A5F1-4B9E-B14D-A8C466FE1BE9}"/>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224" name="Rectangle 223">
                <a:extLst>
                  <a:ext uri="{FF2B5EF4-FFF2-40B4-BE49-F238E27FC236}">
                    <a16:creationId xmlns:a16="http://schemas.microsoft.com/office/drawing/2014/main" id="{4B3DD412-B614-4395-B777-C62DFB306098}"/>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sp>
        <p:nvSpPr>
          <p:cNvPr id="226" name="TextBox 225">
            <a:extLst>
              <a:ext uri="{FF2B5EF4-FFF2-40B4-BE49-F238E27FC236}">
                <a16:creationId xmlns:a16="http://schemas.microsoft.com/office/drawing/2014/main" id="{59B1269F-C54A-457C-8387-1FF216F40BFD}"/>
              </a:ext>
            </a:extLst>
          </p:cNvPr>
          <p:cNvSpPr txBox="1"/>
          <p:nvPr/>
        </p:nvSpPr>
        <p:spPr>
          <a:xfrm>
            <a:off x="593972" y="527268"/>
            <a:ext cx="3100540" cy="338554"/>
          </a:xfrm>
          <a:prstGeom prst="rect">
            <a:avLst/>
          </a:prstGeom>
          <a:noFill/>
        </p:spPr>
        <p:txBody>
          <a:bodyPr wrap="square" rtlCol="0">
            <a:spAutoFit/>
          </a:bodyPr>
          <a:lstStyle/>
          <a:p>
            <a:r>
              <a:rPr lang="en-US" altLang="ko-KR" sz="1600" b="1" dirty="0"/>
              <a:t>Modern Portfolio Designed</a:t>
            </a:r>
          </a:p>
        </p:txBody>
      </p:sp>
      <p:sp>
        <p:nvSpPr>
          <p:cNvPr id="227" name="TextBox 226">
            <a:extLst>
              <a:ext uri="{FF2B5EF4-FFF2-40B4-BE49-F238E27FC236}">
                <a16:creationId xmlns:a16="http://schemas.microsoft.com/office/drawing/2014/main" id="{BBFFC719-6701-49EE-839F-1A2E00757D7A}"/>
              </a:ext>
            </a:extLst>
          </p:cNvPr>
          <p:cNvSpPr txBox="1"/>
          <p:nvPr/>
        </p:nvSpPr>
        <p:spPr>
          <a:xfrm>
            <a:off x="570573" y="903412"/>
            <a:ext cx="3683604" cy="2062103"/>
          </a:xfrm>
          <a:prstGeom prst="rect">
            <a:avLst/>
          </a:prstGeom>
          <a:noFill/>
        </p:spPr>
        <p:txBody>
          <a:bodyPr wrap="square" rtlCol="0" anchor="ctr">
            <a:spAutoFit/>
          </a:bodyPr>
          <a:lstStyle/>
          <a:p>
            <a:r>
              <a:rPr lang="en-GB" altLang="ko-KR" sz="3200" dirty="0">
                <a:solidFill>
                  <a:schemeClr val="accent3"/>
                </a:solidFill>
                <a:cs typeface="Arial" pitchFamily="34" charset="0"/>
              </a:rPr>
              <a:t>ALLPPT </a:t>
            </a:r>
            <a:r>
              <a:rPr lang="en-GB" altLang="ko-KR" sz="3200" dirty="0">
                <a:cs typeface="Arial" pitchFamily="34" charset="0"/>
              </a:rPr>
              <a:t>Layout</a:t>
            </a:r>
          </a:p>
          <a:p>
            <a:r>
              <a:rPr lang="en-GB" altLang="ko-KR" sz="3200" dirty="0">
                <a:cs typeface="Arial" pitchFamily="34" charset="0"/>
              </a:rPr>
              <a:t>Clean </a:t>
            </a:r>
            <a:r>
              <a:rPr lang="en-GB" altLang="ko-KR" sz="3200" dirty="0">
                <a:solidFill>
                  <a:schemeClr val="accent3"/>
                </a:solidFill>
                <a:cs typeface="Arial" pitchFamily="34" charset="0"/>
              </a:rPr>
              <a:t>Text Slide </a:t>
            </a:r>
            <a:r>
              <a:rPr lang="en-GB" altLang="ko-KR" sz="3200" dirty="0">
                <a:cs typeface="Arial" pitchFamily="34" charset="0"/>
              </a:rPr>
              <a:t>for your Presentation</a:t>
            </a:r>
            <a:endParaRPr lang="ko-KR" altLang="en-US" sz="3200" dirty="0">
              <a:cs typeface="Arial" pitchFamily="34" charset="0"/>
            </a:endParaRPr>
          </a:p>
        </p:txBody>
      </p:sp>
    </p:spTree>
    <p:extLst>
      <p:ext uri="{BB962C8B-B14F-4D97-AF65-F5344CB8AC3E}">
        <p14:creationId xmlns:p14="http://schemas.microsoft.com/office/powerpoint/2010/main" val="21393051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57FD9577-DE76-4EFB-9CC0-0393310F3736}"/>
              </a:ext>
            </a:extLst>
          </p:cNvPr>
          <p:cNvSpPr/>
          <p:nvPr/>
        </p:nvSpPr>
        <p:spPr>
          <a:xfrm>
            <a:off x="1" y="0"/>
            <a:ext cx="9441743" cy="6858000"/>
          </a:xfrm>
          <a:custGeom>
            <a:avLst/>
            <a:gdLst>
              <a:gd name="connsiteX0" fmla="*/ 0 w 9441743"/>
              <a:gd name="connsiteY0" fmla="*/ 0 h 6858000"/>
              <a:gd name="connsiteX1" fmla="*/ 3015206 w 9441743"/>
              <a:gd name="connsiteY1" fmla="*/ 0 h 6858000"/>
              <a:gd name="connsiteX2" fmla="*/ 9441743 w 9441743"/>
              <a:gd name="connsiteY2" fmla="*/ 6858000 h 6858000"/>
              <a:gd name="connsiteX3" fmla="*/ 0 w 944174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441743" h="6858000">
                <a:moveTo>
                  <a:pt x="0" y="0"/>
                </a:moveTo>
                <a:lnTo>
                  <a:pt x="3015206" y="0"/>
                </a:lnTo>
                <a:lnTo>
                  <a:pt x="9441743" y="6858000"/>
                </a:lnTo>
                <a:lnTo>
                  <a:pt x="0" y="6858000"/>
                </a:lnTo>
                <a:close/>
              </a:path>
            </a:pathLst>
          </a:custGeom>
          <a:solidFill>
            <a:schemeClr val="accent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10" name="Group 9">
            <a:extLst>
              <a:ext uri="{FF2B5EF4-FFF2-40B4-BE49-F238E27FC236}">
                <a16:creationId xmlns:a16="http://schemas.microsoft.com/office/drawing/2014/main" id="{8B8B34FC-6F7B-4020-9EBB-EF298C97741C}"/>
              </a:ext>
            </a:extLst>
          </p:cNvPr>
          <p:cNvGrpSpPr/>
          <p:nvPr/>
        </p:nvGrpSpPr>
        <p:grpSpPr>
          <a:xfrm>
            <a:off x="1514475" y="1492722"/>
            <a:ext cx="3050125" cy="4695806"/>
            <a:chOff x="1055150" y="2140422"/>
            <a:chExt cx="4612225" cy="4695806"/>
          </a:xfrm>
        </p:grpSpPr>
        <p:sp>
          <p:nvSpPr>
            <p:cNvPr id="11" name="TextBox 10">
              <a:extLst>
                <a:ext uri="{FF2B5EF4-FFF2-40B4-BE49-F238E27FC236}">
                  <a16:creationId xmlns:a16="http://schemas.microsoft.com/office/drawing/2014/main" id="{507F2288-8721-4FAB-B620-A698E8E94CB8}"/>
                </a:ext>
              </a:extLst>
            </p:cNvPr>
            <p:cNvSpPr txBox="1"/>
            <p:nvPr/>
          </p:nvSpPr>
          <p:spPr>
            <a:xfrm>
              <a:off x="1055150" y="2140422"/>
              <a:ext cx="4612225" cy="738664"/>
            </a:xfrm>
            <a:prstGeom prst="rect">
              <a:avLst/>
            </a:prstGeom>
            <a:noFill/>
          </p:spPr>
          <p:txBody>
            <a:bodyPr wrap="square" rtlCol="0">
              <a:spAutoFit/>
            </a:bodyPr>
            <a:lstStyle/>
            <a:p>
              <a:r>
                <a:rPr lang="en-US" altLang="ko-KR" sz="1400" b="1" dirty="0">
                  <a:solidFill>
                    <a:schemeClr val="bg1"/>
                  </a:solidFill>
                  <a:cs typeface="Arial" pitchFamily="34" charset="0"/>
                </a:rPr>
                <a:t>You can simply impress your audience and add a unique zing and appeal to your Presentations. </a:t>
              </a:r>
              <a:endParaRPr lang="ko-KR" altLang="en-US" sz="1400" b="1" dirty="0">
                <a:solidFill>
                  <a:schemeClr val="bg1"/>
                </a:solidFill>
                <a:cs typeface="Arial" pitchFamily="34" charset="0"/>
              </a:endParaRPr>
            </a:p>
          </p:txBody>
        </p:sp>
        <p:sp>
          <p:nvSpPr>
            <p:cNvPr id="12" name="TextBox 11">
              <a:extLst>
                <a:ext uri="{FF2B5EF4-FFF2-40B4-BE49-F238E27FC236}">
                  <a16:creationId xmlns:a16="http://schemas.microsoft.com/office/drawing/2014/main" id="{A5CF9862-13E8-47A6-9D99-922435BB2BF3}"/>
                </a:ext>
              </a:extLst>
            </p:cNvPr>
            <p:cNvSpPr txBox="1"/>
            <p:nvPr/>
          </p:nvSpPr>
          <p:spPr>
            <a:xfrm>
              <a:off x="1055150" y="2865910"/>
              <a:ext cx="4612225" cy="3970318"/>
            </a:xfrm>
            <a:prstGeom prst="rect">
              <a:avLst/>
            </a:prstGeom>
            <a:noFill/>
          </p:spPr>
          <p:txBody>
            <a:bodyPr wrap="square" rtlCol="0">
              <a:spAutoFit/>
            </a:bodyPr>
            <a:lstStyle/>
            <a:p>
              <a:r>
                <a:rPr lang="en-US" altLang="ko-KR" sz="1200" dirty="0">
                  <a:solidFill>
                    <a:schemeClr val="bg1"/>
                  </a:solidFill>
                  <a:cs typeface="Arial" pitchFamily="34" charset="0"/>
                </a:rPr>
                <a:t>You can simply impress your audience and add a unique zing and appeal to your Presentations. I hope and I believe that this Template will your Time, Money and Reputation. You can simply impress your audience and add a unique zing and appeal to your Presentations. You can simply impress your audience and add a unique zing and appeal to your Presentations. I hope and I believe that this Template will your Time, Money and Reputation. You can simply impress your audience and add a unique zing and appeal to your Presentations. You can simply impress your audience and add a unique zing and appeal to your Presentations. I hope and I believe that this Template will your Time, Money and Reputation. You can simply impress your audience and add a unique zing and appeal to your Presentations.  </a:t>
              </a:r>
            </a:p>
          </p:txBody>
        </p:sp>
      </p:grpSp>
      <p:sp>
        <p:nvSpPr>
          <p:cNvPr id="15" name="Freeform: Shape 14">
            <a:extLst>
              <a:ext uri="{FF2B5EF4-FFF2-40B4-BE49-F238E27FC236}">
                <a16:creationId xmlns:a16="http://schemas.microsoft.com/office/drawing/2014/main" id="{E01BA27A-E056-4BD6-9ED3-8222B5AB25B8}"/>
              </a:ext>
            </a:extLst>
          </p:cNvPr>
          <p:cNvSpPr/>
          <p:nvPr/>
        </p:nvSpPr>
        <p:spPr>
          <a:xfrm>
            <a:off x="779148" y="931637"/>
            <a:ext cx="601977" cy="831905"/>
          </a:xfrm>
          <a:custGeom>
            <a:avLst/>
            <a:gdLst/>
            <a:ahLst/>
            <a:cxnLst/>
            <a:rect l="l" t="t" r="r" b="b"/>
            <a:pathLst>
              <a:path w="96938" h="133964">
                <a:moveTo>
                  <a:pt x="41090" y="53993"/>
                </a:moveTo>
                <a:lnTo>
                  <a:pt x="35877" y="80061"/>
                </a:lnTo>
                <a:lnTo>
                  <a:pt x="55494" y="80061"/>
                </a:lnTo>
                <a:lnTo>
                  <a:pt x="60619" y="53993"/>
                </a:lnTo>
                <a:close/>
                <a:moveTo>
                  <a:pt x="32165" y="0"/>
                </a:moveTo>
                <a:lnTo>
                  <a:pt x="51959" y="0"/>
                </a:lnTo>
                <a:lnTo>
                  <a:pt x="44978" y="34464"/>
                </a:lnTo>
                <a:lnTo>
                  <a:pt x="64508" y="34464"/>
                </a:lnTo>
                <a:lnTo>
                  <a:pt x="71312" y="0"/>
                </a:lnTo>
                <a:lnTo>
                  <a:pt x="91813" y="0"/>
                </a:lnTo>
                <a:lnTo>
                  <a:pt x="84744" y="34464"/>
                </a:lnTo>
                <a:lnTo>
                  <a:pt x="96938" y="34464"/>
                </a:lnTo>
                <a:lnTo>
                  <a:pt x="96938" y="53993"/>
                </a:lnTo>
                <a:lnTo>
                  <a:pt x="80767" y="53993"/>
                </a:lnTo>
                <a:lnTo>
                  <a:pt x="75465" y="80061"/>
                </a:lnTo>
                <a:lnTo>
                  <a:pt x="96938" y="80061"/>
                </a:lnTo>
                <a:lnTo>
                  <a:pt x="96938" y="99501"/>
                </a:lnTo>
                <a:lnTo>
                  <a:pt x="71489" y="99501"/>
                </a:lnTo>
                <a:lnTo>
                  <a:pt x="64508" y="133964"/>
                </a:lnTo>
                <a:lnTo>
                  <a:pt x="44802" y="133964"/>
                </a:lnTo>
                <a:lnTo>
                  <a:pt x="51606" y="99501"/>
                </a:lnTo>
                <a:lnTo>
                  <a:pt x="31989" y="99501"/>
                </a:lnTo>
                <a:lnTo>
                  <a:pt x="25008" y="133964"/>
                </a:lnTo>
                <a:lnTo>
                  <a:pt x="5037" y="133964"/>
                </a:lnTo>
                <a:lnTo>
                  <a:pt x="12018" y="99501"/>
                </a:lnTo>
                <a:lnTo>
                  <a:pt x="0" y="99501"/>
                </a:lnTo>
                <a:lnTo>
                  <a:pt x="0" y="80061"/>
                </a:lnTo>
                <a:lnTo>
                  <a:pt x="15906" y="80061"/>
                </a:lnTo>
                <a:lnTo>
                  <a:pt x="21208" y="53993"/>
                </a:lnTo>
                <a:lnTo>
                  <a:pt x="0" y="53993"/>
                </a:lnTo>
                <a:lnTo>
                  <a:pt x="0" y="34464"/>
                </a:lnTo>
                <a:lnTo>
                  <a:pt x="25184" y="344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
            <a:extLst>
              <a:ext uri="{FF2B5EF4-FFF2-40B4-BE49-F238E27FC236}">
                <a16:creationId xmlns:a16="http://schemas.microsoft.com/office/drawing/2014/main" id="{EBE57471-5528-4C8C-8784-12BA45B5CA37}"/>
              </a:ext>
            </a:extLst>
          </p:cNvPr>
          <p:cNvSpPr txBox="1">
            <a:spLocks/>
          </p:cNvSpPr>
          <p:nvPr/>
        </p:nvSpPr>
        <p:spPr>
          <a:xfrm>
            <a:off x="8689269" y="3906082"/>
            <a:ext cx="2699792" cy="2376264"/>
          </a:xfrm>
          <a:prstGeom prst="rect">
            <a:avLst/>
          </a:prstGeom>
        </p:spPr>
        <p:txBody>
          <a:bodyPr anchor="ctr">
            <a:noAutofit/>
          </a:bodyPr>
          <a:lstStyle>
            <a:lvl1pPr algn="ctr" defTabSz="914400" rtl="0" eaLnBrk="1" latinLnBrk="1" hangingPunct="1">
              <a:spcBef>
                <a:spcPct val="0"/>
              </a:spcBef>
              <a:buNone/>
              <a:defRPr sz="4800" b="0" kern="1200" baseline="0">
                <a:solidFill>
                  <a:schemeClr val="tx1">
                    <a:lumMod val="75000"/>
                    <a:lumOff val="25000"/>
                  </a:schemeClr>
                </a:solidFill>
                <a:latin typeface="Arial" pitchFamily="34" charset="0"/>
                <a:ea typeface="+mj-ea"/>
                <a:cs typeface="Arial" pitchFamily="34" charset="0"/>
              </a:defRPr>
            </a:lvl1pPr>
          </a:lstStyle>
          <a:p>
            <a:pPr algn="r"/>
            <a:r>
              <a:rPr lang="en-US" altLang="ko-KR" dirty="0">
                <a:solidFill>
                  <a:schemeClr val="bg1"/>
                </a:solidFill>
                <a:latin typeface="+mj-lt"/>
              </a:rPr>
              <a:t>One Column Text</a:t>
            </a:r>
            <a:endParaRPr lang="ko-KR" altLang="en-US" dirty="0">
              <a:solidFill>
                <a:schemeClr val="bg1"/>
              </a:solidFill>
              <a:latin typeface="+mj-lt"/>
            </a:endParaRPr>
          </a:p>
        </p:txBody>
      </p:sp>
    </p:spTree>
    <p:extLst>
      <p:ext uri="{BB962C8B-B14F-4D97-AF65-F5344CB8AC3E}">
        <p14:creationId xmlns:p14="http://schemas.microsoft.com/office/powerpoint/2010/main" val="24956207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EA0A3E2-8014-4A7E-A406-E8364C69E84F}"/>
              </a:ext>
            </a:extLst>
          </p:cNvPr>
          <p:cNvSpPr/>
          <p:nvPr/>
        </p:nvSpPr>
        <p:spPr>
          <a:xfrm>
            <a:off x="702574" y="949475"/>
            <a:ext cx="862438" cy="797629"/>
          </a:xfrm>
          <a:custGeom>
            <a:avLst/>
            <a:gdLst/>
            <a:ahLst/>
            <a:cxnLst/>
            <a:rect l="l" t="t" r="r" b="b"/>
            <a:pathLst>
              <a:path w="173794" h="160734">
                <a:moveTo>
                  <a:pt x="159060" y="0"/>
                </a:moveTo>
                <a:lnTo>
                  <a:pt x="173794" y="23440"/>
                </a:lnTo>
                <a:cubicBezTo>
                  <a:pt x="161516" y="28575"/>
                  <a:pt x="152474" y="36221"/>
                  <a:pt x="146670" y="46379"/>
                </a:cubicBezTo>
                <a:cubicBezTo>
                  <a:pt x="140866" y="56536"/>
                  <a:pt x="137629" y="71326"/>
                  <a:pt x="136959" y="90748"/>
                </a:cubicBezTo>
                <a:lnTo>
                  <a:pt x="168436" y="90748"/>
                </a:lnTo>
                <a:lnTo>
                  <a:pt x="168436" y="160734"/>
                </a:lnTo>
                <a:lnTo>
                  <a:pt x="103807" y="160734"/>
                </a:lnTo>
                <a:lnTo>
                  <a:pt x="103807" y="105482"/>
                </a:lnTo>
                <a:cubicBezTo>
                  <a:pt x="103807" y="75567"/>
                  <a:pt x="107379" y="53913"/>
                  <a:pt x="114523" y="40518"/>
                </a:cubicBezTo>
                <a:cubicBezTo>
                  <a:pt x="123899" y="22659"/>
                  <a:pt x="138745" y="9153"/>
                  <a:pt x="159060" y="0"/>
                </a:cubicBezTo>
                <a:close/>
                <a:moveTo>
                  <a:pt x="55252" y="0"/>
                </a:moveTo>
                <a:lnTo>
                  <a:pt x="69986" y="23440"/>
                </a:lnTo>
                <a:cubicBezTo>
                  <a:pt x="57708" y="28575"/>
                  <a:pt x="48667" y="36221"/>
                  <a:pt x="42862" y="46379"/>
                </a:cubicBezTo>
                <a:cubicBezTo>
                  <a:pt x="37058" y="56536"/>
                  <a:pt x="33821" y="71326"/>
                  <a:pt x="33151" y="90748"/>
                </a:cubicBezTo>
                <a:lnTo>
                  <a:pt x="64628" y="90748"/>
                </a:lnTo>
                <a:lnTo>
                  <a:pt x="64628" y="160734"/>
                </a:lnTo>
                <a:lnTo>
                  <a:pt x="0" y="160734"/>
                </a:lnTo>
                <a:lnTo>
                  <a:pt x="0" y="105482"/>
                </a:lnTo>
                <a:cubicBezTo>
                  <a:pt x="0" y="75567"/>
                  <a:pt x="3572" y="53913"/>
                  <a:pt x="10715" y="40518"/>
                </a:cubicBezTo>
                <a:cubicBezTo>
                  <a:pt x="20092" y="22659"/>
                  <a:pt x="34937" y="9153"/>
                  <a:pt x="552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FF77D99D-4238-4FD4-8116-EACA10442B11}"/>
              </a:ext>
            </a:extLst>
          </p:cNvPr>
          <p:cNvSpPr/>
          <p:nvPr/>
        </p:nvSpPr>
        <p:spPr>
          <a:xfrm rot="10800000">
            <a:off x="5741299" y="5416700"/>
            <a:ext cx="862438" cy="797629"/>
          </a:xfrm>
          <a:custGeom>
            <a:avLst/>
            <a:gdLst/>
            <a:ahLst/>
            <a:cxnLst/>
            <a:rect l="l" t="t" r="r" b="b"/>
            <a:pathLst>
              <a:path w="173794" h="160734">
                <a:moveTo>
                  <a:pt x="159060" y="0"/>
                </a:moveTo>
                <a:lnTo>
                  <a:pt x="173794" y="23440"/>
                </a:lnTo>
                <a:cubicBezTo>
                  <a:pt x="161516" y="28575"/>
                  <a:pt x="152474" y="36221"/>
                  <a:pt x="146670" y="46379"/>
                </a:cubicBezTo>
                <a:cubicBezTo>
                  <a:pt x="140866" y="56536"/>
                  <a:pt x="137629" y="71326"/>
                  <a:pt x="136959" y="90748"/>
                </a:cubicBezTo>
                <a:lnTo>
                  <a:pt x="168436" y="90748"/>
                </a:lnTo>
                <a:lnTo>
                  <a:pt x="168436" y="160734"/>
                </a:lnTo>
                <a:lnTo>
                  <a:pt x="103807" y="160734"/>
                </a:lnTo>
                <a:lnTo>
                  <a:pt x="103807" y="105482"/>
                </a:lnTo>
                <a:cubicBezTo>
                  <a:pt x="103807" y="75567"/>
                  <a:pt x="107379" y="53913"/>
                  <a:pt x="114523" y="40518"/>
                </a:cubicBezTo>
                <a:cubicBezTo>
                  <a:pt x="123899" y="22659"/>
                  <a:pt x="138745" y="9153"/>
                  <a:pt x="159060" y="0"/>
                </a:cubicBezTo>
                <a:close/>
                <a:moveTo>
                  <a:pt x="55252" y="0"/>
                </a:moveTo>
                <a:lnTo>
                  <a:pt x="69986" y="23440"/>
                </a:lnTo>
                <a:cubicBezTo>
                  <a:pt x="57708" y="28575"/>
                  <a:pt x="48667" y="36221"/>
                  <a:pt x="42862" y="46379"/>
                </a:cubicBezTo>
                <a:cubicBezTo>
                  <a:pt x="37058" y="56536"/>
                  <a:pt x="33821" y="71326"/>
                  <a:pt x="33151" y="90748"/>
                </a:cubicBezTo>
                <a:lnTo>
                  <a:pt x="64628" y="90748"/>
                </a:lnTo>
                <a:lnTo>
                  <a:pt x="64628" y="160734"/>
                </a:lnTo>
                <a:lnTo>
                  <a:pt x="0" y="160734"/>
                </a:lnTo>
                <a:lnTo>
                  <a:pt x="0" y="105482"/>
                </a:lnTo>
                <a:cubicBezTo>
                  <a:pt x="0" y="75567"/>
                  <a:pt x="3572" y="53913"/>
                  <a:pt x="10715" y="40518"/>
                </a:cubicBezTo>
                <a:cubicBezTo>
                  <a:pt x="20092" y="22659"/>
                  <a:pt x="34937" y="9153"/>
                  <a:pt x="5525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003FDF47-04EE-4AAB-B35D-BBDA56C93142}"/>
              </a:ext>
            </a:extLst>
          </p:cNvPr>
          <p:cNvGrpSpPr/>
          <p:nvPr/>
        </p:nvGrpSpPr>
        <p:grpSpPr>
          <a:xfrm>
            <a:off x="1283750" y="2178522"/>
            <a:ext cx="4612225" cy="3018453"/>
            <a:chOff x="1055150" y="2140422"/>
            <a:chExt cx="4612225" cy="3018453"/>
          </a:xfrm>
        </p:grpSpPr>
        <p:sp>
          <p:nvSpPr>
            <p:cNvPr id="9" name="TextBox 8">
              <a:extLst>
                <a:ext uri="{FF2B5EF4-FFF2-40B4-BE49-F238E27FC236}">
                  <a16:creationId xmlns:a16="http://schemas.microsoft.com/office/drawing/2014/main" id="{B10F0BBD-798D-4EDD-B1FA-3C49412B6AD2}"/>
                </a:ext>
              </a:extLst>
            </p:cNvPr>
            <p:cNvSpPr txBox="1"/>
            <p:nvPr/>
          </p:nvSpPr>
          <p:spPr>
            <a:xfrm>
              <a:off x="1055150" y="2140422"/>
              <a:ext cx="4612225" cy="523220"/>
            </a:xfrm>
            <a:prstGeom prst="rect">
              <a:avLst/>
            </a:prstGeom>
            <a:noFill/>
          </p:spPr>
          <p:txBody>
            <a:bodyPr wrap="square" rtlCol="0">
              <a:spAutoFit/>
            </a:bodyPr>
            <a:lstStyle/>
            <a:p>
              <a:r>
                <a:rPr lang="en-US" altLang="ko-KR" sz="1400" b="1" dirty="0">
                  <a:solidFill>
                    <a:schemeClr val="accent1"/>
                  </a:solidFill>
                  <a:cs typeface="Arial" pitchFamily="34" charset="0"/>
                </a:rPr>
                <a:t>You can simply impress your audience and add a unique zing and appeal to your Presentations.</a:t>
              </a:r>
              <a:endParaRPr lang="ko-KR" altLang="en-US" sz="1400" b="1" dirty="0">
                <a:solidFill>
                  <a:schemeClr val="accent1"/>
                </a:solidFill>
                <a:cs typeface="Arial" pitchFamily="34" charset="0"/>
              </a:endParaRPr>
            </a:p>
          </p:txBody>
        </p:sp>
        <p:sp>
          <p:nvSpPr>
            <p:cNvPr id="10" name="TextBox 9">
              <a:extLst>
                <a:ext uri="{FF2B5EF4-FFF2-40B4-BE49-F238E27FC236}">
                  <a16:creationId xmlns:a16="http://schemas.microsoft.com/office/drawing/2014/main" id="{0EFB393F-ABD3-4A7D-8382-AF347E478E7B}"/>
                </a:ext>
              </a:extLst>
            </p:cNvPr>
            <p:cNvSpPr txBox="1"/>
            <p:nvPr/>
          </p:nvSpPr>
          <p:spPr>
            <a:xfrm>
              <a:off x="1055150" y="2665885"/>
              <a:ext cx="4612225" cy="2492990"/>
            </a:xfrm>
            <a:prstGeom prst="rect">
              <a:avLst/>
            </a:prstGeom>
            <a:noFill/>
          </p:spPr>
          <p:txBody>
            <a:bodyPr wrap="square" rtlCol="0">
              <a:spAutoFit/>
            </a:bodyPr>
            <a:lstStyle/>
            <a:p>
              <a:r>
                <a:rPr lang="en-US" altLang="ko-KR" sz="1200" dirty="0">
                  <a:solidFill>
                    <a:schemeClr val="bg1"/>
                  </a:solidFill>
                  <a:cs typeface="Arial" pitchFamily="34" charset="0"/>
                </a:rPr>
                <a:t>You can simply impress your audience and add a unique zing and appeal to your Presentations. I hope and I believe that this Template will your Time, Money and Reputation. You can simply impress your audience and add a unique zing and appeal to your Presentations. You can simply impress your audience and add a unique zing and appeal to your Presentations. I hope and I believe that this Template will your Time, Money and Reputation. You can simply impress your audience and add a unique zing and appeal to your Presentations. You can simply impress your audience and add a unique zing and appeal to your Presentations. I hope and I believe that this Template will your Time, Money and Reputation. You can simply impress your audience and add a unique zing and appeal to your Presentations. </a:t>
              </a:r>
            </a:p>
          </p:txBody>
        </p:sp>
      </p:grpSp>
      <p:sp>
        <p:nvSpPr>
          <p:cNvPr id="12" name="Title 1">
            <a:extLst>
              <a:ext uri="{FF2B5EF4-FFF2-40B4-BE49-F238E27FC236}">
                <a16:creationId xmlns:a16="http://schemas.microsoft.com/office/drawing/2014/main" id="{DDF1E0CE-93C9-47B4-992E-2B88D78DFE7A}"/>
              </a:ext>
            </a:extLst>
          </p:cNvPr>
          <p:cNvSpPr txBox="1">
            <a:spLocks/>
          </p:cNvSpPr>
          <p:nvPr/>
        </p:nvSpPr>
        <p:spPr>
          <a:xfrm>
            <a:off x="7927195" y="206691"/>
            <a:ext cx="3562231" cy="1752267"/>
          </a:xfrm>
          <a:prstGeom prst="rect">
            <a:avLst/>
          </a:prstGeom>
        </p:spPr>
        <p:txBody>
          <a:bodyPr anchor="ctr">
            <a:noAutofit/>
          </a:bodyPr>
          <a:lstStyle>
            <a:lvl1pPr algn="ctr" defTabSz="914400" rtl="0" eaLnBrk="1" latinLnBrk="1" hangingPunct="1">
              <a:spcBef>
                <a:spcPct val="0"/>
              </a:spcBef>
              <a:buNone/>
              <a:defRPr sz="4800" b="0" kern="1200" baseline="0">
                <a:solidFill>
                  <a:schemeClr val="tx1">
                    <a:lumMod val="75000"/>
                    <a:lumOff val="25000"/>
                  </a:schemeClr>
                </a:solidFill>
                <a:latin typeface="Arial" pitchFamily="34" charset="0"/>
                <a:ea typeface="+mj-ea"/>
                <a:cs typeface="Arial" pitchFamily="34" charset="0"/>
              </a:defRPr>
            </a:lvl1pPr>
          </a:lstStyle>
          <a:p>
            <a:pPr algn="r"/>
            <a:r>
              <a:rPr lang="en-US" altLang="ko-KR" dirty="0">
                <a:solidFill>
                  <a:schemeClr val="bg1"/>
                </a:solidFill>
                <a:latin typeface="+mj-lt"/>
              </a:rPr>
              <a:t>Column Infographic</a:t>
            </a:r>
            <a:endParaRPr lang="ko-KR" altLang="en-US" dirty="0">
              <a:solidFill>
                <a:schemeClr val="bg1"/>
              </a:solidFill>
              <a:latin typeface="+mj-lt"/>
            </a:endParaRPr>
          </a:p>
        </p:txBody>
      </p:sp>
    </p:spTree>
    <p:extLst>
      <p:ext uri="{BB962C8B-B14F-4D97-AF65-F5344CB8AC3E}">
        <p14:creationId xmlns:p14="http://schemas.microsoft.com/office/powerpoint/2010/main" val="130237879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6084E4B-5F7E-4B0D-9538-D7ABEB183593}"/>
              </a:ext>
            </a:extLst>
          </p:cNvPr>
          <p:cNvSpPr/>
          <p:nvPr/>
        </p:nvSpPr>
        <p:spPr>
          <a:xfrm>
            <a:off x="7857460" y="1"/>
            <a:ext cx="433453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TextBox 3">
            <a:extLst>
              <a:ext uri="{FF2B5EF4-FFF2-40B4-BE49-F238E27FC236}">
                <a16:creationId xmlns:a16="http://schemas.microsoft.com/office/drawing/2014/main" id="{DF691C40-340A-44BC-A6B3-C3A20A9ED913}"/>
              </a:ext>
            </a:extLst>
          </p:cNvPr>
          <p:cNvSpPr txBox="1"/>
          <p:nvPr/>
        </p:nvSpPr>
        <p:spPr>
          <a:xfrm>
            <a:off x="7857460" y="2629120"/>
            <a:ext cx="4334539" cy="995209"/>
          </a:xfrm>
          <a:prstGeom prst="rect">
            <a:avLst/>
          </a:prstGeom>
          <a:noFill/>
        </p:spPr>
        <p:txBody>
          <a:bodyPr wrap="square" rtlCol="0" anchor="ctr">
            <a:spAutoFit/>
          </a:bodyPr>
          <a:lstStyle/>
          <a:p>
            <a:pPr algn="ctr"/>
            <a:r>
              <a:rPr lang="en-US" altLang="ko-KR" sz="5867" dirty="0">
                <a:solidFill>
                  <a:schemeClr val="bg1"/>
                </a:solidFill>
                <a:cs typeface="Arial" pitchFamily="34" charset="0"/>
              </a:rPr>
              <a:t>Thank You</a:t>
            </a:r>
            <a:endParaRPr lang="ko-KR" altLang="en-US" sz="5867" dirty="0">
              <a:solidFill>
                <a:schemeClr val="bg1"/>
              </a:solidFill>
              <a:cs typeface="Arial" pitchFamily="34" charset="0"/>
            </a:endParaRPr>
          </a:p>
        </p:txBody>
      </p:sp>
      <p:sp>
        <p:nvSpPr>
          <p:cNvPr id="5" name="TextBox 4">
            <a:extLst>
              <a:ext uri="{FF2B5EF4-FFF2-40B4-BE49-F238E27FC236}">
                <a16:creationId xmlns:a16="http://schemas.microsoft.com/office/drawing/2014/main" id="{FB2F21A8-A2DC-448E-8003-AFE4C77CBA6F}"/>
              </a:ext>
            </a:extLst>
          </p:cNvPr>
          <p:cNvSpPr txBox="1"/>
          <p:nvPr/>
        </p:nvSpPr>
        <p:spPr>
          <a:xfrm>
            <a:off x="7857460" y="3602660"/>
            <a:ext cx="4334540" cy="666977"/>
          </a:xfrm>
          <a:prstGeom prst="rect">
            <a:avLst/>
          </a:prstGeom>
          <a:noFill/>
        </p:spPr>
        <p:txBody>
          <a:bodyPr wrap="square" rtlCol="0" anchor="ctr">
            <a:spAutoFit/>
          </a:bodyPr>
          <a:lstStyle/>
          <a:p>
            <a:pPr algn="ctr"/>
            <a:r>
              <a:rPr lang="en-US" altLang="ko-KR" sz="1867" dirty="0">
                <a:solidFill>
                  <a:schemeClr val="bg1"/>
                </a:solidFill>
                <a:cs typeface="Arial" pitchFamily="34" charset="0"/>
              </a:rPr>
              <a:t>Insert the Sub Title of Your Presentation</a:t>
            </a:r>
            <a:endParaRPr lang="ko-KR" altLang="en-US" sz="1867" dirty="0">
              <a:solidFill>
                <a:schemeClr val="bg1"/>
              </a:solidFill>
              <a:cs typeface="Arial" pitchFamily="34" charset="0"/>
            </a:endParaRPr>
          </a:p>
        </p:txBody>
      </p:sp>
    </p:spTree>
    <p:extLst>
      <p:ext uri="{BB962C8B-B14F-4D97-AF65-F5344CB8AC3E}">
        <p14:creationId xmlns:p14="http://schemas.microsoft.com/office/powerpoint/2010/main" val="258222421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Shapes</a:t>
            </a:r>
          </a:p>
        </p:txBody>
      </p:sp>
      <p:grpSp>
        <p:nvGrpSpPr>
          <p:cNvPr id="91" name="그룹 5">
            <a:extLst>
              <a:ext uri="{FF2B5EF4-FFF2-40B4-BE49-F238E27FC236}">
                <a16:creationId xmlns:a16="http://schemas.microsoft.com/office/drawing/2014/main" id="{7422AD33-2DDB-4CCE-BAEF-CFB532428F03}"/>
              </a:ext>
            </a:extLst>
          </p:cNvPr>
          <p:cNvGrpSpPr/>
          <p:nvPr/>
        </p:nvGrpSpPr>
        <p:grpSpPr>
          <a:xfrm>
            <a:off x="2798888" y="2104367"/>
            <a:ext cx="2138307" cy="4171658"/>
            <a:chOff x="3539504" y="1812927"/>
            <a:chExt cx="2156062" cy="4206297"/>
          </a:xfrm>
        </p:grpSpPr>
        <p:grpSp>
          <p:nvGrpSpPr>
            <p:cNvPr id="92" name="Group 91">
              <a:extLst>
                <a:ext uri="{FF2B5EF4-FFF2-40B4-BE49-F238E27FC236}">
                  <a16:creationId xmlns:a16="http://schemas.microsoft.com/office/drawing/2014/main" id="{CA7C200D-3108-4132-BCC9-2732AB20B9BA}"/>
                </a:ext>
              </a:extLst>
            </p:cNvPr>
            <p:cNvGrpSpPr/>
            <p:nvPr/>
          </p:nvGrpSpPr>
          <p:grpSpPr>
            <a:xfrm>
              <a:off x="4080222" y="5227134"/>
              <a:ext cx="1074452" cy="792090"/>
              <a:chOff x="3773268" y="4911608"/>
              <a:chExt cx="922956" cy="1004233"/>
            </a:xfrm>
          </p:grpSpPr>
          <p:sp>
            <p:nvSpPr>
              <p:cNvPr id="108" name="Trapezoid 107">
                <a:extLst>
                  <a:ext uri="{FF2B5EF4-FFF2-40B4-BE49-F238E27FC236}">
                    <a16:creationId xmlns:a16="http://schemas.microsoft.com/office/drawing/2014/main" id="{5CEAF8BE-86F5-43A7-944C-36A24787C99B}"/>
                  </a:ext>
                </a:extLst>
              </p:cNvPr>
              <p:cNvSpPr/>
              <p:nvPr/>
            </p:nvSpPr>
            <p:spPr>
              <a:xfrm rot="10800000">
                <a:off x="3773268" y="4911608"/>
                <a:ext cx="922956" cy="1004233"/>
              </a:xfrm>
              <a:prstGeom prst="trapezoid">
                <a:avLst>
                  <a:gd name="adj" fmla="val 78876"/>
                </a:avLst>
              </a:prstGeom>
              <a:solidFill>
                <a:srgbClr val="F5B31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9" name="Isosceles Triangle 108">
                <a:extLst>
                  <a:ext uri="{FF2B5EF4-FFF2-40B4-BE49-F238E27FC236}">
                    <a16:creationId xmlns:a16="http://schemas.microsoft.com/office/drawing/2014/main" id="{4E948A21-313B-4A8B-87A4-E54D3DDD6AF6}"/>
                  </a:ext>
                </a:extLst>
              </p:cNvPr>
              <p:cNvSpPr/>
              <p:nvPr/>
            </p:nvSpPr>
            <p:spPr>
              <a:xfrm rot="10800000" flipH="1">
                <a:off x="4132972" y="5714655"/>
                <a:ext cx="213694" cy="184219"/>
              </a:xfrm>
              <a:prstGeom prst="triangle">
                <a:avLst/>
              </a:prstGeom>
              <a:solidFill>
                <a:srgbClr val="5768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93" name="Group 92">
              <a:extLst>
                <a:ext uri="{FF2B5EF4-FFF2-40B4-BE49-F238E27FC236}">
                  <a16:creationId xmlns:a16="http://schemas.microsoft.com/office/drawing/2014/main" id="{C760BAC7-F3EA-40FB-B37B-9EBB1800293A}"/>
                </a:ext>
              </a:extLst>
            </p:cNvPr>
            <p:cNvGrpSpPr/>
            <p:nvPr/>
          </p:nvGrpSpPr>
          <p:grpSpPr>
            <a:xfrm>
              <a:off x="3539504" y="4043430"/>
              <a:ext cx="757285" cy="1249932"/>
              <a:chOff x="3319643" y="3717032"/>
              <a:chExt cx="641101" cy="1058168"/>
            </a:xfrm>
          </p:grpSpPr>
          <p:sp>
            <p:nvSpPr>
              <p:cNvPr id="106" name="Round Same Side Corner Rectangle 3">
                <a:extLst>
                  <a:ext uri="{FF2B5EF4-FFF2-40B4-BE49-F238E27FC236}">
                    <a16:creationId xmlns:a16="http://schemas.microsoft.com/office/drawing/2014/main" id="{B3B6BC31-2288-47B7-A7E4-F3802AFD9B2B}"/>
                  </a:ext>
                </a:extLst>
              </p:cNvPr>
              <p:cNvSpPr/>
              <p:nvPr/>
            </p:nvSpPr>
            <p:spPr>
              <a:xfrm rot="10800000">
                <a:off x="3777403" y="4005064"/>
                <a:ext cx="183341" cy="770136"/>
              </a:xfrm>
              <a:prstGeom prst="round2SameRect">
                <a:avLst>
                  <a:gd name="adj1" fmla="val 50000"/>
                  <a:gd name="adj2" fmla="val 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7" name="Oval 106">
                <a:extLst>
                  <a:ext uri="{FF2B5EF4-FFF2-40B4-BE49-F238E27FC236}">
                    <a16:creationId xmlns:a16="http://schemas.microsoft.com/office/drawing/2014/main" id="{DCA3A67B-33F4-4A83-8878-A150C8EBA932}"/>
                  </a:ext>
                </a:extLst>
              </p:cNvPr>
              <p:cNvSpPr/>
              <p:nvPr/>
            </p:nvSpPr>
            <p:spPr>
              <a:xfrm>
                <a:off x="3319643" y="3717032"/>
                <a:ext cx="576064" cy="576064"/>
              </a:xfrm>
              <a:prstGeom prst="ellipse">
                <a:avLst/>
              </a:prstGeom>
              <a:solidFill>
                <a:schemeClr val="bg1"/>
              </a:solidFill>
              <a:ln w="152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94" name="Group 93">
              <a:extLst>
                <a:ext uri="{FF2B5EF4-FFF2-40B4-BE49-F238E27FC236}">
                  <a16:creationId xmlns:a16="http://schemas.microsoft.com/office/drawing/2014/main" id="{8B59C7A7-3FE3-4129-A87B-F586BA03EC90}"/>
                </a:ext>
              </a:extLst>
            </p:cNvPr>
            <p:cNvGrpSpPr/>
            <p:nvPr/>
          </p:nvGrpSpPr>
          <p:grpSpPr>
            <a:xfrm>
              <a:off x="3753192" y="2929372"/>
              <a:ext cx="756214" cy="2363990"/>
              <a:chOff x="3503484" y="2773890"/>
              <a:chExt cx="640195" cy="2001310"/>
            </a:xfrm>
          </p:grpSpPr>
          <p:sp>
            <p:nvSpPr>
              <p:cNvPr id="104" name="Round Same Side Corner Rectangle 8">
                <a:extLst>
                  <a:ext uri="{FF2B5EF4-FFF2-40B4-BE49-F238E27FC236}">
                    <a16:creationId xmlns:a16="http://schemas.microsoft.com/office/drawing/2014/main" id="{B52D6555-6C74-4AD7-83AD-6C49EB9F7592}"/>
                  </a:ext>
                </a:extLst>
              </p:cNvPr>
              <p:cNvSpPr/>
              <p:nvPr/>
            </p:nvSpPr>
            <p:spPr>
              <a:xfrm rot="10800000">
                <a:off x="3960338" y="3061922"/>
                <a:ext cx="183341" cy="1713278"/>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5" name="Oval 104">
                <a:extLst>
                  <a:ext uri="{FF2B5EF4-FFF2-40B4-BE49-F238E27FC236}">
                    <a16:creationId xmlns:a16="http://schemas.microsoft.com/office/drawing/2014/main" id="{ADBA13A6-0DC4-4EF4-9B71-DA299B39BD69}"/>
                  </a:ext>
                </a:extLst>
              </p:cNvPr>
              <p:cNvSpPr/>
              <p:nvPr/>
            </p:nvSpPr>
            <p:spPr>
              <a:xfrm>
                <a:off x="3503484" y="2773890"/>
                <a:ext cx="576064" cy="576064"/>
              </a:xfrm>
              <a:prstGeom prst="ellipse">
                <a:avLst/>
              </a:prstGeom>
              <a:solidFill>
                <a:schemeClr val="bg1"/>
              </a:solidFill>
              <a:ln w="152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95" name="Group 94">
              <a:extLst>
                <a:ext uri="{FF2B5EF4-FFF2-40B4-BE49-F238E27FC236}">
                  <a16:creationId xmlns:a16="http://schemas.microsoft.com/office/drawing/2014/main" id="{A32BB30C-F97C-4C70-AFAA-41B24F7C289A}"/>
                </a:ext>
              </a:extLst>
            </p:cNvPr>
            <p:cNvGrpSpPr/>
            <p:nvPr/>
          </p:nvGrpSpPr>
          <p:grpSpPr>
            <a:xfrm>
              <a:off x="3964995" y="1812927"/>
              <a:ext cx="758121" cy="3478053"/>
              <a:chOff x="3684808" y="1830748"/>
              <a:chExt cx="641809" cy="2944452"/>
            </a:xfrm>
          </p:grpSpPr>
          <p:sp>
            <p:nvSpPr>
              <p:cNvPr id="102" name="Round Same Side Corner Rectangle 9">
                <a:extLst>
                  <a:ext uri="{FF2B5EF4-FFF2-40B4-BE49-F238E27FC236}">
                    <a16:creationId xmlns:a16="http://schemas.microsoft.com/office/drawing/2014/main" id="{F62186BC-18B5-47A0-B392-3F83FF44A15D}"/>
                  </a:ext>
                </a:extLst>
              </p:cNvPr>
              <p:cNvSpPr/>
              <p:nvPr/>
            </p:nvSpPr>
            <p:spPr>
              <a:xfrm rot="10800000">
                <a:off x="4143276" y="2118780"/>
                <a:ext cx="183341" cy="2656420"/>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3" name="Oval 102">
                <a:extLst>
                  <a:ext uri="{FF2B5EF4-FFF2-40B4-BE49-F238E27FC236}">
                    <a16:creationId xmlns:a16="http://schemas.microsoft.com/office/drawing/2014/main" id="{6A0E7C93-B822-41E2-8FC2-263C7FB9250F}"/>
                  </a:ext>
                </a:extLst>
              </p:cNvPr>
              <p:cNvSpPr/>
              <p:nvPr/>
            </p:nvSpPr>
            <p:spPr>
              <a:xfrm>
                <a:off x="3684808" y="1830748"/>
                <a:ext cx="576064" cy="576064"/>
              </a:xfrm>
              <a:prstGeom prst="ellipse">
                <a:avLst/>
              </a:prstGeom>
              <a:solidFill>
                <a:schemeClr val="bg1"/>
              </a:solidFill>
              <a:ln w="152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96" name="Group 95">
              <a:extLst>
                <a:ext uri="{FF2B5EF4-FFF2-40B4-BE49-F238E27FC236}">
                  <a16:creationId xmlns:a16="http://schemas.microsoft.com/office/drawing/2014/main" id="{40EB9F60-7559-4D22-9F2F-84D101022732}"/>
                </a:ext>
              </a:extLst>
            </p:cNvPr>
            <p:cNvGrpSpPr/>
            <p:nvPr/>
          </p:nvGrpSpPr>
          <p:grpSpPr>
            <a:xfrm>
              <a:off x="4722442" y="2372338"/>
              <a:ext cx="754721" cy="2921023"/>
              <a:chOff x="4326213" y="2302319"/>
              <a:chExt cx="638931" cy="2472881"/>
            </a:xfrm>
          </p:grpSpPr>
          <p:sp>
            <p:nvSpPr>
              <p:cNvPr id="100" name="Round Same Side Corner Rectangle 10">
                <a:extLst>
                  <a:ext uri="{FF2B5EF4-FFF2-40B4-BE49-F238E27FC236}">
                    <a16:creationId xmlns:a16="http://schemas.microsoft.com/office/drawing/2014/main" id="{6CA60BEC-C101-4CA5-8900-D994E5528D5D}"/>
                  </a:ext>
                </a:extLst>
              </p:cNvPr>
              <p:cNvSpPr/>
              <p:nvPr/>
            </p:nvSpPr>
            <p:spPr>
              <a:xfrm rot="10800000">
                <a:off x="4326213" y="2590351"/>
                <a:ext cx="183341" cy="2184849"/>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1" name="Oval 100">
                <a:extLst>
                  <a:ext uri="{FF2B5EF4-FFF2-40B4-BE49-F238E27FC236}">
                    <a16:creationId xmlns:a16="http://schemas.microsoft.com/office/drawing/2014/main" id="{4F2E0F0A-D6F1-45E3-A6AD-957F4C97D945}"/>
                  </a:ext>
                </a:extLst>
              </p:cNvPr>
              <p:cNvSpPr/>
              <p:nvPr/>
            </p:nvSpPr>
            <p:spPr>
              <a:xfrm>
                <a:off x="4389080" y="2302319"/>
                <a:ext cx="576064" cy="576064"/>
              </a:xfrm>
              <a:prstGeom prst="ellipse">
                <a:avLst/>
              </a:prstGeom>
              <a:solidFill>
                <a:schemeClr val="bg1"/>
              </a:solidFill>
              <a:ln w="152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97" name="Group 96">
              <a:extLst>
                <a:ext uri="{FF2B5EF4-FFF2-40B4-BE49-F238E27FC236}">
                  <a16:creationId xmlns:a16="http://schemas.microsoft.com/office/drawing/2014/main" id="{A3AF8980-030D-4AC2-AF1F-A3F4A5C0A2F8}"/>
                </a:ext>
              </a:extLst>
            </p:cNvPr>
            <p:cNvGrpSpPr/>
            <p:nvPr/>
          </p:nvGrpSpPr>
          <p:grpSpPr>
            <a:xfrm>
              <a:off x="4938107" y="3486400"/>
              <a:ext cx="757459" cy="1806962"/>
              <a:chOff x="4509151" y="3245461"/>
              <a:chExt cx="641249" cy="1529739"/>
            </a:xfrm>
          </p:grpSpPr>
          <p:sp>
            <p:nvSpPr>
              <p:cNvPr id="98" name="Round Same Side Corner Rectangle 11">
                <a:extLst>
                  <a:ext uri="{FF2B5EF4-FFF2-40B4-BE49-F238E27FC236}">
                    <a16:creationId xmlns:a16="http://schemas.microsoft.com/office/drawing/2014/main" id="{C250264C-42F5-4E02-AADF-56FAD63FA19E}"/>
                  </a:ext>
                </a:extLst>
              </p:cNvPr>
              <p:cNvSpPr/>
              <p:nvPr/>
            </p:nvSpPr>
            <p:spPr>
              <a:xfrm rot="10800000">
                <a:off x="4509151" y="3533493"/>
                <a:ext cx="183341" cy="1241707"/>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9" name="Oval 98">
                <a:extLst>
                  <a:ext uri="{FF2B5EF4-FFF2-40B4-BE49-F238E27FC236}">
                    <a16:creationId xmlns:a16="http://schemas.microsoft.com/office/drawing/2014/main" id="{204A6061-C374-477D-9644-293E9E82CA41}"/>
                  </a:ext>
                </a:extLst>
              </p:cNvPr>
              <p:cNvSpPr/>
              <p:nvPr/>
            </p:nvSpPr>
            <p:spPr>
              <a:xfrm>
                <a:off x="4574336" y="3245461"/>
                <a:ext cx="576064" cy="576064"/>
              </a:xfrm>
              <a:prstGeom prst="ellipse">
                <a:avLst/>
              </a:prstGeom>
              <a:solidFill>
                <a:schemeClr val="bg1"/>
              </a:solidFill>
              <a:ln w="152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grpSp>
        <p:nvGrpSpPr>
          <p:cNvPr id="110" name="Group 109">
            <a:extLst>
              <a:ext uri="{FF2B5EF4-FFF2-40B4-BE49-F238E27FC236}">
                <a16:creationId xmlns:a16="http://schemas.microsoft.com/office/drawing/2014/main" id="{6B3FD4BA-EABD-4F0A-891A-E83B3AFFE3D7}"/>
              </a:ext>
            </a:extLst>
          </p:cNvPr>
          <p:cNvGrpSpPr/>
          <p:nvPr/>
        </p:nvGrpSpPr>
        <p:grpSpPr>
          <a:xfrm rot="17683639">
            <a:off x="5377313" y="1201386"/>
            <a:ext cx="1702227" cy="2794200"/>
            <a:chOff x="1589533" y="1116515"/>
            <a:chExt cx="3026615" cy="4968176"/>
          </a:xfrm>
          <a:effectLst/>
        </p:grpSpPr>
        <p:sp>
          <p:nvSpPr>
            <p:cNvPr id="111" name="Oval 17">
              <a:extLst>
                <a:ext uri="{FF2B5EF4-FFF2-40B4-BE49-F238E27FC236}">
                  <a16:creationId xmlns:a16="http://schemas.microsoft.com/office/drawing/2014/main" id="{5A4E0624-0874-4F49-AD62-B66AA32D0E7E}"/>
                </a:ext>
              </a:extLst>
            </p:cNvPr>
            <p:cNvSpPr/>
            <p:nvPr/>
          </p:nvSpPr>
          <p:spPr>
            <a:xfrm>
              <a:off x="2132802" y="2924944"/>
              <a:ext cx="1926584" cy="1846330"/>
            </a:xfrm>
            <a:custGeom>
              <a:avLst/>
              <a:gdLst/>
              <a:ahLst/>
              <a:cxnLst/>
              <a:rect l="l" t="t" r="r" b="b"/>
              <a:pathLst>
                <a:path w="1926584" h="1846330">
                  <a:moveTo>
                    <a:pt x="1089951" y="1842682"/>
                  </a:moveTo>
                  <a:lnTo>
                    <a:pt x="1097532" y="1846330"/>
                  </a:lnTo>
                  <a:lnTo>
                    <a:pt x="1093652" y="1846330"/>
                  </a:lnTo>
                  <a:cubicBezTo>
                    <a:pt x="1092687" y="1844762"/>
                    <a:pt x="1091322" y="1843713"/>
                    <a:pt x="1089951" y="1842682"/>
                  </a:cubicBezTo>
                  <a:close/>
                  <a:moveTo>
                    <a:pt x="465856" y="1495303"/>
                  </a:moveTo>
                  <a:lnTo>
                    <a:pt x="1467054" y="1495303"/>
                  </a:lnTo>
                  <a:lnTo>
                    <a:pt x="1233836" y="1811603"/>
                  </a:lnTo>
                  <a:lnTo>
                    <a:pt x="699074" y="1811603"/>
                  </a:lnTo>
                  <a:close/>
                  <a:moveTo>
                    <a:pt x="0" y="0"/>
                  </a:moveTo>
                  <a:lnTo>
                    <a:pt x="706150" y="0"/>
                  </a:lnTo>
                  <a:cubicBezTo>
                    <a:pt x="688007" y="36121"/>
                    <a:pt x="678316" y="76955"/>
                    <a:pt x="678316" y="120053"/>
                  </a:cubicBezTo>
                  <a:cubicBezTo>
                    <a:pt x="678316" y="275422"/>
                    <a:pt x="804268" y="401374"/>
                    <a:pt x="959637" y="401374"/>
                  </a:cubicBezTo>
                  <a:cubicBezTo>
                    <a:pt x="1115006" y="401374"/>
                    <a:pt x="1240958" y="275422"/>
                    <a:pt x="1240958" y="120053"/>
                  </a:cubicBezTo>
                  <a:cubicBezTo>
                    <a:pt x="1240958" y="76955"/>
                    <a:pt x="1231267" y="36121"/>
                    <a:pt x="1213124" y="0"/>
                  </a:cubicBezTo>
                  <a:lnTo>
                    <a:pt x="1926584" y="0"/>
                  </a:lnTo>
                  <a:cubicBezTo>
                    <a:pt x="1925444" y="144359"/>
                    <a:pt x="1883779" y="344931"/>
                    <a:pt x="1823215" y="551899"/>
                  </a:cubicBezTo>
                  <a:cubicBezTo>
                    <a:pt x="1795312" y="517144"/>
                    <a:pt x="1757916" y="489629"/>
                    <a:pt x="1713591" y="472119"/>
                  </a:cubicBezTo>
                  <a:cubicBezTo>
                    <a:pt x="1569089" y="415034"/>
                    <a:pt x="1405670" y="485901"/>
                    <a:pt x="1348585" y="630403"/>
                  </a:cubicBezTo>
                  <a:cubicBezTo>
                    <a:pt x="1291501" y="774905"/>
                    <a:pt x="1362367" y="938324"/>
                    <a:pt x="1506869" y="995409"/>
                  </a:cubicBezTo>
                  <a:cubicBezTo>
                    <a:pt x="1554590" y="1014260"/>
                    <a:pt x="1604374" y="1019158"/>
                    <a:pt x="1651530" y="1010859"/>
                  </a:cubicBezTo>
                  <a:lnTo>
                    <a:pt x="1566591" y="1237129"/>
                  </a:lnTo>
                  <a:cubicBezTo>
                    <a:pt x="1534342" y="1304822"/>
                    <a:pt x="1503291" y="1361947"/>
                    <a:pt x="1475612" y="1404265"/>
                  </a:cubicBezTo>
                  <a:lnTo>
                    <a:pt x="450971" y="1404265"/>
                  </a:lnTo>
                  <a:cubicBezTo>
                    <a:pt x="423328" y="1362000"/>
                    <a:pt x="392320" y="1304965"/>
                    <a:pt x="360116" y="1237384"/>
                  </a:cubicBezTo>
                  <a:lnTo>
                    <a:pt x="271026" y="1000106"/>
                  </a:lnTo>
                  <a:cubicBezTo>
                    <a:pt x="328356" y="1014395"/>
                    <a:pt x="390560" y="1009724"/>
                    <a:pt x="448647" y="983756"/>
                  </a:cubicBezTo>
                  <a:cubicBezTo>
                    <a:pt x="590487" y="920346"/>
                    <a:pt x="654067" y="753956"/>
                    <a:pt x="590657" y="612116"/>
                  </a:cubicBezTo>
                  <a:cubicBezTo>
                    <a:pt x="527246" y="470276"/>
                    <a:pt x="360857" y="406696"/>
                    <a:pt x="219017" y="470106"/>
                  </a:cubicBezTo>
                  <a:cubicBezTo>
                    <a:pt x="172166" y="491051"/>
                    <a:pt x="133853" y="523232"/>
                    <a:pt x="106817" y="562760"/>
                  </a:cubicBezTo>
                  <a:lnTo>
                    <a:pt x="105084" y="558146"/>
                  </a:lnTo>
                  <a:cubicBezTo>
                    <a:pt x="43643" y="348954"/>
                    <a:pt x="1152" y="145804"/>
                    <a:pt x="0" y="0"/>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dirty="0"/>
            </a:p>
          </p:txBody>
        </p:sp>
        <p:sp>
          <p:nvSpPr>
            <p:cNvPr id="112" name="Oval 17">
              <a:extLst>
                <a:ext uri="{FF2B5EF4-FFF2-40B4-BE49-F238E27FC236}">
                  <a16:creationId xmlns:a16="http://schemas.microsoft.com/office/drawing/2014/main" id="{75088D5A-560B-433E-A5E7-07FCE2E5E5F6}"/>
                </a:ext>
              </a:extLst>
            </p:cNvPr>
            <p:cNvSpPr/>
            <p:nvPr/>
          </p:nvSpPr>
          <p:spPr>
            <a:xfrm>
              <a:off x="2569504" y="4788517"/>
              <a:ext cx="1269711" cy="1296174"/>
            </a:xfrm>
            <a:custGeom>
              <a:avLst/>
              <a:gdLst/>
              <a:ahLst/>
              <a:cxnLst/>
              <a:rect l="l" t="t" r="r" b="b"/>
              <a:pathLst>
                <a:path w="1020942" h="1042219">
                  <a:moveTo>
                    <a:pt x="598154" y="0"/>
                  </a:moveTo>
                  <a:lnTo>
                    <a:pt x="602034" y="0"/>
                  </a:lnTo>
                  <a:cubicBezTo>
                    <a:pt x="732545" y="48130"/>
                    <a:pt x="851964" y="153955"/>
                    <a:pt x="948095" y="335846"/>
                  </a:cubicBezTo>
                  <a:cubicBezTo>
                    <a:pt x="978843" y="400651"/>
                    <a:pt x="1074165" y="613050"/>
                    <a:pt x="981303" y="723974"/>
                  </a:cubicBezTo>
                  <a:cubicBezTo>
                    <a:pt x="873097" y="539136"/>
                    <a:pt x="886508" y="512529"/>
                    <a:pt x="761589" y="478328"/>
                  </a:cubicBezTo>
                  <a:cubicBezTo>
                    <a:pt x="754102" y="579795"/>
                    <a:pt x="721375" y="679980"/>
                    <a:pt x="714168" y="719738"/>
                  </a:cubicBezTo>
                  <a:cubicBezTo>
                    <a:pt x="628200" y="910870"/>
                    <a:pt x="649237" y="899056"/>
                    <a:pt x="469174" y="1042219"/>
                  </a:cubicBezTo>
                  <a:cubicBezTo>
                    <a:pt x="470908" y="800421"/>
                    <a:pt x="373014" y="748650"/>
                    <a:pt x="282500" y="696880"/>
                  </a:cubicBezTo>
                  <a:cubicBezTo>
                    <a:pt x="223160" y="674502"/>
                    <a:pt x="189098" y="616202"/>
                    <a:pt x="179009" y="547569"/>
                  </a:cubicBezTo>
                  <a:cubicBezTo>
                    <a:pt x="129468" y="579663"/>
                    <a:pt x="78120" y="590821"/>
                    <a:pt x="28383" y="622928"/>
                  </a:cubicBezTo>
                  <a:cubicBezTo>
                    <a:pt x="28383" y="549752"/>
                    <a:pt x="-45416" y="410156"/>
                    <a:pt x="44988" y="257647"/>
                  </a:cubicBezTo>
                  <a:cubicBezTo>
                    <a:pt x="86462" y="192778"/>
                    <a:pt x="162388" y="97808"/>
                    <a:pt x="252225" y="34529"/>
                  </a:cubicBezTo>
                  <a:lnTo>
                    <a:pt x="215398" y="84251"/>
                  </a:lnTo>
                  <a:cubicBezTo>
                    <a:pt x="167064" y="165792"/>
                    <a:pt x="206521" y="240427"/>
                    <a:pt x="206521" y="279552"/>
                  </a:cubicBezTo>
                  <a:cubicBezTo>
                    <a:pt x="233112" y="262386"/>
                    <a:pt x="260566" y="256420"/>
                    <a:pt x="287054" y="239261"/>
                  </a:cubicBezTo>
                  <a:cubicBezTo>
                    <a:pt x="292448" y="275956"/>
                    <a:pt x="310660" y="307127"/>
                    <a:pt x="342388" y="319091"/>
                  </a:cubicBezTo>
                  <a:cubicBezTo>
                    <a:pt x="390781" y="346770"/>
                    <a:pt x="443121" y="374450"/>
                    <a:pt x="442194" y="503730"/>
                  </a:cubicBezTo>
                  <a:cubicBezTo>
                    <a:pt x="538467" y="427187"/>
                    <a:pt x="527219" y="433503"/>
                    <a:pt x="573183" y="331312"/>
                  </a:cubicBezTo>
                  <a:cubicBezTo>
                    <a:pt x="577036" y="310054"/>
                    <a:pt x="594533" y="256491"/>
                    <a:pt x="598537" y="202239"/>
                  </a:cubicBezTo>
                  <a:cubicBezTo>
                    <a:pt x="665326" y="220526"/>
                    <a:pt x="658156" y="234752"/>
                    <a:pt x="716010" y="333576"/>
                  </a:cubicBezTo>
                  <a:cubicBezTo>
                    <a:pt x="765659" y="274270"/>
                    <a:pt x="714694" y="160709"/>
                    <a:pt x="698255" y="126060"/>
                  </a:cubicBezTo>
                  <a:cubicBezTo>
                    <a:pt x="669077" y="70854"/>
                    <a:pt x="635888" y="28754"/>
                    <a:pt x="598154" y="0"/>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13" name="Oval 17">
              <a:extLst>
                <a:ext uri="{FF2B5EF4-FFF2-40B4-BE49-F238E27FC236}">
                  <a16:creationId xmlns:a16="http://schemas.microsoft.com/office/drawing/2014/main" id="{DEBB7765-5035-44E7-8E00-A1AB652E85E6}"/>
                </a:ext>
              </a:extLst>
            </p:cNvPr>
            <p:cNvSpPr/>
            <p:nvPr/>
          </p:nvSpPr>
          <p:spPr>
            <a:xfrm>
              <a:off x="2131996" y="1116515"/>
              <a:ext cx="1928194" cy="2147820"/>
            </a:xfrm>
            <a:custGeom>
              <a:avLst/>
              <a:gdLst/>
              <a:ahLst/>
              <a:cxnLst/>
              <a:rect l="l" t="t" r="r" b="b"/>
              <a:pathLst>
                <a:path w="1928194" h="2147820">
                  <a:moveTo>
                    <a:pt x="967261" y="833968"/>
                  </a:moveTo>
                  <a:cubicBezTo>
                    <a:pt x="1092352" y="833968"/>
                    <a:pt x="1193758" y="935374"/>
                    <a:pt x="1193758" y="1060466"/>
                  </a:cubicBezTo>
                  <a:cubicBezTo>
                    <a:pt x="1193758" y="1185557"/>
                    <a:pt x="1092352" y="1286963"/>
                    <a:pt x="967261" y="1286963"/>
                  </a:cubicBezTo>
                  <a:cubicBezTo>
                    <a:pt x="842169" y="1286963"/>
                    <a:pt x="740763" y="1185557"/>
                    <a:pt x="740763" y="1060466"/>
                  </a:cubicBezTo>
                  <a:cubicBezTo>
                    <a:pt x="740763" y="935374"/>
                    <a:pt x="842169" y="833968"/>
                    <a:pt x="967261" y="833968"/>
                  </a:cubicBezTo>
                  <a:close/>
                  <a:moveTo>
                    <a:pt x="967261" y="676961"/>
                  </a:moveTo>
                  <a:cubicBezTo>
                    <a:pt x="755457" y="676961"/>
                    <a:pt x="583756" y="848662"/>
                    <a:pt x="583756" y="1060466"/>
                  </a:cubicBezTo>
                  <a:cubicBezTo>
                    <a:pt x="583756" y="1272269"/>
                    <a:pt x="755457" y="1443970"/>
                    <a:pt x="967261" y="1443970"/>
                  </a:cubicBezTo>
                  <a:cubicBezTo>
                    <a:pt x="1179064" y="1443970"/>
                    <a:pt x="1350765" y="1272269"/>
                    <a:pt x="1350765" y="1060466"/>
                  </a:cubicBezTo>
                  <a:cubicBezTo>
                    <a:pt x="1350765" y="848662"/>
                    <a:pt x="1179064" y="676961"/>
                    <a:pt x="967261" y="676961"/>
                  </a:cubicBezTo>
                  <a:close/>
                  <a:moveTo>
                    <a:pt x="950055" y="2168"/>
                  </a:moveTo>
                  <a:cubicBezTo>
                    <a:pt x="1242977" y="152649"/>
                    <a:pt x="1536140" y="521630"/>
                    <a:pt x="1696441" y="779728"/>
                  </a:cubicBezTo>
                  <a:cubicBezTo>
                    <a:pt x="1833936" y="1038333"/>
                    <a:pt x="1933792" y="1407364"/>
                    <a:pt x="1927951" y="1727638"/>
                  </a:cubicBezTo>
                  <a:lnTo>
                    <a:pt x="1927390" y="1736421"/>
                  </a:lnTo>
                  <a:lnTo>
                    <a:pt x="1077865" y="1736421"/>
                  </a:lnTo>
                  <a:lnTo>
                    <a:pt x="1077865" y="1773357"/>
                  </a:lnTo>
                  <a:cubicBezTo>
                    <a:pt x="1131585" y="1808489"/>
                    <a:pt x="1165002" y="1869686"/>
                    <a:pt x="1165002" y="1938688"/>
                  </a:cubicBezTo>
                  <a:cubicBezTo>
                    <a:pt x="1165002" y="2054189"/>
                    <a:pt x="1071372" y="2147820"/>
                    <a:pt x="955874" y="2147820"/>
                  </a:cubicBezTo>
                  <a:cubicBezTo>
                    <a:pt x="840375" y="2147820"/>
                    <a:pt x="746746" y="2054189"/>
                    <a:pt x="746746" y="1938688"/>
                  </a:cubicBezTo>
                  <a:cubicBezTo>
                    <a:pt x="746746" y="1869686"/>
                    <a:pt x="780162" y="1808489"/>
                    <a:pt x="833882" y="1773357"/>
                  </a:cubicBezTo>
                  <a:lnTo>
                    <a:pt x="833882" y="1736421"/>
                  </a:lnTo>
                  <a:lnTo>
                    <a:pt x="806" y="1736421"/>
                  </a:lnTo>
                  <a:cubicBezTo>
                    <a:pt x="261" y="1733474"/>
                    <a:pt x="244" y="1730544"/>
                    <a:pt x="244" y="1727638"/>
                  </a:cubicBezTo>
                  <a:cubicBezTo>
                    <a:pt x="-5597" y="1407364"/>
                    <a:pt x="94259" y="1038333"/>
                    <a:pt x="231753" y="779728"/>
                  </a:cubicBezTo>
                  <a:cubicBezTo>
                    <a:pt x="391561" y="522427"/>
                    <a:pt x="638473" y="114130"/>
                    <a:pt x="950055" y="2168"/>
                  </a:cubicBezTo>
                  <a:close/>
                  <a:moveTo>
                    <a:pt x="954612" y="0"/>
                  </a:moveTo>
                  <a:cubicBezTo>
                    <a:pt x="953033" y="554"/>
                    <a:pt x="951456" y="1115"/>
                    <a:pt x="950055" y="2168"/>
                  </a:cubicBezTo>
                  <a:lnTo>
                    <a:pt x="948393" y="1170"/>
                  </a:lnTo>
                  <a:close/>
                </a:path>
              </a:pathLst>
            </a:cu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14" name="Oval 17">
              <a:extLst>
                <a:ext uri="{FF2B5EF4-FFF2-40B4-BE49-F238E27FC236}">
                  <a16:creationId xmlns:a16="http://schemas.microsoft.com/office/drawing/2014/main" id="{F0CAAA51-C7A8-45BC-ACFA-3AD35444D9FF}"/>
                </a:ext>
              </a:extLst>
            </p:cNvPr>
            <p:cNvSpPr/>
            <p:nvPr/>
          </p:nvSpPr>
          <p:spPr>
            <a:xfrm>
              <a:off x="3519472" y="3388517"/>
              <a:ext cx="1096676" cy="977554"/>
            </a:xfrm>
            <a:custGeom>
              <a:avLst/>
              <a:gdLst/>
              <a:ahLst/>
              <a:cxnLst/>
              <a:rect l="l" t="t" r="r" b="b"/>
              <a:pathLst>
                <a:path w="1096675" h="977555">
                  <a:moveTo>
                    <a:pt x="1096675" y="977555"/>
                  </a:moveTo>
                  <a:lnTo>
                    <a:pt x="294755" y="679396"/>
                  </a:lnTo>
                  <a:cubicBezTo>
                    <a:pt x="317745" y="611708"/>
                    <a:pt x="345100" y="533141"/>
                    <a:pt x="375325" y="450303"/>
                  </a:cubicBezTo>
                  <a:lnTo>
                    <a:pt x="323464" y="431646"/>
                  </a:lnTo>
                  <a:cubicBezTo>
                    <a:pt x="272223" y="470302"/>
                    <a:pt x="203326" y="481030"/>
                    <a:pt x="138398" y="457673"/>
                  </a:cubicBezTo>
                  <a:cubicBezTo>
                    <a:pt x="29715" y="418576"/>
                    <a:pt x="-26695" y="298780"/>
                    <a:pt x="12402" y="190099"/>
                  </a:cubicBezTo>
                  <a:cubicBezTo>
                    <a:pt x="51498" y="81420"/>
                    <a:pt x="171296" y="25011"/>
                    <a:pt x="279978" y="64109"/>
                  </a:cubicBezTo>
                  <a:cubicBezTo>
                    <a:pt x="344907" y="87466"/>
                    <a:pt x="391180" y="139626"/>
                    <a:pt x="406053" y="202066"/>
                  </a:cubicBezTo>
                  <a:lnTo>
                    <a:pt x="460561" y="221675"/>
                  </a:lnTo>
                  <a:cubicBezTo>
                    <a:pt x="489741" y="145000"/>
                    <a:pt x="520036" y="69608"/>
                    <a:pt x="549792" y="0"/>
                  </a:cubicBezTo>
                  <a:lnTo>
                    <a:pt x="799950" y="152882"/>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15" name="Oval 17">
              <a:extLst>
                <a:ext uri="{FF2B5EF4-FFF2-40B4-BE49-F238E27FC236}">
                  <a16:creationId xmlns:a16="http://schemas.microsoft.com/office/drawing/2014/main" id="{EBF9B94F-675C-4557-A9CC-D0409DE615BA}"/>
                </a:ext>
              </a:extLst>
            </p:cNvPr>
            <p:cNvSpPr/>
            <p:nvPr/>
          </p:nvSpPr>
          <p:spPr>
            <a:xfrm flipH="1">
              <a:off x="1589533" y="3388516"/>
              <a:ext cx="1096675" cy="977555"/>
            </a:xfrm>
            <a:custGeom>
              <a:avLst/>
              <a:gdLst/>
              <a:ahLst/>
              <a:cxnLst/>
              <a:rect l="l" t="t" r="r" b="b"/>
              <a:pathLst>
                <a:path w="1096675" h="977555">
                  <a:moveTo>
                    <a:pt x="1096675" y="977555"/>
                  </a:moveTo>
                  <a:lnTo>
                    <a:pt x="294755" y="679396"/>
                  </a:lnTo>
                  <a:cubicBezTo>
                    <a:pt x="317745" y="611708"/>
                    <a:pt x="345100" y="533141"/>
                    <a:pt x="375325" y="450303"/>
                  </a:cubicBezTo>
                  <a:lnTo>
                    <a:pt x="323464" y="431646"/>
                  </a:lnTo>
                  <a:cubicBezTo>
                    <a:pt x="272223" y="470302"/>
                    <a:pt x="203326" y="481030"/>
                    <a:pt x="138398" y="457673"/>
                  </a:cubicBezTo>
                  <a:cubicBezTo>
                    <a:pt x="29715" y="418576"/>
                    <a:pt x="-26695" y="298780"/>
                    <a:pt x="12402" y="190099"/>
                  </a:cubicBezTo>
                  <a:cubicBezTo>
                    <a:pt x="51498" y="81420"/>
                    <a:pt x="171296" y="25011"/>
                    <a:pt x="279978" y="64109"/>
                  </a:cubicBezTo>
                  <a:cubicBezTo>
                    <a:pt x="344907" y="87466"/>
                    <a:pt x="391180" y="139626"/>
                    <a:pt x="406053" y="202066"/>
                  </a:cubicBezTo>
                  <a:lnTo>
                    <a:pt x="460561" y="221675"/>
                  </a:lnTo>
                  <a:cubicBezTo>
                    <a:pt x="489741" y="145000"/>
                    <a:pt x="520036" y="69608"/>
                    <a:pt x="549792" y="0"/>
                  </a:cubicBezTo>
                  <a:lnTo>
                    <a:pt x="799950" y="152882"/>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121" name="그룹 4">
            <a:extLst>
              <a:ext uri="{FF2B5EF4-FFF2-40B4-BE49-F238E27FC236}">
                <a16:creationId xmlns:a16="http://schemas.microsoft.com/office/drawing/2014/main" id="{A81F57B9-4515-4DD0-87B6-068F659DFC0C}"/>
              </a:ext>
            </a:extLst>
          </p:cNvPr>
          <p:cNvGrpSpPr/>
          <p:nvPr/>
        </p:nvGrpSpPr>
        <p:grpSpPr>
          <a:xfrm>
            <a:off x="405273" y="3759590"/>
            <a:ext cx="2264566" cy="2698426"/>
            <a:chOff x="4737812" y="2390015"/>
            <a:chExt cx="3159394" cy="3764690"/>
          </a:xfrm>
        </p:grpSpPr>
        <p:grpSp>
          <p:nvGrpSpPr>
            <p:cNvPr id="122" name="Group 121">
              <a:extLst>
                <a:ext uri="{FF2B5EF4-FFF2-40B4-BE49-F238E27FC236}">
                  <a16:creationId xmlns:a16="http://schemas.microsoft.com/office/drawing/2014/main" id="{6AFB42B0-E69F-4EB4-BFB3-885628F4225B}"/>
                </a:ext>
              </a:extLst>
            </p:cNvPr>
            <p:cNvGrpSpPr/>
            <p:nvPr/>
          </p:nvGrpSpPr>
          <p:grpSpPr>
            <a:xfrm rot="19800000">
              <a:off x="5964234" y="4473736"/>
              <a:ext cx="1932972" cy="1680969"/>
              <a:chOff x="2084105" y="5383623"/>
              <a:chExt cx="815482" cy="891098"/>
            </a:xfrm>
          </p:grpSpPr>
          <p:sp>
            <p:nvSpPr>
              <p:cNvPr id="127" name="Rectangle 8">
                <a:extLst>
                  <a:ext uri="{FF2B5EF4-FFF2-40B4-BE49-F238E27FC236}">
                    <a16:creationId xmlns:a16="http://schemas.microsoft.com/office/drawing/2014/main" id="{1891EA6C-D40F-4EED-A941-D562B382DE61}"/>
                  </a:ext>
                </a:extLst>
              </p:cNvPr>
              <p:cNvSpPr/>
              <p:nvPr/>
            </p:nvSpPr>
            <p:spPr>
              <a:xfrm>
                <a:off x="2084105" y="5383623"/>
                <a:ext cx="815482" cy="891098"/>
              </a:xfrm>
              <a:custGeom>
                <a:avLst/>
                <a:gdLst/>
                <a:ahLst/>
                <a:cxnLst/>
                <a:rect l="l" t="t" r="r" b="b"/>
                <a:pathLst>
                  <a:path w="1802378" h="1800199">
                    <a:moveTo>
                      <a:pt x="0" y="0"/>
                    </a:moveTo>
                    <a:lnTo>
                      <a:pt x="1802378" y="0"/>
                    </a:lnTo>
                    <a:lnTo>
                      <a:pt x="1802378" y="289727"/>
                    </a:lnTo>
                    <a:lnTo>
                      <a:pt x="1801366" y="289727"/>
                    </a:lnTo>
                    <a:lnTo>
                      <a:pt x="901188" y="1800199"/>
                    </a:lnTo>
                    <a:lnTo>
                      <a:pt x="1012" y="289727"/>
                    </a:lnTo>
                    <a:lnTo>
                      <a:pt x="0" y="289727"/>
                    </a:lnTo>
                    <a:lnTo>
                      <a:pt x="0" y="288030"/>
                    </a:lnTo>
                    <a:close/>
                  </a:path>
                </a:pathLst>
              </a:custGeom>
              <a:gradFill>
                <a:gsLst>
                  <a:gs pos="0">
                    <a:schemeClr val="accent6">
                      <a:lumMod val="55000"/>
                      <a:lumOff val="45000"/>
                    </a:schemeClr>
                  </a:gs>
                  <a:gs pos="100000">
                    <a:schemeClr val="accent6">
                      <a:lumMod val="55000"/>
                      <a:lumOff val="4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28" name="Rectangle 8">
                <a:extLst>
                  <a:ext uri="{FF2B5EF4-FFF2-40B4-BE49-F238E27FC236}">
                    <a16:creationId xmlns:a16="http://schemas.microsoft.com/office/drawing/2014/main" id="{374AE1EC-E005-4BE8-BF6F-C8748A7A4AFF}"/>
                  </a:ext>
                </a:extLst>
              </p:cNvPr>
              <p:cNvSpPr/>
              <p:nvPr/>
            </p:nvSpPr>
            <p:spPr>
              <a:xfrm>
                <a:off x="2084106" y="5383623"/>
                <a:ext cx="614896" cy="884728"/>
              </a:xfrm>
              <a:custGeom>
                <a:avLst/>
                <a:gdLst/>
                <a:ahLst/>
                <a:cxnLst/>
                <a:rect l="l" t="t" r="r" b="b"/>
                <a:pathLst>
                  <a:path w="1359043" h="1787331">
                    <a:moveTo>
                      <a:pt x="0" y="0"/>
                    </a:moveTo>
                    <a:lnTo>
                      <a:pt x="1359043" y="0"/>
                    </a:lnTo>
                    <a:lnTo>
                      <a:pt x="1359043" y="212596"/>
                    </a:lnTo>
                    <a:lnTo>
                      <a:pt x="893519" y="1787331"/>
                    </a:lnTo>
                    <a:lnTo>
                      <a:pt x="1012" y="289727"/>
                    </a:lnTo>
                    <a:lnTo>
                      <a:pt x="0" y="289727"/>
                    </a:lnTo>
                    <a:lnTo>
                      <a:pt x="0" y="288030"/>
                    </a:lnTo>
                    <a:close/>
                  </a:path>
                </a:pathLst>
              </a:custGeom>
              <a:gradFill>
                <a:gsLst>
                  <a:gs pos="0">
                    <a:schemeClr val="accent6">
                      <a:lumMod val="45000"/>
                      <a:lumOff val="55000"/>
                    </a:schemeClr>
                  </a:gs>
                  <a:gs pos="100000">
                    <a:schemeClr val="accent6">
                      <a:lumMod val="45000"/>
                      <a:lumOff val="5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29" name="Rectangle 8">
                <a:extLst>
                  <a:ext uri="{FF2B5EF4-FFF2-40B4-BE49-F238E27FC236}">
                    <a16:creationId xmlns:a16="http://schemas.microsoft.com/office/drawing/2014/main" id="{52FA58BC-2026-4728-8270-2ACB04BDFE29}"/>
                  </a:ext>
                </a:extLst>
              </p:cNvPr>
              <p:cNvSpPr/>
              <p:nvPr/>
            </p:nvSpPr>
            <p:spPr>
              <a:xfrm>
                <a:off x="2084106" y="5383623"/>
                <a:ext cx="408037" cy="885995"/>
              </a:xfrm>
              <a:custGeom>
                <a:avLst/>
                <a:gdLst/>
                <a:ahLst/>
                <a:cxnLst/>
                <a:rect l="l" t="t" r="r" b="b"/>
                <a:pathLst>
                  <a:path w="901843" h="1789890">
                    <a:moveTo>
                      <a:pt x="0" y="0"/>
                    </a:moveTo>
                    <a:lnTo>
                      <a:pt x="897414" y="0"/>
                    </a:lnTo>
                    <a:lnTo>
                      <a:pt x="901843" y="212596"/>
                    </a:lnTo>
                    <a:lnTo>
                      <a:pt x="895045" y="1789890"/>
                    </a:lnTo>
                    <a:lnTo>
                      <a:pt x="1012" y="289727"/>
                    </a:lnTo>
                    <a:lnTo>
                      <a:pt x="0" y="289727"/>
                    </a:lnTo>
                    <a:lnTo>
                      <a:pt x="0" y="288030"/>
                    </a:lnTo>
                    <a:close/>
                  </a:path>
                </a:pathLst>
              </a:custGeom>
              <a:gradFill>
                <a:gsLst>
                  <a:gs pos="0">
                    <a:schemeClr val="accent6">
                      <a:lumMod val="30000"/>
                      <a:lumOff val="70000"/>
                    </a:schemeClr>
                  </a:gs>
                  <a:gs pos="100000">
                    <a:schemeClr val="accent6">
                      <a:lumMod val="30000"/>
                      <a:lumOff val="7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30" name="Rectangle 8">
                <a:extLst>
                  <a:ext uri="{FF2B5EF4-FFF2-40B4-BE49-F238E27FC236}">
                    <a16:creationId xmlns:a16="http://schemas.microsoft.com/office/drawing/2014/main" id="{E6E5D002-AAF9-4365-B7B2-FD17BC9B41FE}"/>
                  </a:ext>
                </a:extLst>
              </p:cNvPr>
              <p:cNvSpPr/>
              <p:nvPr/>
            </p:nvSpPr>
            <p:spPr>
              <a:xfrm>
                <a:off x="2084105" y="5383623"/>
                <a:ext cx="405505" cy="886992"/>
              </a:xfrm>
              <a:custGeom>
                <a:avLst/>
                <a:gdLst/>
                <a:ahLst/>
                <a:cxnLst/>
                <a:rect l="l" t="t" r="r" b="b"/>
                <a:pathLst>
                  <a:path w="896246" h="1791906">
                    <a:moveTo>
                      <a:pt x="0" y="0"/>
                    </a:moveTo>
                    <a:lnTo>
                      <a:pt x="440115" y="0"/>
                    </a:lnTo>
                    <a:lnTo>
                      <a:pt x="452263" y="212596"/>
                    </a:lnTo>
                    <a:lnTo>
                      <a:pt x="896246" y="1791906"/>
                    </a:lnTo>
                    <a:lnTo>
                      <a:pt x="1012" y="289727"/>
                    </a:lnTo>
                    <a:lnTo>
                      <a:pt x="0" y="289727"/>
                    </a:lnTo>
                    <a:lnTo>
                      <a:pt x="0" y="288030"/>
                    </a:lnTo>
                    <a:close/>
                  </a:path>
                </a:pathLst>
              </a:custGeom>
              <a:gradFill>
                <a:gsLst>
                  <a:gs pos="0">
                    <a:schemeClr val="accent6">
                      <a:lumMod val="20000"/>
                      <a:lumOff val="80000"/>
                    </a:schemeClr>
                  </a:gs>
                  <a:gs pos="100000">
                    <a:schemeClr val="accent6">
                      <a:lumMod val="20000"/>
                      <a:lumOff val="8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31" name="Rectangle 8">
                <a:extLst>
                  <a:ext uri="{FF2B5EF4-FFF2-40B4-BE49-F238E27FC236}">
                    <a16:creationId xmlns:a16="http://schemas.microsoft.com/office/drawing/2014/main" id="{861230F8-EE62-4C18-AF1B-64375A68A169}"/>
                  </a:ext>
                </a:extLst>
              </p:cNvPr>
              <p:cNvSpPr/>
              <p:nvPr/>
            </p:nvSpPr>
            <p:spPr>
              <a:xfrm>
                <a:off x="2397817" y="6070896"/>
                <a:ext cx="184225" cy="202494"/>
              </a:xfrm>
              <a:custGeom>
                <a:avLst/>
                <a:gdLst/>
                <a:ahLst/>
                <a:cxnLst/>
                <a:rect l="l" t="t" r="r" b="b"/>
                <a:pathLst>
                  <a:path w="1791810" h="1800199">
                    <a:moveTo>
                      <a:pt x="229620" y="140779"/>
                    </a:moveTo>
                    <a:cubicBezTo>
                      <a:pt x="334730" y="140779"/>
                      <a:pt x="422984" y="212958"/>
                      <a:pt x="445844" y="310765"/>
                    </a:cubicBezTo>
                    <a:lnTo>
                      <a:pt x="454300" y="310765"/>
                    </a:lnTo>
                    <a:lnTo>
                      <a:pt x="462757" y="310765"/>
                    </a:lnTo>
                    <a:cubicBezTo>
                      <a:pt x="485617" y="212958"/>
                      <a:pt x="573869" y="140779"/>
                      <a:pt x="678980" y="140779"/>
                    </a:cubicBezTo>
                    <a:cubicBezTo>
                      <a:pt x="784090" y="140779"/>
                      <a:pt x="872344" y="212958"/>
                      <a:pt x="895204" y="310765"/>
                    </a:cubicBezTo>
                    <a:lnTo>
                      <a:pt x="903659" y="310765"/>
                    </a:lnTo>
                    <a:lnTo>
                      <a:pt x="903660" y="310765"/>
                    </a:lnTo>
                    <a:lnTo>
                      <a:pt x="912116" y="310765"/>
                    </a:lnTo>
                    <a:cubicBezTo>
                      <a:pt x="934976" y="212958"/>
                      <a:pt x="1023228" y="140779"/>
                      <a:pt x="1128339" y="140779"/>
                    </a:cubicBezTo>
                    <a:cubicBezTo>
                      <a:pt x="1233450" y="140779"/>
                      <a:pt x="1321703" y="212958"/>
                      <a:pt x="1344563" y="310765"/>
                    </a:cubicBezTo>
                    <a:lnTo>
                      <a:pt x="1353019" y="310765"/>
                    </a:lnTo>
                    <a:lnTo>
                      <a:pt x="1361476" y="310765"/>
                    </a:lnTo>
                    <a:cubicBezTo>
                      <a:pt x="1384336" y="212958"/>
                      <a:pt x="1472588" y="140779"/>
                      <a:pt x="1577699" y="140779"/>
                    </a:cubicBezTo>
                    <a:cubicBezTo>
                      <a:pt x="1680932" y="140779"/>
                      <a:pt x="1767904" y="210402"/>
                      <a:pt x="1791810" y="305762"/>
                    </a:cubicBezTo>
                    <a:lnTo>
                      <a:pt x="901188" y="1800199"/>
                    </a:lnTo>
                    <a:lnTo>
                      <a:pt x="13460" y="310615"/>
                    </a:lnTo>
                    <a:cubicBezTo>
                      <a:pt x="36351" y="212881"/>
                      <a:pt x="124565" y="140779"/>
                      <a:pt x="229620" y="140779"/>
                    </a:cubicBezTo>
                    <a:close/>
                    <a:moveTo>
                      <a:pt x="0" y="0"/>
                    </a:moveTo>
                    <a:lnTo>
                      <a:pt x="1" y="0"/>
                    </a:lnTo>
                    <a:lnTo>
                      <a:pt x="4940" y="0"/>
                    </a:lnTo>
                    <a:lnTo>
                      <a:pt x="4940" y="296318"/>
                    </a:lnTo>
                    <a:lnTo>
                      <a:pt x="1012" y="289727"/>
                    </a:lnTo>
                    <a:lnTo>
                      <a:pt x="1" y="289727"/>
                    </a:lnTo>
                    <a:lnTo>
                      <a:pt x="0" y="289727"/>
                    </a:lnTo>
                    <a:lnTo>
                      <a:pt x="0" y="288030"/>
                    </a:lnTo>
                    <a:close/>
                  </a:path>
                </a:pathLst>
              </a:custGeom>
              <a:gradFill>
                <a:gsLst>
                  <a:gs pos="15000">
                    <a:schemeClr val="tx1">
                      <a:lumMod val="72000"/>
                      <a:lumOff val="28000"/>
                    </a:schemeClr>
                  </a:gs>
                  <a:gs pos="100000">
                    <a:schemeClr val="tx1">
                      <a:lumMod val="31000"/>
                      <a:lumOff val="69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123" name="Rounded Rectangle 1">
              <a:extLst>
                <a:ext uri="{FF2B5EF4-FFF2-40B4-BE49-F238E27FC236}">
                  <a16:creationId xmlns:a16="http://schemas.microsoft.com/office/drawing/2014/main" id="{F2D12CA4-B578-49D1-AAB1-D3E6D3672E61}"/>
                </a:ext>
              </a:extLst>
            </p:cNvPr>
            <p:cNvSpPr/>
            <p:nvPr/>
          </p:nvSpPr>
          <p:spPr>
            <a:xfrm rot="14400000">
              <a:off x="5606012" y="4024339"/>
              <a:ext cx="989547"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2"/>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24" name="Rounded Rectangle 1">
              <a:extLst>
                <a:ext uri="{FF2B5EF4-FFF2-40B4-BE49-F238E27FC236}">
                  <a16:creationId xmlns:a16="http://schemas.microsoft.com/office/drawing/2014/main" id="{6711A572-9A6A-4369-BCF3-93A23EE9EB70}"/>
                </a:ext>
              </a:extLst>
            </p:cNvPr>
            <p:cNvSpPr/>
            <p:nvPr/>
          </p:nvSpPr>
          <p:spPr>
            <a:xfrm rot="4400993">
              <a:off x="5833816" y="2266987"/>
              <a:ext cx="971848"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4"/>
            </a:solidFill>
            <a:ln w="15875">
              <a:gradFill>
                <a:gsLst>
                  <a:gs pos="0">
                    <a:schemeClr val="bg1"/>
                  </a:gs>
                  <a:gs pos="100000">
                    <a:schemeClr val="accent1">
                      <a:tint val="23500"/>
                      <a:satMod val="160000"/>
                      <a:alpha val="0"/>
                    </a:schemeClr>
                  </a:gs>
                </a:gsLst>
                <a:lin ang="2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25" name="Rounded Rectangle 1">
              <a:extLst>
                <a:ext uri="{FF2B5EF4-FFF2-40B4-BE49-F238E27FC236}">
                  <a16:creationId xmlns:a16="http://schemas.microsoft.com/office/drawing/2014/main" id="{2ADCD65F-0149-4ACE-BB4B-294A1CD1F25E}"/>
                </a:ext>
              </a:extLst>
            </p:cNvPr>
            <p:cNvSpPr/>
            <p:nvPr/>
          </p:nvSpPr>
          <p:spPr>
            <a:xfrm rot="9000000">
              <a:off x="6316872" y="3487189"/>
              <a:ext cx="971848"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3"/>
            </a:solidFill>
            <a:ln w="15875">
              <a:gradFill>
                <a:gsLst>
                  <a:gs pos="0">
                    <a:schemeClr val="bg1"/>
                  </a:gs>
                  <a:gs pos="100000">
                    <a:schemeClr val="accent1">
                      <a:tint val="23500"/>
                      <a:satMod val="160000"/>
                      <a:alpha val="0"/>
                    </a:schemeClr>
                  </a:gs>
                </a:gsLst>
                <a:lin ang="198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26" name="Rounded Rectangle 1">
              <a:extLst>
                <a:ext uri="{FF2B5EF4-FFF2-40B4-BE49-F238E27FC236}">
                  <a16:creationId xmlns:a16="http://schemas.microsoft.com/office/drawing/2014/main" id="{3383BEBA-DA6F-4137-A022-65092AF384D6}"/>
                </a:ext>
              </a:extLst>
            </p:cNvPr>
            <p:cNvSpPr/>
            <p:nvPr/>
          </p:nvSpPr>
          <p:spPr>
            <a:xfrm rot="18596325">
              <a:off x="4851990" y="3080834"/>
              <a:ext cx="989547"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1"/>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132" name="그룹 7">
            <a:extLst>
              <a:ext uri="{FF2B5EF4-FFF2-40B4-BE49-F238E27FC236}">
                <a16:creationId xmlns:a16="http://schemas.microsoft.com/office/drawing/2014/main" id="{7AD544EE-CF05-49B1-BFF1-CA9D3FF646B5}"/>
              </a:ext>
            </a:extLst>
          </p:cNvPr>
          <p:cNvGrpSpPr/>
          <p:nvPr/>
        </p:nvGrpSpPr>
        <p:grpSpPr>
          <a:xfrm>
            <a:off x="7265967" y="4228259"/>
            <a:ext cx="1152720" cy="2227365"/>
            <a:chOff x="9555832" y="3403687"/>
            <a:chExt cx="1584176" cy="3061053"/>
          </a:xfrm>
        </p:grpSpPr>
        <p:sp>
          <p:nvSpPr>
            <p:cNvPr id="133" name="Trapezoid 132">
              <a:extLst>
                <a:ext uri="{FF2B5EF4-FFF2-40B4-BE49-F238E27FC236}">
                  <a16:creationId xmlns:a16="http://schemas.microsoft.com/office/drawing/2014/main" id="{C6126C0D-6770-48F6-B108-FD182A070AC0}"/>
                </a:ext>
              </a:extLst>
            </p:cNvPr>
            <p:cNvSpPr/>
            <p:nvPr/>
          </p:nvSpPr>
          <p:spPr>
            <a:xfrm>
              <a:off x="10258767" y="5636740"/>
              <a:ext cx="178306" cy="828000"/>
            </a:xfrm>
            <a:prstGeom prst="trapezoi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34" name="Group 133">
              <a:extLst>
                <a:ext uri="{FF2B5EF4-FFF2-40B4-BE49-F238E27FC236}">
                  <a16:creationId xmlns:a16="http://schemas.microsoft.com/office/drawing/2014/main" id="{8A49173A-2F53-4ACA-BD38-C69AE22AC830}"/>
                </a:ext>
              </a:extLst>
            </p:cNvPr>
            <p:cNvGrpSpPr/>
            <p:nvPr/>
          </p:nvGrpSpPr>
          <p:grpSpPr>
            <a:xfrm>
              <a:off x="9555832" y="3403687"/>
              <a:ext cx="1584176" cy="2282988"/>
              <a:chOff x="967240" y="3289369"/>
              <a:chExt cx="1100200" cy="1585520"/>
            </a:xfrm>
          </p:grpSpPr>
          <p:sp>
            <p:nvSpPr>
              <p:cNvPr id="135" name="Freeform 27">
                <a:extLst>
                  <a:ext uri="{FF2B5EF4-FFF2-40B4-BE49-F238E27FC236}">
                    <a16:creationId xmlns:a16="http://schemas.microsoft.com/office/drawing/2014/main" id="{A8E3DEDE-4F4F-4C9A-8F33-20B009D513F2}"/>
                  </a:ext>
                </a:extLst>
              </p:cNvPr>
              <p:cNvSpPr/>
              <p:nvPr/>
            </p:nvSpPr>
            <p:spPr>
              <a:xfrm>
                <a:off x="967240"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6" name="Freeform 28">
                <a:extLst>
                  <a:ext uri="{FF2B5EF4-FFF2-40B4-BE49-F238E27FC236}">
                    <a16:creationId xmlns:a16="http://schemas.microsoft.com/office/drawing/2014/main" id="{66CA6F20-1F5A-4BC2-9045-690360D9D9E6}"/>
                  </a:ext>
                </a:extLst>
              </p:cNvPr>
              <p:cNvSpPr/>
              <p:nvPr/>
            </p:nvSpPr>
            <p:spPr>
              <a:xfrm flipH="1">
                <a:off x="1514959"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grpSp>
        <p:nvGrpSpPr>
          <p:cNvPr id="152" name="Group 151">
            <a:extLst>
              <a:ext uri="{FF2B5EF4-FFF2-40B4-BE49-F238E27FC236}">
                <a16:creationId xmlns:a16="http://schemas.microsoft.com/office/drawing/2014/main" id="{4BC99D62-24F4-4A06-9CA2-17F3E635A679}"/>
              </a:ext>
            </a:extLst>
          </p:cNvPr>
          <p:cNvGrpSpPr/>
          <p:nvPr/>
        </p:nvGrpSpPr>
        <p:grpSpPr>
          <a:xfrm>
            <a:off x="395391" y="1"/>
            <a:ext cx="2354304" cy="3327384"/>
            <a:chOff x="808111" y="-20084"/>
            <a:chExt cx="3896959" cy="5507649"/>
          </a:xfrm>
        </p:grpSpPr>
        <p:grpSp>
          <p:nvGrpSpPr>
            <p:cNvPr id="137" name="Group 136">
              <a:extLst>
                <a:ext uri="{FF2B5EF4-FFF2-40B4-BE49-F238E27FC236}">
                  <a16:creationId xmlns:a16="http://schemas.microsoft.com/office/drawing/2014/main" id="{DA8E5DFF-19E4-4814-B1ED-71FF6A48F854}"/>
                </a:ext>
              </a:extLst>
            </p:cNvPr>
            <p:cNvGrpSpPr/>
            <p:nvPr/>
          </p:nvGrpSpPr>
          <p:grpSpPr>
            <a:xfrm>
              <a:off x="3942094" y="-1847"/>
              <a:ext cx="762976" cy="3863294"/>
              <a:chOff x="3942094" y="-1847"/>
              <a:chExt cx="762976" cy="3863294"/>
            </a:xfrm>
            <a:solidFill>
              <a:schemeClr val="accent2"/>
            </a:solidFill>
          </p:grpSpPr>
          <p:sp>
            <p:nvSpPr>
              <p:cNvPr id="138" name="Rectangle 137">
                <a:extLst>
                  <a:ext uri="{FF2B5EF4-FFF2-40B4-BE49-F238E27FC236}">
                    <a16:creationId xmlns:a16="http://schemas.microsoft.com/office/drawing/2014/main" id="{31FBC552-F01E-42F0-9DBC-F700221CABAE}"/>
                  </a:ext>
                </a:extLst>
              </p:cNvPr>
              <p:cNvSpPr/>
              <p:nvPr/>
            </p:nvSpPr>
            <p:spPr>
              <a:xfrm>
                <a:off x="4288244" y="-1847"/>
                <a:ext cx="72000" cy="26517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139" name="Freeform: Shape 138">
                <a:extLst>
                  <a:ext uri="{FF2B5EF4-FFF2-40B4-BE49-F238E27FC236}">
                    <a16:creationId xmlns:a16="http://schemas.microsoft.com/office/drawing/2014/main" id="{9560EE1F-5211-4B24-B6C4-ADD75E0F226A}"/>
                  </a:ext>
                </a:extLst>
              </p:cNvPr>
              <p:cNvSpPr/>
              <p:nvPr/>
            </p:nvSpPr>
            <p:spPr>
              <a:xfrm rot="5400000" flipH="1">
                <a:off x="3694759" y="2851136"/>
                <a:ext cx="1257646" cy="762976"/>
              </a:xfrm>
              <a:custGeom>
                <a:avLst/>
                <a:gdLst>
                  <a:gd name="connsiteX0" fmla="*/ 782320 w 1075004"/>
                  <a:gd name="connsiteY0" fmla="*/ 253919 h 652173"/>
                  <a:gd name="connsiteX1" fmla="*/ 763875 w 1075004"/>
                  <a:gd name="connsiteY1" fmla="*/ 269396 h 652173"/>
                  <a:gd name="connsiteX2" fmla="*/ 421371 w 1075004"/>
                  <a:gd name="connsiteY2" fmla="*/ 239431 h 652173"/>
                  <a:gd name="connsiteX3" fmla="*/ 421370 w 1075004"/>
                  <a:gd name="connsiteY3" fmla="*/ 253854 h 652173"/>
                  <a:gd name="connsiteX4" fmla="*/ 447078 w 1075004"/>
                  <a:gd name="connsiteY4" fmla="*/ 253854 h 652173"/>
                  <a:gd name="connsiteX5" fmla="*/ 464104 w 1075004"/>
                  <a:gd name="connsiteY5" fmla="*/ 270880 h 652173"/>
                  <a:gd name="connsiteX6" fmla="*/ 464104 w 1075004"/>
                  <a:gd name="connsiteY6" fmla="*/ 270879 h 652173"/>
                  <a:gd name="connsiteX7" fmla="*/ 447079 w 1075004"/>
                  <a:gd name="connsiteY7" fmla="*/ 287905 h 652173"/>
                  <a:gd name="connsiteX8" fmla="*/ 421371 w 1075004"/>
                  <a:gd name="connsiteY8" fmla="*/ 287905 h 652173"/>
                  <a:gd name="connsiteX9" fmla="*/ 421371 w 1075004"/>
                  <a:gd name="connsiteY9" fmla="*/ 311227 h 652173"/>
                  <a:gd name="connsiteX10" fmla="*/ 447078 w 1075004"/>
                  <a:gd name="connsiteY10" fmla="*/ 311227 h 652173"/>
                  <a:gd name="connsiteX11" fmla="*/ 464104 w 1075004"/>
                  <a:gd name="connsiteY11" fmla="*/ 328253 h 652173"/>
                  <a:gd name="connsiteX12" fmla="*/ 464104 w 1075004"/>
                  <a:gd name="connsiteY12" fmla="*/ 328253 h 652173"/>
                  <a:gd name="connsiteX13" fmla="*/ 447079 w 1075004"/>
                  <a:gd name="connsiteY13" fmla="*/ 345279 h 652173"/>
                  <a:gd name="connsiteX14" fmla="*/ 421371 w 1075004"/>
                  <a:gd name="connsiteY14" fmla="*/ 345279 h 652173"/>
                  <a:gd name="connsiteX15" fmla="*/ 421371 w 1075004"/>
                  <a:gd name="connsiteY15" fmla="*/ 368601 h 652173"/>
                  <a:gd name="connsiteX16" fmla="*/ 447078 w 1075004"/>
                  <a:gd name="connsiteY16" fmla="*/ 368601 h 652173"/>
                  <a:gd name="connsiteX17" fmla="*/ 464104 w 1075004"/>
                  <a:gd name="connsiteY17" fmla="*/ 385627 h 652173"/>
                  <a:gd name="connsiteX18" fmla="*/ 464104 w 1075004"/>
                  <a:gd name="connsiteY18" fmla="*/ 385627 h 652173"/>
                  <a:gd name="connsiteX19" fmla="*/ 447079 w 1075004"/>
                  <a:gd name="connsiteY19" fmla="*/ 402653 h 652173"/>
                  <a:gd name="connsiteX20" fmla="*/ 421371 w 1075004"/>
                  <a:gd name="connsiteY20" fmla="*/ 402653 h 652173"/>
                  <a:gd name="connsiteX21" fmla="*/ 421370 w 1075004"/>
                  <a:gd name="connsiteY21" fmla="*/ 417162 h 652173"/>
                  <a:gd name="connsiteX22" fmla="*/ 762268 w 1075004"/>
                  <a:gd name="connsiteY22" fmla="*/ 381333 h 652173"/>
                  <a:gd name="connsiteX23" fmla="*/ 780980 w 1075004"/>
                  <a:gd name="connsiteY23" fmla="*/ 396486 h 652173"/>
                  <a:gd name="connsiteX24" fmla="*/ 765828 w 1075004"/>
                  <a:gd name="connsiteY24" fmla="*/ 415197 h 652173"/>
                  <a:gd name="connsiteX25" fmla="*/ 415893 w 1075004"/>
                  <a:gd name="connsiteY25" fmla="*/ 451977 h 652173"/>
                  <a:gd name="connsiteX26" fmla="*/ 397181 w 1075004"/>
                  <a:gd name="connsiteY26" fmla="*/ 436824 h 652173"/>
                  <a:gd name="connsiteX27" fmla="*/ 398889 w 1075004"/>
                  <a:gd name="connsiteY27" fmla="*/ 431060 h 652173"/>
                  <a:gd name="connsiteX28" fmla="*/ 398669 w 1075004"/>
                  <a:gd name="connsiteY28" fmla="*/ 430531 h 652173"/>
                  <a:gd name="connsiteX29" fmla="*/ 398669 w 1075004"/>
                  <a:gd name="connsiteY29" fmla="*/ 402653 h 652173"/>
                  <a:gd name="connsiteX30" fmla="*/ 372962 w 1075004"/>
                  <a:gd name="connsiteY30" fmla="*/ 402653 h 652173"/>
                  <a:gd name="connsiteX31" fmla="*/ 355936 w 1075004"/>
                  <a:gd name="connsiteY31" fmla="*/ 385627 h 652173"/>
                  <a:gd name="connsiteX32" fmla="*/ 372962 w 1075004"/>
                  <a:gd name="connsiteY32" fmla="*/ 368601 h 652173"/>
                  <a:gd name="connsiteX33" fmla="*/ 398669 w 1075004"/>
                  <a:gd name="connsiteY33" fmla="*/ 368601 h 652173"/>
                  <a:gd name="connsiteX34" fmla="*/ 398670 w 1075004"/>
                  <a:gd name="connsiteY34" fmla="*/ 345279 h 652173"/>
                  <a:gd name="connsiteX35" fmla="*/ 372962 w 1075004"/>
                  <a:gd name="connsiteY35" fmla="*/ 345279 h 652173"/>
                  <a:gd name="connsiteX36" fmla="*/ 355936 w 1075004"/>
                  <a:gd name="connsiteY36" fmla="*/ 328253 h 652173"/>
                  <a:gd name="connsiteX37" fmla="*/ 372962 w 1075004"/>
                  <a:gd name="connsiteY37" fmla="*/ 311228 h 652173"/>
                  <a:gd name="connsiteX38" fmla="*/ 398669 w 1075004"/>
                  <a:gd name="connsiteY38" fmla="*/ 311227 h 652173"/>
                  <a:gd name="connsiteX39" fmla="*/ 398669 w 1075004"/>
                  <a:gd name="connsiteY39" fmla="*/ 287905 h 652173"/>
                  <a:gd name="connsiteX40" fmla="*/ 372962 w 1075004"/>
                  <a:gd name="connsiteY40" fmla="*/ 287905 h 652173"/>
                  <a:gd name="connsiteX41" fmla="*/ 355936 w 1075004"/>
                  <a:gd name="connsiteY41" fmla="*/ 270880 h 652173"/>
                  <a:gd name="connsiteX42" fmla="*/ 372962 w 1075004"/>
                  <a:gd name="connsiteY42" fmla="*/ 253854 h 652173"/>
                  <a:gd name="connsiteX43" fmla="*/ 398670 w 1075004"/>
                  <a:gd name="connsiteY43" fmla="*/ 253854 h 652173"/>
                  <a:gd name="connsiteX44" fmla="*/ 398670 w 1075004"/>
                  <a:gd name="connsiteY44" fmla="*/ 226224 h 652173"/>
                  <a:gd name="connsiteX45" fmla="*/ 399282 w 1075004"/>
                  <a:gd name="connsiteY45" fmla="*/ 224745 h 652173"/>
                  <a:gd name="connsiteX46" fmla="*/ 397876 w 1075004"/>
                  <a:gd name="connsiteY46" fmla="*/ 220285 h 652173"/>
                  <a:gd name="connsiteX47" fmla="*/ 416321 w 1075004"/>
                  <a:gd name="connsiteY47" fmla="*/ 204807 h 652173"/>
                  <a:gd name="connsiteX48" fmla="*/ 766843 w 1075004"/>
                  <a:gd name="connsiteY48" fmla="*/ 235474 h 652173"/>
                  <a:gd name="connsiteX49" fmla="*/ 782320 w 1075004"/>
                  <a:gd name="connsiteY49" fmla="*/ 253919 h 652173"/>
                  <a:gd name="connsiteX50" fmla="*/ 787242 w 1075004"/>
                  <a:gd name="connsiteY50" fmla="*/ 326087 h 652173"/>
                  <a:gd name="connsiteX51" fmla="*/ 785600 w 1075004"/>
                  <a:gd name="connsiteY51" fmla="*/ 324445 h 652173"/>
                  <a:gd name="connsiteX52" fmla="*/ 785600 w 1075004"/>
                  <a:gd name="connsiteY52" fmla="*/ 237207 h 652173"/>
                  <a:gd name="connsiteX53" fmla="*/ 722116 w 1075004"/>
                  <a:gd name="connsiteY53" fmla="*/ 173722 h 652173"/>
                  <a:gd name="connsiteX54" fmla="*/ 634876 w 1075004"/>
                  <a:gd name="connsiteY54" fmla="*/ 173722 h 652173"/>
                  <a:gd name="connsiteX55" fmla="*/ 556664 w 1075004"/>
                  <a:gd name="connsiteY55" fmla="*/ 95509 h 652173"/>
                  <a:gd name="connsiteX56" fmla="*/ 95508 w 1075004"/>
                  <a:gd name="connsiteY56" fmla="*/ 95509 h 652173"/>
                  <a:gd name="connsiteX57" fmla="*/ 0 w 1075004"/>
                  <a:gd name="connsiteY57" fmla="*/ 326087 h 652173"/>
                  <a:gd name="connsiteX58" fmla="*/ 95508 w 1075004"/>
                  <a:gd name="connsiteY58" fmla="*/ 556665 h 652173"/>
                  <a:gd name="connsiteX59" fmla="*/ 556665 w 1075004"/>
                  <a:gd name="connsiteY59" fmla="*/ 556665 h 652173"/>
                  <a:gd name="connsiteX60" fmla="*/ 634877 w 1075004"/>
                  <a:gd name="connsiteY60" fmla="*/ 478452 h 652173"/>
                  <a:gd name="connsiteX61" fmla="*/ 722116 w 1075004"/>
                  <a:gd name="connsiteY61" fmla="*/ 478453 h 652173"/>
                  <a:gd name="connsiteX62" fmla="*/ 785600 w 1075004"/>
                  <a:gd name="connsiteY62" fmla="*/ 414968 h 652173"/>
                  <a:gd name="connsiteX63" fmla="*/ 785600 w 1075004"/>
                  <a:gd name="connsiteY63" fmla="*/ 327729 h 652173"/>
                  <a:gd name="connsiteX64" fmla="*/ 893383 w 1075004"/>
                  <a:gd name="connsiteY64" fmla="*/ 437430 h 652173"/>
                  <a:gd name="connsiteX65" fmla="*/ 893383 w 1075004"/>
                  <a:gd name="connsiteY65" fmla="*/ 214743 h 652173"/>
                  <a:gd name="connsiteX66" fmla="*/ 864082 w 1075004"/>
                  <a:gd name="connsiteY66" fmla="*/ 185442 h 652173"/>
                  <a:gd name="connsiteX67" fmla="*/ 834781 w 1075004"/>
                  <a:gd name="connsiteY67" fmla="*/ 214743 h 652173"/>
                  <a:gd name="connsiteX68" fmla="*/ 834781 w 1075004"/>
                  <a:gd name="connsiteY68" fmla="*/ 437431 h 652173"/>
                  <a:gd name="connsiteX69" fmla="*/ 864082 w 1075004"/>
                  <a:gd name="connsiteY69" fmla="*/ 466732 h 652173"/>
                  <a:gd name="connsiteX70" fmla="*/ 864082 w 1075004"/>
                  <a:gd name="connsiteY70" fmla="*/ 466731 h 652173"/>
                  <a:gd name="connsiteX71" fmla="*/ 893383 w 1075004"/>
                  <a:gd name="connsiteY71" fmla="*/ 437430 h 652173"/>
                  <a:gd name="connsiteX72" fmla="*/ 984194 w 1075004"/>
                  <a:gd name="connsiteY72" fmla="*/ 425710 h 652173"/>
                  <a:gd name="connsiteX73" fmla="*/ 984193 w 1075004"/>
                  <a:gd name="connsiteY73" fmla="*/ 226464 h 652173"/>
                  <a:gd name="connsiteX74" fmla="*/ 954893 w 1075004"/>
                  <a:gd name="connsiteY74" fmla="*/ 197162 h 652173"/>
                  <a:gd name="connsiteX75" fmla="*/ 925591 w 1075004"/>
                  <a:gd name="connsiteY75" fmla="*/ 226464 h 652173"/>
                  <a:gd name="connsiteX76" fmla="*/ 925591 w 1075004"/>
                  <a:gd name="connsiteY76" fmla="*/ 425710 h 652173"/>
                  <a:gd name="connsiteX77" fmla="*/ 954893 w 1075004"/>
                  <a:gd name="connsiteY77" fmla="*/ 455012 h 652173"/>
                  <a:gd name="connsiteX78" fmla="*/ 954893 w 1075004"/>
                  <a:gd name="connsiteY78" fmla="*/ 455011 h 652173"/>
                  <a:gd name="connsiteX79" fmla="*/ 984194 w 1075004"/>
                  <a:gd name="connsiteY79" fmla="*/ 425710 h 652173"/>
                  <a:gd name="connsiteX80" fmla="*/ 1075004 w 1075004"/>
                  <a:gd name="connsiteY80" fmla="*/ 402269 h 652173"/>
                  <a:gd name="connsiteX81" fmla="*/ 1075004 w 1075004"/>
                  <a:gd name="connsiteY81" fmla="*/ 249904 h 652173"/>
                  <a:gd name="connsiteX82" fmla="*/ 1045703 w 1075004"/>
                  <a:gd name="connsiteY82" fmla="*/ 220603 h 652173"/>
                  <a:gd name="connsiteX83" fmla="*/ 1016402 w 1075004"/>
                  <a:gd name="connsiteY83" fmla="*/ 249904 h 652173"/>
                  <a:gd name="connsiteX84" fmla="*/ 1016402 w 1075004"/>
                  <a:gd name="connsiteY84" fmla="*/ 402269 h 652173"/>
                  <a:gd name="connsiteX85" fmla="*/ 1045703 w 1075004"/>
                  <a:gd name="connsiteY85" fmla="*/ 431570 h 652173"/>
                  <a:gd name="connsiteX86" fmla="*/ 1045703 w 1075004"/>
                  <a:gd name="connsiteY86" fmla="*/ 431570 h 652173"/>
                  <a:gd name="connsiteX87" fmla="*/ 1075004 w 1075004"/>
                  <a:gd name="connsiteY87" fmla="*/ 402269 h 65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075004" h="652173">
                    <a:moveTo>
                      <a:pt x="782320" y="253919"/>
                    </a:moveTo>
                    <a:cubicBezTo>
                      <a:pt x="781500" y="263286"/>
                      <a:pt x="773242" y="270216"/>
                      <a:pt x="763875" y="269396"/>
                    </a:cubicBezTo>
                    <a:cubicBezTo>
                      <a:pt x="649707" y="259408"/>
                      <a:pt x="535539" y="249420"/>
                      <a:pt x="421371" y="239431"/>
                    </a:cubicBezTo>
                    <a:lnTo>
                      <a:pt x="421370" y="253854"/>
                    </a:lnTo>
                    <a:lnTo>
                      <a:pt x="447078" y="253854"/>
                    </a:lnTo>
                    <a:cubicBezTo>
                      <a:pt x="456482" y="253853"/>
                      <a:pt x="464104" y="261477"/>
                      <a:pt x="464104" y="270880"/>
                    </a:cubicBezTo>
                    <a:lnTo>
                      <a:pt x="464104" y="270879"/>
                    </a:lnTo>
                    <a:cubicBezTo>
                      <a:pt x="464104" y="280282"/>
                      <a:pt x="456482" y="287905"/>
                      <a:pt x="447079" y="287905"/>
                    </a:cubicBezTo>
                    <a:cubicBezTo>
                      <a:pt x="438509" y="287905"/>
                      <a:pt x="429940" y="287905"/>
                      <a:pt x="421371" y="287905"/>
                    </a:cubicBezTo>
                    <a:lnTo>
                      <a:pt x="421371" y="311227"/>
                    </a:lnTo>
                    <a:lnTo>
                      <a:pt x="447078" y="311227"/>
                    </a:lnTo>
                    <a:cubicBezTo>
                      <a:pt x="456482" y="311227"/>
                      <a:pt x="464104" y="318850"/>
                      <a:pt x="464104" y="328253"/>
                    </a:cubicBezTo>
                    <a:lnTo>
                      <a:pt x="464104" y="328253"/>
                    </a:lnTo>
                    <a:cubicBezTo>
                      <a:pt x="464104" y="337655"/>
                      <a:pt x="456482" y="345279"/>
                      <a:pt x="447079" y="345279"/>
                    </a:cubicBezTo>
                    <a:cubicBezTo>
                      <a:pt x="438510" y="345279"/>
                      <a:pt x="429940" y="345279"/>
                      <a:pt x="421371" y="345279"/>
                    </a:cubicBezTo>
                    <a:lnTo>
                      <a:pt x="421371" y="368601"/>
                    </a:lnTo>
                    <a:lnTo>
                      <a:pt x="447078" y="368601"/>
                    </a:lnTo>
                    <a:cubicBezTo>
                      <a:pt x="456482" y="368601"/>
                      <a:pt x="464104" y="376224"/>
                      <a:pt x="464104" y="385627"/>
                    </a:cubicBezTo>
                    <a:lnTo>
                      <a:pt x="464104" y="385627"/>
                    </a:lnTo>
                    <a:cubicBezTo>
                      <a:pt x="464104" y="395030"/>
                      <a:pt x="456481" y="402652"/>
                      <a:pt x="447079" y="402653"/>
                    </a:cubicBezTo>
                    <a:cubicBezTo>
                      <a:pt x="438509" y="402653"/>
                      <a:pt x="429940" y="402652"/>
                      <a:pt x="421371" y="402653"/>
                    </a:cubicBezTo>
                    <a:lnTo>
                      <a:pt x="421370" y="417162"/>
                    </a:lnTo>
                    <a:lnTo>
                      <a:pt x="762268" y="381333"/>
                    </a:lnTo>
                    <a:cubicBezTo>
                      <a:pt x="771619" y="380350"/>
                      <a:pt x="779997" y="387134"/>
                      <a:pt x="780980" y="396486"/>
                    </a:cubicBezTo>
                    <a:cubicBezTo>
                      <a:pt x="781963" y="405837"/>
                      <a:pt x="775179" y="414214"/>
                      <a:pt x="765828" y="415197"/>
                    </a:cubicBezTo>
                    <a:cubicBezTo>
                      <a:pt x="649182" y="427457"/>
                      <a:pt x="532538" y="439718"/>
                      <a:pt x="415893" y="451977"/>
                    </a:cubicBezTo>
                    <a:cubicBezTo>
                      <a:pt x="406541" y="452960"/>
                      <a:pt x="398164" y="446176"/>
                      <a:pt x="397181" y="436824"/>
                    </a:cubicBezTo>
                    <a:cubicBezTo>
                      <a:pt x="396959" y="434720"/>
                      <a:pt x="397132" y="432665"/>
                      <a:pt x="398889" y="431060"/>
                    </a:cubicBezTo>
                    <a:lnTo>
                      <a:pt x="398669" y="430531"/>
                    </a:lnTo>
                    <a:lnTo>
                      <a:pt x="398669" y="402653"/>
                    </a:lnTo>
                    <a:lnTo>
                      <a:pt x="372962" y="402653"/>
                    </a:lnTo>
                    <a:cubicBezTo>
                      <a:pt x="363559" y="402653"/>
                      <a:pt x="355936" y="395031"/>
                      <a:pt x="355936" y="385627"/>
                    </a:cubicBezTo>
                    <a:cubicBezTo>
                      <a:pt x="355936" y="376224"/>
                      <a:pt x="363559" y="368601"/>
                      <a:pt x="372962" y="368601"/>
                    </a:cubicBezTo>
                    <a:lnTo>
                      <a:pt x="398669" y="368601"/>
                    </a:lnTo>
                    <a:lnTo>
                      <a:pt x="398670" y="345279"/>
                    </a:lnTo>
                    <a:lnTo>
                      <a:pt x="372962" y="345279"/>
                    </a:lnTo>
                    <a:cubicBezTo>
                      <a:pt x="363559" y="345279"/>
                      <a:pt x="355937" y="337656"/>
                      <a:pt x="355936" y="328253"/>
                    </a:cubicBezTo>
                    <a:cubicBezTo>
                      <a:pt x="355937" y="318850"/>
                      <a:pt x="363559" y="311227"/>
                      <a:pt x="372962" y="311228"/>
                    </a:cubicBezTo>
                    <a:lnTo>
                      <a:pt x="398669" y="311227"/>
                    </a:lnTo>
                    <a:lnTo>
                      <a:pt x="398669" y="287905"/>
                    </a:lnTo>
                    <a:lnTo>
                      <a:pt x="372962" y="287905"/>
                    </a:lnTo>
                    <a:cubicBezTo>
                      <a:pt x="363559" y="287905"/>
                      <a:pt x="355936" y="280283"/>
                      <a:pt x="355936" y="270880"/>
                    </a:cubicBezTo>
                    <a:cubicBezTo>
                      <a:pt x="355936" y="261477"/>
                      <a:pt x="363559" y="253854"/>
                      <a:pt x="372962" y="253854"/>
                    </a:cubicBezTo>
                    <a:lnTo>
                      <a:pt x="398670" y="253854"/>
                    </a:lnTo>
                    <a:lnTo>
                      <a:pt x="398670" y="226224"/>
                    </a:lnTo>
                    <a:cubicBezTo>
                      <a:pt x="398670" y="225699"/>
                      <a:pt x="398705" y="225182"/>
                      <a:pt x="399282" y="224745"/>
                    </a:cubicBezTo>
                    <a:lnTo>
                      <a:pt x="397876" y="220285"/>
                    </a:lnTo>
                    <a:cubicBezTo>
                      <a:pt x="398695" y="210917"/>
                      <a:pt x="406953" y="203988"/>
                      <a:pt x="416321" y="204807"/>
                    </a:cubicBezTo>
                    <a:lnTo>
                      <a:pt x="766843" y="235474"/>
                    </a:lnTo>
                    <a:cubicBezTo>
                      <a:pt x="776210" y="236294"/>
                      <a:pt x="783140" y="244551"/>
                      <a:pt x="782320" y="253919"/>
                    </a:cubicBezTo>
                    <a:close/>
                    <a:moveTo>
                      <a:pt x="787242" y="326087"/>
                    </a:moveTo>
                    <a:lnTo>
                      <a:pt x="785600" y="324445"/>
                    </a:lnTo>
                    <a:lnTo>
                      <a:pt x="785600" y="237207"/>
                    </a:lnTo>
                    <a:cubicBezTo>
                      <a:pt x="785600" y="202145"/>
                      <a:pt x="757177" y="173722"/>
                      <a:pt x="722116" y="173722"/>
                    </a:cubicBezTo>
                    <a:lnTo>
                      <a:pt x="634876" y="173722"/>
                    </a:lnTo>
                    <a:cubicBezTo>
                      <a:pt x="608806" y="147651"/>
                      <a:pt x="582735" y="121579"/>
                      <a:pt x="556664" y="95509"/>
                    </a:cubicBezTo>
                    <a:cubicBezTo>
                      <a:pt x="429319" y="-31836"/>
                      <a:pt x="222853" y="-31836"/>
                      <a:pt x="95508" y="95509"/>
                    </a:cubicBezTo>
                    <a:cubicBezTo>
                      <a:pt x="31836" y="159181"/>
                      <a:pt x="0" y="242634"/>
                      <a:pt x="0" y="326087"/>
                    </a:cubicBezTo>
                    <a:cubicBezTo>
                      <a:pt x="0" y="409540"/>
                      <a:pt x="31836" y="492992"/>
                      <a:pt x="95508" y="556665"/>
                    </a:cubicBezTo>
                    <a:cubicBezTo>
                      <a:pt x="222853" y="684010"/>
                      <a:pt x="429320" y="684010"/>
                      <a:pt x="556665" y="556665"/>
                    </a:cubicBezTo>
                    <a:lnTo>
                      <a:pt x="634877" y="478452"/>
                    </a:lnTo>
                    <a:lnTo>
                      <a:pt x="722116" y="478453"/>
                    </a:lnTo>
                    <a:cubicBezTo>
                      <a:pt x="757178" y="478452"/>
                      <a:pt x="785600" y="450030"/>
                      <a:pt x="785600" y="414968"/>
                    </a:cubicBezTo>
                    <a:lnTo>
                      <a:pt x="785600" y="327729"/>
                    </a:lnTo>
                    <a:close/>
                    <a:moveTo>
                      <a:pt x="893383" y="437430"/>
                    </a:moveTo>
                    <a:lnTo>
                      <a:pt x="893383" y="214743"/>
                    </a:lnTo>
                    <a:cubicBezTo>
                      <a:pt x="893383" y="198561"/>
                      <a:pt x="880265" y="185442"/>
                      <a:pt x="864082" y="185442"/>
                    </a:cubicBezTo>
                    <a:cubicBezTo>
                      <a:pt x="847900" y="185442"/>
                      <a:pt x="834781" y="198561"/>
                      <a:pt x="834781" y="214743"/>
                    </a:cubicBezTo>
                    <a:lnTo>
                      <a:pt x="834781" y="437431"/>
                    </a:lnTo>
                    <a:cubicBezTo>
                      <a:pt x="834781" y="453613"/>
                      <a:pt x="847900" y="466732"/>
                      <a:pt x="864082" y="466732"/>
                    </a:cubicBezTo>
                    <a:lnTo>
                      <a:pt x="864082" y="466731"/>
                    </a:lnTo>
                    <a:cubicBezTo>
                      <a:pt x="880265" y="466731"/>
                      <a:pt x="893383" y="453613"/>
                      <a:pt x="893383" y="437430"/>
                    </a:cubicBezTo>
                    <a:close/>
                    <a:moveTo>
                      <a:pt x="984194" y="425710"/>
                    </a:moveTo>
                    <a:lnTo>
                      <a:pt x="984193" y="226464"/>
                    </a:lnTo>
                    <a:cubicBezTo>
                      <a:pt x="984193" y="210281"/>
                      <a:pt x="971075" y="197163"/>
                      <a:pt x="954893" y="197162"/>
                    </a:cubicBezTo>
                    <a:cubicBezTo>
                      <a:pt x="938710" y="197163"/>
                      <a:pt x="925591" y="210281"/>
                      <a:pt x="925591" y="226464"/>
                    </a:cubicBezTo>
                    <a:lnTo>
                      <a:pt x="925591" y="425710"/>
                    </a:lnTo>
                    <a:cubicBezTo>
                      <a:pt x="925591" y="441893"/>
                      <a:pt x="938710" y="455012"/>
                      <a:pt x="954893" y="455012"/>
                    </a:cubicBezTo>
                    <a:lnTo>
                      <a:pt x="954893" y="455011"/>
                    </a:lnTo>
                    <a:cubicBezTo>
                      <a:pt x="971075" y="455011"/>
                      <a:pt x="984194" y="441892"/>
                      <a:pt x="984194" y="425710"/>
                    </a:cubicBezTo>
                    <a:close/>
                    <a:moveTo>
                      <a:pt x="1075004" y="402269"/>
                    </a:moveTo>
                    <a:lnTo>
                      <a:pt x="1075004" y="249904"/>
                    </a:lnTo>
                    <a:cubicBezTo>
                      <a:pt x="1075004" y="233721"/>
                      <a:pt x="1061885" y="220603"/>
                      <a:pt x="1045703" y="220603"/>
                    </a:cubicBezTo>
                    <a:cubicBezTo>
                      <a:pt x="1029520" y="220603"/>
                      <a:pt x="1016402" y="233721"/>
                      <a:pt x="1016402" y="249904"/>
                    </a:cubicBezTo>
                    <a:lnTo>
                      <a:pt x="1016402" y="402269"/>
                    </a:lnTo>
                    <a:cubicBezTo>
                      <a:pt x="1016402" y="418452"/>
                      <a:pt x="1029520" y="431570"/>
                      <a:pt x="1045703" y="431570"/>
                    </a:cubicBezTo>
                    <a:lnTo>
                      <a:pt x="1045703" y="431570"/>
                    </a:lnTo>
                    <a:cubicBezTo>
                      <a:pt x="1061885" y="431570"/>
                      <a:pt x="1075004" y="418451"/>
                      <a:pt x="1075004" y="4022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grpSp>
          <p:nvGrpSpPr>
            <p:cNvPr id="140" name="Group 139">
              <a:extLst>
                <a:ext uri="{FF2B5EF4-FFF2-40B4-BE49-F238E27FC236}">
                  <a16:creationId xmlns:a16="http://schemas.microsoft.com/office/drawing/2014/main" id="{065C1E06-E941-491D-9B1B-749759F1C45B}"/>
                </a:ext>
              </a:extLst>
            </p:cNvPr>
            <p:cNvGrpSpPr/>
            <p:nvPr/>
          </p:nvGrpSpPr>
          <p:grpSpPr>
            <a:xfrm>
              <a:off x="3158599" y="-1847"/>
              <a:ext cx="762976" cy="2936601"/>
              <a:chOff x="3158599" y="-1847"/>
              <a:chExt cx="762976" cy="2936601"/>
            </a:xfrm>
            <a:solidFill>
              <a:schemeClr val="accent4"/>
            </a:solidFill>
          </p:grpSpPr>
          <p:sp>
            <p:nvSpPr>
              <p:cNvPr id="141" name="Rectangle 140">
                <a:extLst>
                  <a:ext uri="{FF2B5EF4-FFF2-40B4-BE49-F238E27FC236}">
                    <a16:creationId xmlns:a16="http://schemas.microsoft.com/office/drawing/2014/main" id="{0331B67C-1420-4757-B25F-61C4A22CC89E}"/>
                  </a:ext>
                </a:extLst>
              </p:cNvPr>
              <p:cNvSpPr/>
              <p:nvPr/>
            </p:nvSpPr>
            <p:spPr>
              <a:xfrm>
                <a:off x="3501625" y="-1847"/>
                <a:ext cx="72000" cy="1737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142" name="Freeform: Shape 141">
                <a:extLst>
                  <a:ext uri="{FF2B5EF4-FFF2-40B4-BE49-F238E27FC236}">
                    <a16:creationId xmlns:a16="http://schemas.microsoft.com/office/drawing/2014/main" id="{23A6DB40-17DA-4648-AB79-CCE31480CE51}"/>
                  </a:ext>
                </a:extLst>
              </p:cNvPr>
              <p:cNvSpPr/>
              <p:nvPr/>
            </p:nvSpPr>
            <p:spPr>
              <a:xfrm rot="5400000" flipH="1">
                <a:off x="2911264" y="1924443"/>
                <a:ext cx="1257646" cy="762976"/>
              </a:xfrm>
              <a:custGeom>
                <a:avLst/>
                <a:gdLst>
                  <a:gd name="connsiteX0" fmla="*/ 782320 w 1075004"/>
                  <a:gd name="connsiteY0" fmla="*/ 253919 h 652173"/>
                  <a:gd name="connsiteX1" fmla="*/ 763875 w 1075004"/>
                  <a:gd name="connsiteY1" fmla="*/ 269396 h 652173"/>
                  <a:gd name="connsiteX2" fmla="*/ 421371 w 1075004"/>
                  <a:gd name="connsiteY2" fmla="*/ 239431 h 652173"/>
                  <a:gd name="connsiteX3" fmla="*/ 421370 w 1075004"/>
                  <a:gd name="connsiteY3" fmla="*/ 253854 h 652173"/>
                  <a:gd name="connsiteX4" fmla="*/ 447078 w 1075004"/>
                  <a:gd name="connsiteY4" fmla="*/ 253854 h 652173"/>
                  <a:gd name="connsiteX5" fmla="*/ 464104 w 1075004"/>
                  <a:gd name="connsiteY5" fmla="*/ 270880 h 652173"/>
                  <a:gd name="connsiteX6" fmla="*/ 464104 w 1075004"/>
                  <a:gd name="connsiteY6" fmla="*/ 270879 h 652173"/>
                  <a:gd name="connsiteX7" fmla="*/ 447079 w 1075004"/>
                  <a:gd name="connsiteY7" fmla="*/ 287905 h 652173"/>
                  <a:gd name="connsiteX8" fmla="*/ 421371 w 1075004"/>
                  <a:gd name="connsiteY8" fmla="*/ 287905 h 652173"/>
                  <a:gd name="connsiteX9" fmla="*/ 421371 w 1075004"/>
                  <a:gd name="connsiteY9" fmla="*/ 311227 h 652173"/>
                  <a:gd name="connsiteX10" fmla="*/ 447078 w 1075004"/>
                  <a:gd name="connsiteY10" fmla="*/ 311227 h 652173"/>
                  <a:gd name="connsiteX11" fmla="*/ 464104 w 1075004"/>
                  <a:gd name="connsiteY11" fmla="*/ 328253 h 652173"/>
                  <a:gd name="connsiteX12" fmla="*/ 464104 w 1075004"/>
                  <a:gd name="connsiteY12" fmla="*/ 328253 h 652173"/>
                  <a:gd name="connsiteX13" fmla="*/ 447079 w 1075004"/>
                  <a:gd name="connsiteY13" fmla="*/ 345278 h 652173"/>
                  <a:gd name="connsiteX14" fmla="*/ 421371 w 1075004"/>
                  <a:gd name="connsiteY14" fmla="*/ 345279 h 652173"/>
                  <a:gd name="connsiteX15" fmla="*/ 421371 w 1075004"/>
                  <a:gd name="connsiteY15" fmla="*/ 368601 h 652173"/>
                  <a:gd name="connsiteX16" fmla="*/ 447078 w 1075004"/>
                  <a:gd name="connsiteY16" fmla="*/ 368601 h 652173"/>
                  <a:gd name="connsiteX17" fmla="*/ 464104 w 1075004"/>
                  <a:gd name="connsiteY17" fmla="*/ 385627 h 652173"/>
                  <a:gd name="connsiteX18" fmla="*/ 464104 w 1075004"/>
                  <a:gd name="connsiteY18" fmla="*/ 385627 h 652173"/>
                  <a:gd name="connsiteX19" fmla="*/ 447079 w 1075004"/>
                  <a:gd name="connsiteY19" fmla="*/ 402652 h 652173"/>
                  <a:gd name="connsiteX20" fmla="*/ 421371 w 1075004"/>
                  <a:gd name="connsiteY20" fmla="*/ 402652 h 652173"/>
                  <a:gd name="connsiteX21" fmla="*/ 421370 w 1075004"/>
                  <a:gd name="connsiteY21" fmla="*/ 417162 h 652173"/>
                  <a:gd name="connsiteX22" fmla="*/ 762268 w 1075004"/>
                  <a:gd name="connsiteY22" fmla="*/ 381332 h 652173"/>
                  <a:gd name="connsiteX23" fmla="*/ 780980 w 1075004"/>
                  <a:gd name="connsiteY23" fmla="*/ 396486 h 652173"/>
                  <a:gd name="connsiteX24" fmla="*/ 765828 w 1075004"/>
                  <a:gd name="connsiteY24" fmla="*/ 415197 h 652173"/>
                  <a:gd name="connsiteX25" fmla="*/ 415893 w 1075004"/>
                  <a:gd name="connsiteY25" fmla="*/ 451977 h 652173"/>
                  <a:gd name="connsiteX26" fmla="*/ 397181 w 1075004"/>
                  <a:gd name="connsiteY26" fmla="*/ 436824 h 652173"/>
                  <a:gd name="connsiteX27" fmla="*/ 398889 w 1075004"/>
                  <a:gd name="connsiteY27" fmla="*/ 431060 h 652173"/>
                  <a:gd name="connsiteX28" fmla="*/ 398669 w 1075004"/>
                  <a:gd name="connsiteY28" fmla="*/ 430530 h 652173"/>
                  <a:gd name="connsiteX29" fmla="*/ 398669 w 1075004"/>
                  <a:gd name="connsiteY29" fmla="*/ 402652 h 652173"/>
                  <a:gd name="connsiteX30" fmla="*/ 372962 w 1075004"/>
                  <a:gd name="connsiteY30" fmla="*/ 402653 h 652173"/>
                  <a:gd name="connsiteX31" fmla="*/ 355936 w 1075004"/>
                  <a:gd name="connsiteY31" fmla="*/ 385627 h 652173"/>
                  <a:gd name="connsiteX32" fmla="*/ 372962 w 1075004"/>
                  <a:gd name="connsiteY32" fmla="*/ 368601 h 652173"/>
                  <a:gd name="connsiteX33" fmla="*/ 398669 w 1075004"/>
                  <a:gd name="connsiteY33" fmla="*/ 368601 h 652173"/>
                  <a:gd name="connsiteX34" fmla="*/ 398670 w 1075004"/>
                  <a:gd name="connsiteY34" fmla="*/ 345279 h 652173"/>
                  <a:gd name="connsiteX35" fmla="*/ 372962 w 1075004"/>
                  <a:gd name="connsiteY35" fmla="*/ 345279 h 652173"/>
                  <a:gd name="connsiteX36" fmla="*/ 355936 w 1075004"/>
                  <a:gd name="connsiteY36" fmla="*/ 328253 h 652173"/>
                  <a:gd name="connsiteX37" fmla="*/ 372962 w 1075004"/>
                  <a:gd name="connsiteY37" fmla="*/ 311228 h 652173"/>
                  <a:gd name="connsiteX38" fmla="*/ 398669 w 1075004"/>
                  <a:gd name="connsiteY38" fmla="*/ 311227 h 652173"/>
                  <a:gd name="connsiteX39" fmla="*/ 398669 w 1075004"/>
                  <a:gd name="connsiteY39" fmla="*/ 287905 h 652173"/>
                  <a:gd name="connsiteX40" fmla="*/ 372962 w 1075004"/>
                  <a:gd name="connsiteY40" fmla="*/ 287905 h 652173"/>
                  <a:gd name="connsiteX41" fmla="*/ 355936 w 1075004"/>
                  <a:gd name="connsiteY41" fmla="*/ 270880 h 652173"/>
                  <a:gd name="connsiteX42" fmla="*/ 372962 w 1075004"/>
                  <a:gd name="connsiteY42" fmla="*/ 253854 h 652173"/>
                  <a:gd name="connsiteX43" fmla="*/ 398670 w 1075004"/>
                  <a:gd name="connsiteY43" fmla="*/ 253854 h 652173"/>
                  <a:gd name="connsiteX44" fmla="*/ 398670 w 1075004"/>
                  <a:gd name="connsiteY44" fmla="*/ 226224 h 652173"/>
                  <a:gd name="connsiteX45" fmla="*/ 399282 w 1075004"/>
                  <a:gd name="connsiteY45" fmla="*/ 224745 h 652173"/>
                  <a:gd name="connsiteX46" fmla="*/ 397876 w 1075004"/>
                  <a:gd name="connsiteY46" fmla="*/ 220285 h 652173"/>
                  <a:gd name="connsiteX47" fmla="*/ 416321 w 1075004"/>
                  <a:gd name="connsiteY47" fmla="*/ 204807 h 652173"/>
                  <a:gd name="connsiteX48" fmla="*/ 766843 w 1075004"/>
                  <a:gd name="connsiteY48" fmla="*/ 235474 h 652173"/>
                  <a:gd name="connsiteX49" fmla="*/ 782320 w 1075004"/>
                  <a:gd name="connsiteY49" fmla="*/ 253919 h 652173"/>
                  <a:gd name="connsiteX50" fmla="*/ 787242 w 1075004"/>
                  <a:gd name="connsiteY50" fmla="*/ 326087 h 652173"/>
                  <a:gd name="connsiteX51" fmla="*/ 785600 w 1075004"/>
                  <a:gd name="connsiteY51" fmla="*/ 324445 h 652173"/>
                  <a:gd name="connsiteX52" fmla="*/ 785600 w 1075004"/>
                  <a:gd name="connsiteY52" fmla="*/ 237207 h 652173"/>
                  <a:gd name="connsiteX53" fmla="*/ 722116 w 1075004"/>
                  <a:gd name="connsiteY53" fmla="*/ 173722 h 652173"/>
                  <a:gd name="connsiteX54" fmla="*/ 634876 w 1075004"/>
                  <a:gd name="connsiteY54" fmla="*/ 173722 h 652173"/>
                  <a:gd name="connsiteX55" fmla="*/ 556664 w 1075004"/>
                  <a:gd name="connsiteY55" fmla="*/ 95509 h 652173"/>
                  <a:gd name="connsiteX56" fmla="*/ 95508 w 1075004"/>
                  <a:gd name="connsiteY56" fmla="*/ 95509 h 652173"/>
                  <a:gd name="connsiteX57" fmla="*/ 0 w 1075004"/>
                  <a:gd name="connsiteY57" fmla="*/ 326087 h 652173"/>
                  <a:gd name="connsiteX58" fmla="*/ 95508 w 1075004"/>
                  <a:gd name="connsiteY58" fmla="*/ 556665 h 652173"/>
                  <a:gd name="connsiteX59" fmla="*/ 556665 w 1075004"/>
                  <a:gd name="connsiteY59" fmla="*/ 556665 h 652173"/>
                  <a:gd name="connsiteX60" fmla="*/ 634877 w 1075004"/>
                  <a:gd name="connsiteY60" fmla="*/ 478452 h 652173"/>
                  <a:gd name="connsiteX61" fmla="*/ 722116 w 1075004"/>
                  <a:gd name="connsiteY61" fmla="*/ 478453 h 652173"/>
                  <a:gd name="connsiteX62" fmla="*/ 785600 w 1075004"/>
                  <a:gd name="connsiteY62" fmla="*/ 414968 h 652173"/>
                  <a:gd name="connsiteX63" fmla="*/ 785600 w 1075004"/>
                  <a:gd name="connsiteY63" fmla="*/ 327729 h 652173"/>
                  <a:gd name="connsiteX64" fmla="*/ 893383 w 1075004"/>
                  <a:gd name="connsiteY64" fmla="*/ 437430 h 652173"/>
                  <a:gd name="connsiteX65" fmla="*/ 893383 w 1075004"/>
                  <a:gd name="connsiteY65" fmla="*/ 214743 h 652173"/>
                  <a:gd name="connsiteX66" fmla="*/ 864082 w 1075004"/>
                  <a:gd name="connsiteY66" fmla="*/ 185442 h 652173"/>
                  <a:gd name="connsiteX67" fmla="*/ 834781 w 1075004"/>
                  <a:gd name="connsiteY67" fmla="*/ 214743 h 652173"/>
                  <a:gd name="connsiteX68" fmla="*/ 834781 w 1075004"/>
                  <a:gd name="connsiteY68" fmla="*/ 437431 h 652173"/>
                  <a:gd name="connsiteX69" fmla="*/ 864082 w 1075004"/>
                  <a:gd name="connsiteY69" fmla="*/ 466732 h 652173"/>
                  <a:gd name="connsiteX70" fmla="*/ 864082 w 1075004"/>
                  <a:gd name="connsiteY70" fmla="*/ 466731 h 652173"/>
                  <a:gd name="connsiteX71" fmla="*/ 893383 w 1075004"/>
                  <a:gd name="connsiteY71" fmla="*/ 437430 h 652173"/>
                  <a:gd name="connsiteX72" fmla="*/ 984194 w 1075004"/>
                  <a:gd name="connsiteY72" fmla="*/ 425710 h 652173"/>
                  <a:gd name="connsiteX73" fmla="*/ 984193 w 1075004"/>
                  <a:gd name="connsiteY73" fmla="*/ 226464 h 652173"/>
                  <a:gd name="connsiteX74" fmla="*/ 954892 w 1075004"/>
                  <a:gd name="connsiteY74" fmla="*/ 197162 h 652173"/>
                  <a:gd name="connsiteX75" fmla="*/ 925591 w 1075004"/>
                  <a:gd name="connsiteY75" fmla="*/ 226464 h 652173"/>
                  <a:gd name="connsiteX76" fmla="*/ 925591 w 1075004"/>
                  <a:gd name="connsiteY76" fmla="*/ 425710 h 652173"/>
                  <a:gd name="connsiteX77" fmla="*/ 954892 w 1075004"/>
                  <a:gd name="connsiteY77" fmla="*/ 455011 h 652173"/>
                  <a:gd name="connsiteX78" fmla="*/ 954892 w 1075004"/>
                  <a:gd name="connsiteY78" fmla="*/ 455011 h 652173"/>
                  <a:gd name="connsiteX79" fmla="*/ 984194 w 1075004"/>
                  <a:gd name="connsiteY79" fmla="*/ 425710 h 652173"/>
                  <a:gd name="connsiteX80" fmla="*/ 1075004 w 1075004"/>
                  <a:gd name="connsiteY80" fmla="*/ 402268 h 652173"/>
                  <a:gd name="connsiteX81" fmla="*/ 1075004 w 1075004"/>
                  <a:gd name="connsiteY81" fmla="*/ 249904 h 652173"/>
                  <a:gd name="connsiteX82" fmla="*/ 1045703 w 1075004"/>
                  <a:gd name="connsiteY82" fmla="*/ 220603 h 652173"/>
                  <a:gd name="connsiteX83" fmla="*/ 1016402 w 1075004"/>
                  <a:gd name="connsiteY83" fmla="*/ 249904 h 652173"/>
                  <a:gd name="connsiteX84" fmla="*/ 1016402 w 1075004"/>
                  <a:gd name="connsiteY84" fmla="*/ 402269 h 652173"/>
                  <a:gd name="connsiteX85" fmla="*/ 1045703 w 1075004"/>
                  <a:gd name="connsiteY85" fmla="*/ 431570 h 652173"/>
                  <a:gd name="connsiteX86" fmla="*/ 1045703 w 1075004"/>
                  <a:gd name="connsiteY86" fmla="*/ 431570 h 652173"/>
                  <a:gd name="connsiteX87" fmla="*/ 1075004 w 1075004"/>
                  <a:gd name="connsiteY87" fmla="*/ 402268 h 65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075004" h="652173">
                    <a:moveTo>
                      <a:pt x="782320" y="253919"/>
                    </a:moveTo>
                    <a:cubicBezTo>
                      <a:pt x="781500" y="263286"/>
                      <a:pt x="773242" y="270215"/>
                      <a:pt x="763875" y="269396"/>
                    </a:cubicBezTo>
                    <a:cubicBezTo>
                      <a:pt x="649707" y="259408"/>
                      <a:pt x="535539" y="249420"/>
                      <a:pt x="421371" y="239431"/>
                    </a:cubicBezTo>
                    <a:lnTo>
                      <a:pt x="421370" y="253854"/>
                    </a:lnTo>
                    <a:lnTo>
                      <a:pt x="447078" y="253854"/>
                    </a:lnTo>
                    <a:cubicBezTo>
                      <a:pt x="456482" y="253853"/>
                      <a:pt x="464104" y="261476"/>
                      <a:pt x="464104" y="270880"/>
                    </a:cubicBezTo>
                    <a:lnTo>
                      <a:pt x="464104" y="270879"/>
                    </a:lnTo>
                    <a:cubicBezTo>
                      <a:pt x="464104" y="280282"/>
                      <a:pt x="456482" y="287905"/>
                      <a:pt x="447079" y="287905"/>
                    </a:cubicBezTo>
                    <a:cubicBezTo>
                      <a:pt x="438509" y="287905"/>
                      <a:pt x="429940" y="287905"/>
                      <a:pt x="421371" y="287905"/>
                    </a:cubicBezTo>
                    <a:lnTo>
                      <a:pt x="421371" y="311227"/>
                    </a:lnTo>
                    <a:lnTo>
                      <a:pt x="447078" y="311227"/>
                    </a:lnTo>
                    <a:cubicBezTo>
                      <a:pt x="456482" y="311227"/>
                      <a:pt x="464104" y="318850"/>
                      <a:pt x="464104" y="328253"/>
                    </a:cubicBezTo>
                    <a:lnTo>
                      <a:pt x="464104" y="328253"/>
                    </a:lnTo>
                    <a:cubicBezTo>
                      <a:pt x="464104" y="337655"/>
                      <a:pt x="456482" y="345278"/>
                      <a:pt x="447079" y="345278"/>
                    </a:cubicBezTo>
                    <a:cubicBezTo>
                      <a:pt x="438510" y="345278"/>
                      <a:pt x="429940" y="345278"/>
                      <a:pt x="421371" y="345279"/>
                    </a:cubicBezTo>
                    <a:lnTo>
                      <a:pt x="421371" y="368601"/>
                    </a:lnTo>
                    <a:lnTo>
                      <a:pt x="447078" y="368601"/>
                    </a:lnTo>
                    <a:cubicBezTo>
                      <a:pt x="456482" y="368601"/>
                      <a:pt x="464104" y="376223"/>
                      <a:pt x="464104" y="385627"/>
                    </a:cubicBezTo>
                    <a:lnTo>
                      <a:pt x="464104" y="385627"/>
                    </a:lnTo>
                    <a:cubicBezTo>
                      <a:pt x="464104" y="395030"/>
                      <a:pt x="456481" y="402652"/>
                      <a:pt x="447079" y="402652"/>
                    </a:cubicBezTo>
                    <a:cubicBezTo>
                      <a:pt x="438509" y="402652"/>
                      <a:pt x="429940" y="402652"/>
                      <a:pt x="421371" y="402652"/>
                    </a:cubicBezTo>
                    <a:lnTo>
                      <a:pt x="421370" y="417162"/>
                    </a:lnTo>
                    <a:lnTo>
                      <a:pt x="762268" y="381332"/>
                    </a:lnTo>
                    <a:cubicBezTo>
                      <a:pt x="771619" y="380350"/>
                      <a:pt x="779997" y="387134"/>
                      <a:pt x="780980" y="396486"/>
                    </a:cubicBezTo>
                    <a:cubicBezTo>
                      <a:pt x="781963" y="405837"/>
                      <a:pt x="775179" y="414214"/>
                      <a:pt x="765828" y="415197"/>
                    </a:cubicBezTo>
                    <a:cubicBezTo>
                      <a:pt x="649182" y="427457"/>
                      <a:pt x="532538" y="439718"/>
                      <a:pt x="415893" y="451977"/>
                    </a:cubicBezTo>
                    <a:cubicBezTo>
                      <a:pt x="406541" y="452960"/>
                      <a:pt x="398164" y="446176"/>
                      <a:pt x="397181" y="436824"/>
                    </a:cubicBezTo>
                    <a:cubicBezTo>
                      <a:pt x="396959" y="434720"/>
                      <a:pt x="397132" y="432665"/>
                      <a:pt x="398889" y="431060"/>
                    </a:cubicBezTo>
                    <a:lnTo>
                      <a:pt x="398669" y="430530"/>
                    </a:lnTo>
                    <a:lnTo>
                      <a:pt x="398669" y="402652"/>
                    </a:lnTo>
                    <a:lnTo>
                      <a:pt x="372962" y="402653"/>
                    </a:lnTo>
                    <a:cubicBezTo>
                      <a:pt x="363559" y="402653"/>
                      <a:pt x="355936" y="395031"/>
                      <a:pt x="355936" y="385627"/>
                    </a:cubicBezTo>
                    <a:cubicBezTo>
                      <a:pt x="355936" y="376224"/>
                      <a:pt x="363559" y="368601"/>
                      <a:pt x="372962" y="368601"/>
                    </a:cubicBezTo>
                    <a:lnTo>
                      <a:pt x="398669" y="368601"/>
                    </a:lnTo>
                    <a:lnTo>
                      <a:pt x="398670" y="345279"/>
                    </a:lnTo>
                    <a:lnTo>
                      <a:pt x="372962" y="345279"/>
                    </a:lnTo>
                    <a:cubicBezTo>
                      <a:pt x="363559" y="345278"/>
                      <a:pt x="355937" y="337656"/>
                      <a:pt x="355936" y="328253"/>
                    </a:cubicBezTo>
                    <a:cubicBezTo>
                      <a:pt x="355937" y="318850"/>
                      <a:pt x="363559" y="311227"/>
                      <a:pt x="372962" y="311228"/>
                    </a:cubicBezTo>
                    <a:lnTo>
                      <a:pt x="398669" y="311227"/>
                    </a:lnTo>
                    <a:lnTo>
                      <a:pt x="398669" y="287905"/>
                    </a:lnTo>
                    <a:lnTo>
                      <a:pt x="372962" y="287905"/>
                    </a:lnTo>
                    <a:cubicBezTo>
                      <a:pt x="363559" y="287905"/>
                      <a:pt x="355936" y="280283"/>
                      <a:pt x="355936" y="270880"/>
                    </a:cubicBezTo>
                    <a:cubicBezTo>
                      <a:pt x="355936" y="261476"/>
                      <a:pt x="363559" y="253854"/>
                      <a:pt x="372962" y="253854"/>
                    </a:cubicBezTo>
                    <a:lnTo>
                      <a:pt x="398670" y="253854"/>
                    </a:lnTo>
                    <a:lnTo>
                      <a:pt x="398670" y="226224"/>
                    </a:lnTo>
                    <a:cubicBezTo>
                      <a:pt x="398670" y="225699"/>
                      <a:pt x="398705" y="225182"/>
                      <a:pt x="399282" y="224745"/>
                    </a:cubicBezTo>
                    <a:lnTo>
                      <a:pt x="397876" y="220285"/>
                    </a:lnTo>
                    <a:cubicBezTo>
                      <a:pt x="398695" y="210917"/>
                      <a:pt x="406953" y="203988"/>
                      <a:pt x="416321" y="204807"/>
                    </a:cubicBezTo>
                    <a:lnTo>
                      <a:pt x="766843" y="235474"/>
                    </a:lnTo>
                    <a:cubicBezTo>
                      <a:pt x="776210" y="236294"/>
                      <a:pt x="783140" y="244551"/>
                      <a:pt x="782320" y="253919"/>
                    </a:cubicBezTo>
                    <a:close/>
                    <a:moveTo>
                      <a:pt x="787242" y="326087"/>
                    </a:moveTo>
                    <a:lnTo>
                      <a:pt x="785600" y="324445"/>
                    </a:lnTo>
                    <a:lnTo>
                      <a:pt x="785600" y="237207"/>
                    </a:lnTo>
                    <a:cubicBezTo>
                      <a:pt x="785600" y="202145"/>
                      <a:pt x="757177" y="173722"/>
                      <a:pt x="722116" y="173722"/>
                    </a:cubicBezTo>
                    <a:lnTo>
                      <a:pt x="634876" y="173722"/>
                    </a:lnTo>
                    <a:cubicBezTo>
                      <a:pt x="608806" y="147651"/>
                      <a:pt x="582735" y="121579"/>
                      <a:pt x="556664" y="95509"/>
                    </a:cubicBezTo>
                    <a:cubicBezTo>
                      <a:pt x="429319" y="-31836"/>
                      <a:pt x="222853" y="-31836"/>
                      <a:pt x="95508" y="95509"/>
                    </a:cubicBezTo>
                    <a:cubicBezTo>
                      <a:pt x="31836" y="159181"/>
                      <a:pt x="0" y="242634"/>
                      <a:pt x="0" y="326087"/>
                    </a:cubicBezTo>
                    <a:cubicBezTo>
                      <a:pt x="0" y="409540"/>
                      <a:pt x="31836" y="492992"/>
                      <a:pt x="95508" y="556665"/>
                    </a:cubicBezTo>
                    <a:cubicBezTo>
                      <a:pt x="222853" y="684010"/>
                      <a:pt x="429320" y="684010"/>
                      <a:pt x="556665" y="556665"/>
                    </a:cubicBezTo>
                    <a:lnTo>
                      <a:pt x="634877" y="478452"/>
                    </a:lnTo>
                    <a:lnTo>
                      <a:pt x="722116" y="478453"/>
                    </a:lnTo>
                    <a:cubicBezTo>
                      <a:pt x="757178" y="478452"/>
                      <a:pt x="785600" y="450029"/>
                      <a:pt x="785600" y="414968"/>
                    </a:cubicBezTo>
                    <a:lnTo>
                      <a:pt x="785600" y="327729"/>
                    </a:lnTo>
                    <a:close/>
                    <a:moveTo>
                      <a:pt x="893383" y="437430"/>
                    </a:moveTo>
                    <a:lnTo>
                      <a:pt x="893383" y="214743"/>
                    </a:lnTo>
                    <a:cubicBezTo>
                      <a:pt x="893383" y="198561"/>
                      <a:pt x="880265" y="185442"/>
                      <a:pt x="864082" y="185442"/>
                    </a:cubicBezTo>
                    <a:cubicBezTo>
                      <a:pt x="847900" y="185442"/>
                      <a:pt x="834781" y="198561"/>
                      <a:pt x="834781" y="214743"/>
                    </a:cubicBezTo>
                    <a:lnTo>
                      <a:pt x="834781" y="437431"/>
                    </a:lnTo>
                    <a:cubicBezTo>
                      <a:pt x="834781" y="453613"/>
                      <a:pt x="847900" y="466732"/>
                      <a:pt x="864082" y="466732"/>
                    </a:cubicBezTo>
                    <a:lnTo>
                      <a:pt x="864082" y="466731"/>
                    </a:lnTo>
                    <a:cubicBezTo>
                      <a:pt x="880265" y="466731"/>
                      <a:pt x="893383" y="453613"/>
                      <a:pt x="893383" y="437430"/>
                    </a:cubicBezTo>
                    <a:close/>
                    <a:moveTo>
                      <a:pt x="984194" y="425710"/>
                    </a:moveTo>
                    <a:lnTo>
                      <a:pt x="984193" y="226464"/>
                    </a:lnTo>
                    <a:cubicBezTo>
                      <a:pt x="984193" y="210281"/>
                      <a:pt x="971075" y="197163"/>
                      <a:pt x="954892" y="197162"/>
                    </a:cubicBezTo>
                    <a:cubicBezTo>
                      <a:pt x="938710" y="197163"/>
                      <a:pt x="925591" y="210281"/>
                      <a:pt x="925591" y="226464"/>
                    </a:cubicBezTo>
                    <a:lnTo>
                      <a:pt x="925591" y="425710"/>
                    </a:lnTo>
                    <a:cubicBezTo>
                      <a:pt x="925591" y="441893"/>
                      <a:pt x="938710" y="455011"/>
                      <a:pt x="954892" y="455011"/>
                    </a:cubicBezTo>
                    <a:lnTo>
                      <a:pt x="954892" y="455011"/>
                    </a:lnTo>
                    <a:cubicBezTo>
                      <a:pt x="971075" y="455011"/>
                      <a:pt x="984194" y="441892"/>
                      <a:pt x="984194" y="425710"/>
                    </a:cubicBezTo>
                    <a:close/>
                    <a:moveTo>
                      <a:pt x="1075004" y="402268"/>
                    </a:moveTo>
                    <a:lnTo>
                      <a:pt x="1075004" y="249904"/>
                    </a:lnTo>
                    <a:cubicBezTo>
                      <a:pt x="1075004" y="233721"/>
                      <a:pt x="1061885" y="220603"/>
                      <a:pt x="1045703" y="220603"/>
                    </a:cubicBezTo>
                    <a:cubicBezTo>
                      <a:pt x="1029520" y="220603"/>
                      <a:pt x="1016402" y="233721"/>
                      <a:pt x="1016402" y="249904"/>
                    </a:cubicBezTo>
                    <a:lnTo>
                      <a:pt x="1016402" y="402269"/>
                    </a:lnTo>
                    <a:cubicBezTo>
                      <a:pt x="1016402" y="418451"/>
                      <a:pt x="1029520" y="431570"/>
                      <a:pt x="1045703" y="431570"/>
                    </a:cubicBezTo>
                    <a:lnTo>
                      <a:pt x="1045703" y="431570"/>
                    </a:lnTo>
                    <a:cubicBezTo>
                      <a:pt x="1061885" y="431570"/>
                      <a:pt x="1075004" y="418451"/>
                      <a:pt x="1075004" y="402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grpSp>
          <p:nvGrpSpPr>
            <p:cNvPr id="143" name="Group 142">
              <a:extLst>
                <a:ext uri="{FF2B5EF4-FFF2-40B4-BE49-F238E27FC236}">
                  <a16:creationId xmlns:a16="http://schemas.microsoft.com/office/drawing/2014/main" id="{2E90E815-8317-45F4-9259-F20272B0B2B9}"/>
                </a:ext>
              </a:extLst>
            </p:cNvPr>
            <p:cNvGrpSpPr/>
            <p:nvPr/>
          </p:nvGrpSpPr>
          <p:grpSpPr>
            <a:xfrm>
              <a:off x="2015424" y="-1847"/>
              <a:ext cx="1437328" cy="5489412"/>
              <a:chOff x="2015424" y="-1847"/>
              <a:chExt cx="1437328" cy="5489412"/>
            </a:xfrm>
          </p:grpSpPr>
          <p:sp>
            <p:nvSpPr>
              <p:cNvPr id="144" name="Rectangle 143">
                <a:extLst>
                  <a:ext uri="{FF2B5EF4-FFF2-40B4-BE49-F238E27FC236}">
                    <a16:creationId xmlns:a16="http://schemas.microsoft.com/office/drawing/2014/main" id="{7A4ECA8E-856E-45DA-A235-2A212F0B55FA}"/>
                  </a:ext>
                </a:extLst>
              </p:cNvPr>
              <p:cNvSpPr/>
              <p:nvPr/>
            </p:nvSpPr>
            <p:spPr>
              <a:xfrm>
                <a:off x="2701620" y="-1847"/>
                <a:ext cx="72000" cy="40233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145" name="Rounded Rectangle 51">
                <a:extLst>
                  <a:ext uri="{FF2B5EF4-FFF2-40B4-BE49-F238E27FC236}">
                    <a16:creationId xmlns:a16="http://schemas.microsoft.com/office/drawing/2014/main" id="{160716ED-7D21-4514-909C-172EE645D281}"/>
                  </a:ext>
                </a:extLst>
              </p:cNvPr>
              <p:cNvSpPr/>
              <p:nvPr/>
            </p:nvSpPr>
            <p:spPr>
              <a:xfrm rot="5400000" flipH="1">
                <a:off x="1970982" y="4005795"/>
                <a:ext cx="1526212" cy="1437328"/>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grpSp>
          <p:nvGrpSpPr>
            <p:cNvPr id="146" name="Group 145">
              <a:extLst>
                <a:ext uri="{FF2B5EF4-FFF2-40B4-BE49-F238E27FC236}">
                  <a16:creationId xmlns:a16="http://schemas.microsoft.com/office/drawing/2014/main" id="{AAD4B073-7606-449E-97F2-63476F79C7FF}"/>
                </a:ext>
              </a:extLst>
            </p:cNvPr>
            <p:cNvGrpSpPr/>
            <p:nvPr/>
          </p:nvGrpSpPr>
          <p:grpSpPr>
            <a:xfrm>
              <a:off x="808111" y="-1847"/>
              <a:ext cx="762978" cy="3628896"/>
              <a:chOff x="808111" y="-1847"/>
              <a:chExt cx="762978" cy="3628896"/>
            </a:xfrm>
            <a:solidFill>
              <a:schemeClr val="accent2"/>
            </a:solidFill>
          </p:grpSpPr>
          <p:sp>
            <p:nvSpPr>
              <p:cNvPr id="147" name="Rectangle 146">
                <a:extLst>
                  <a:ext uri="{FF2B5EF4-FFF2-40B4-BE49-F238E27FC236}">
                    <a16:creationId xmlns:a16="http://schemas.microsoft.com/office/drawing/2014/main" id="{99C35138-14FF-4C04-82D7-ADC56F23BAEC}"/>
                  </a:ext>
                </a:extLst>
              </p:cNvPr>
              <p:cNvSpPr/>
              <p:nvPr/>
            </p:nvSpPr>
            <p:spPr>
              <a:xfrm>
                <a:off x="1152817" y="-1847"/>
                <a:ext cx="72000" cy="23774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148" name="Freeform: Shape 147">
                <a:extLst>
                  <a:ext uri="{FF2B5EF4-FFF2-40B4-BE49-F238E27FC236}">
                    <a16:creationId xmlns:a16="http://schemas.microsoft.com/office/drawing/2014/main" id="{2596DD59-AA5A-42E7-8B44-DF5B83B38641}"/>
                  </a:ext>
                </a:extLst>
              </p:cNvPr>
              <p:cNvSpPr/>
              <p:nvPr/>
            </p:nvSpPr>
            <p:spPr>
              <a:xfrm rot="5400000" flipH="1">
                <a:off x="560777" y="2616737"/>
                <a:ext cx="1257646" cy="762978"/>
              </a:xfrm>
              <a:custGeom>
                <a:avLst/>
                <a:gdLst>
                  <a:gd name="connsiteX0" fmla="*/ 782320 w 1075004"/>
                  <a:gd name="connsiteY0" fmla="*/ 253920 h 652174"/>
                  <a:gd name="connsiteX1" fmla="*/ 763875 w 1075004"/>
                  <a:gd name="connsiteY1" fmla="*/ 269397 h 652174"/>
                  <a:gd name="connsiteX2" fmla="*/ 421371 w 1075004"/>
                  <a:gd name="connsiteY2" fmla="*/ 239432 h 652174"/>
                  <a:gd name="connsiteX3" fmla="*/ 421370 w 1075004"/>
                  <a:gd name="connsiteY3" fmla="*/ 253855 h 652174"/>
                  <a:gd name="connsiteX4" fmla="*/ 447078 w 1075004"/>
                  <a:gd name="connsiteY4" fmla="*/ 253855 h 652174"/>
                  <a:gd name="connsiteX5" fmla="*/ 464104 w 1075004"/>
                  <a:gd name="connsiteY5" fmla="*/ 270881 h 652174"/>
                  <a:gd name="connsiteX6" fmla="*/ 464104 w 1075004"/>
                  <a:gd name="connsiteY6" fmla="*/ 270880 h 652174"/>
                  <a:gd name="connsiteX7" fmla="*/ 447079 w 1075004"/>
                  <a:gd name="connsiteY7" fmla="*/ 287906 h 652174"/>
                  <a:gd name="connsiteX8" fmla="*/ 421371 w 1075004"/>
                  <a:gd name="connsiteY8" fmla="*/ 287906 h 652174"/>
                  <a:gd name="connsiteX9" fmla="*/ 421371 w 1075004"/>
                  <a:gd name="connsiteY9" fmla="*/ 311228 h 652174"/>
                  <a:gd name="connsiteX10" fmla="*/ 447078 w 1075004"/>
                  <a:gd name="connsiteY10" fmla="*/ 311228 h 652174"/>
                  <a:gd name="connsiteX11" fmla="*/ 464104 w 1075004"/>
                  <a:gd name="connsiteY11" fmla="*/ 328254 h 652174"/>
                  <a:gd name="connsiteX12" fmla="*/ 464104 w 1075004"/>
                  <a:gd name="connsiteY12" fmla="*/ 328254 h 652174"/>
                  <a:gd name="connsiteX13" fmla="*/ 447079 w 1075004"/>
                  <a:gd name="connsiteY13" fmla="*/ 345279 h 652174"/>
                  <a:gd name="connsiteX14" fmla="*/ 421371 w 1075004"/>
                  <a:gd name="connsiteY14" fmla="*/ 345280 h 652174"/>
                  <a:gd name="connsiteX15" fmla="*/ 421371 w 1075004"/>
                  <a:gd name="connsiteY15" fmla="*/ 368602 h 652174"/>
                  <a:gd name="connsiteX16" fmla="*/ 447078 w 1075004"/>
                  <a:gd name="connsiteY16" fmla="*/ 368602 h 652174"/>
                  <a:gd name="connsiteX17" fmla="*/ 464104 w 1075004"/>
                  <a:gd name="connsiteY17" fmla="*/ 385628 h 652174"/>
                  <a:gd name="connsiteX18" fmla="*/ 464104 w 1075004"/>
                  <a:gd name="connsiteY18" fmla="*/ 385628 h 652174"/>
                  <a:gd name="connsiteX19" fmla="*/ 447079 w 1075004"/>
                  <a:gd name="connsiteY19" fmla="*/ 402653 h 652174"/>
                  <a:gd name="connsiteX20" fmla="*/ 421371 w 1075004"/>
                  <a:gd name="connsiteY20" fmla="*/ 402653 h 652174"/>
                  <a:gd name="connsiteX21" fmla="*/ 421370 w 1075004"/>
                  <a:gd name="connsiteY21" fmla="*/ 417163 h 652174"/>
                  <a:gd name="connsiteX22" fmla="*/ 762268 w 1075004"/>
                  <a:gd name="connsiteY22" fmla="*/ 381333 h 652174"/>
                  <a:gd name="connsiteX23" fmla="*/ 780980 w 1075004"/>
                  <a:gd name="connsiteY23" fmla="*/ 396486 h 652174"/>
                  <a:gd name="connsiteX24" fmla="*/ 765828 w 1075004"/>
                  <a:gd name="connsiteY24" fmla="*/ 415198 h 652174"/>
                  <a:gd name="connsiteX25" fmla="*/ 415893 w 1075004"/>
                  <a:gd name="connsiteY25" fmla="*/ 451978 h 652174"/>
                  <a:gd name="connsiteX26" fmla="*/ 397181 w 1075004"/>
                  <a:gd name="connsiteY26" fmla="*/ 436825 h 652174"/>
                  <a:gd name="connsiteX27" fmla="*/ 398889 w 1075004"/>
                  <a:gd name="connsiteY27" fmla="*/ 431061 h 652174"/>
                  <a:gd name="connsiteX28" fmla="*/ 398669 w 1075004"/>
                  <a:gd name="connsiteY28" fmla="*/ 430531 h 652174"/>
                  <a:gd name="connsiteX29" fmla="*/ 398669 w 1075004"/>
                  <a:gd name="connsiteY29" fmla="*/ 402653 h 652174"/>
                  <a:gd name="connsiteX30" fmla="*/ 372962 w 1075004"/>
                  <a:gd name="connsiteY30" fmla="*/ 402654 h 652174"/>
                  <a:gd name="connsiteX31" fmla="*/ 355936 w 1075004"/>
                  <a:gd name="connsiteY31" fmla="*/ 385628 h 652174"/>
                  <a:gd name="connsiteX32" fmla="*/ 372962 w 1075004"/>
                  <a:gd name="connsiteY32" fmla="*/ 368602 h 652174"/>
                  <a:gd name="connsiteX33" fmla="*/ 398669 w 1075004"/>
                  <a:gd name="connsiteY33" fmla="*/ 368602 h 652174"/>
                  <a:gd name="connsiteX34" fmla="*/ 398670 w 1075004"/>
                  <a:gd name="connsiteY34" fmla="*/ 345280 h 652174"/>
                  <a:gd name="connsiteX35" fmla="*/ 372962 w 1075004"/>
                  <a:gd name="connsiteY35" fmla="*/ 345280 h 652174"/>
                  <a:gd name="connsiteX36" fmla="*/ 355936 w 1075004"/>
                  <a:gd name="connsiteY36" fmla="*/ 328254 h 652174"/>
                  <a:gd name="connsiteX37" fmla="*/ 372962 w 1075004"/>
                  <a:gd name="connsiteY37" fmla="*/ 311229 h 652174"/>
                  <a:gd name="connsiteX38" fmla="*/ 398669 w 1075004"/>
                  <a:gd name="connsiteY38" fmla="*/ 311228 h 652174"/>
                  <a:gd name="connsiteX39" fmla="*/ 398669 w 1075004"/>
                  <a:gd name="connsiteY39" fmla="*/ 287906 h 652174"/>
                  <a:gd name="connsiteX40" fmla="*/ 372962 w 1075004"/>
                  <a:gd name="connsiteY40" fmla="*/ 287906 h 652174"/>
                  <a:gd name="connsiteX41" fmla="*/ 355936 w 1075004"/>
                  <a:gd name="connsiteY41" fmla="*/ 270881 h 652174"/>
                  <a:gd name="connsiteX42" fmla="*/ 372962 w 1075004"/>
                  <a:gd name="connsiteY42" fmla="*/ 253855 h 652174"/>
                  <a:gd name="connsiteX43" fmla="*/ 398670 w 1075004"/>
                  <a:gd name="connsiteY43" fmla="*/ 253855 h 652174"/>
                  <a:gd name="connsiteX44" fmla="*/ 398670 w 1075004"/>
                  <a:gd name="connsiteY44" fmla="*/ 226225 h 652174"/>
                  <a:gd name="connsiteX45" fmla="*/ 399282 w 1075004"/>
                  <a:gd name="connsiteY45" fmla="*/ 224746 h 652174"/>
                  <a:gd name="connsiteX46" fmla="*/ 397876 w 1075004"/>
                  <a:gd name="connsiteY46" fmla="*/ 220286 h 652174"/>
                  <a:gd name="connsiteX47" fmla="*/ 416321 w 1075004"/>
                  <a:gd name="connsiteY47" fmla="*/ 204808 h 652174"/>
                  <a:gd name="connsiteX48" fmla="*/ 766843 w 1075004"/>
                  <a:gd name="connsiteY48" fmla="*/ 235475 h 652174"/>
                  <a:gd name="connsiteX49" fmla="*/ 782320 w 1075004"/>
                  <a:gd name="connsiteY49" fmla="*/ 253920 h 652174"/>
                  <a:gd name="connsiteX50" fmla="*/ 787242 w 1075004"/>
                  <a:gd name="connsiteY50" fmla="*/ 326088 h 652174"/>
                  <a:gd name="connsiteX51" fmla="*/ 785600 w 1075004"/>
                  <a:gd name="connsiteY51" fmla="*/ 324446 h 652174"/>
                  <a:gd name="connsiteX52" fmla="*/ 785600 w 1075004"/>
                  <a:gd name="connsiteY52" fmla="*/ 237208 h 652174"/>
                  <a:gd name="connsiteX53" fmla="*/ 722116 w 1075004"/>
                  <a:gd name="connsiteY53" fmla="*/ 173723 h 652174"/>
                  <a:gd name="connsiteX54" fmla="*/ 634876 w 1075004"/>
                  <a:gd name="connsiteY54" fmla="*/ 173723 h 652174"/>
                  <a:gd name="connsiteX55" fmla="*/ 556664 w 1075004"/>
                  <a:gd name="connsiteY55" fmla="*/ 95510 h 652174"/>
                  <a:gd name="connsiteX56" fmla="*/ 95508 w 1075004"/>
                  <a:gd name="connsiteY56" fmla="*/ 95510 h 652174"/>
                  <a:gd name="connsiteX57" fmla="*/ 0 w 1075004"/>
                  <a:gd name="connsiteY57" fmla="*/ 326088 h 652174"/>
                  <a:gd name="connsiteX58" fmla="*/ 95508 w 1075004"/>
                  <a:gd name="connsiteY58" fmla="*/ 556666 h 652174"/>
                  <a:gd name="connsiteX59" fmla="*/ 556665 w 1075004"/>
                  <a:gd name="connsiteY59" fmla="*/ 556666 h 652174"/>
                  <a:gd name="connsiteX60" fmla="*/ 634877 w 1075004"/>
                  <a:gd name="connsiteY60" fmla="*/ 478453 h 652174"/>
                  <a:gd name="connsiteX61" fmla="*/ 722116 w 1075004"/>
                  <a:gd name="connsiteY61" fmla="*/ 478454 h 652174"/>
                  <a:gd name="connsiteX62" fmla="*/ 785600 w 1075004"/>
                  <a:gd name="connsiteY62" fmla="*/ 414969 h 652174"/>
                  <a:gd name="connsiteX63" fmla="*/ 785600 w 1075004"/>
                  <a:gd name="connsiteY63" fmla="*/ 327730 h 652174"/>
                  <a:gd name="connsiteX64" fmla="*/ 893383 w 1075004"/>
                  <a:gd name="connsiteY64" fmla="*/ 437431 h 652174"/>
                  <a:gd name="connsiteX65" fmla="*/ 893383 w 1075004"/>
                  <a:gd name="connsiteY65" fmla="*/ 214744 h 652174"/>
                  <a:gd name="connsiteX66" fmla="*/ 864082 w 1075004"/>
                  <a:gd name="connsiteY66" fmla="*/ 185443 h 652174"/>
                  <a:gd name="connsiteX67" fmla="*/ 834781 w 1075004"/>
                  <a:gd name="connsiteY67" fmla="*/ 214744 h 652174"/>
                  <a:gd name="connsiteX68" fmla="*/ 834781 w 1075004"/>
                  <a:gd name="connsiteY68" fmla="*/ 437432 h 652174"/>
                  <a:gd name="connsiteX69" fmla="*/ 864082 w 1075004"/>
                  <a:gd name="connsiteY69" fmla="*/ 466733 h 652174"/>
                  <a:gd name="connsiteX70" fmla="*/ 864082 w 1075004"/>
                  <a:gd name="connsiteY70" fmla="*/ 466732 h 652174"/>
                  <a:gd name="connsiteX71" fmla="*/ 893383 w 1075004"/>
                  <a:gd name="connsiteY71" fmla="*/ 437431 h 652174"/>
                  <a:gd name="connsiteX72" fmla="*/ 984194 w 1075004"/>
                  <a:gd name="connsiteY72" fmla="*/ 425711 h 652174"/>
                  <a:gd name="connsiteX73" fmla="*/ 984193 w 1075004"/>
                  <a:gd name="connsiteY73" fmla="*/ 226464 h 652174"/>
                  <a:gd name="connsiteX74" fmla="*/ 954893 w 1075004"/>
                  <a:gd name="connsiteY74" fmla="*/ 197163 h 652174"/>
                  <a:gd name="connsiteX75" fmla="*/ 925591 w 1075004"/>
                  <a:gd name="connsiteY75" fmla="*/ 226464 h 652174"/>
                  <a:gd name="connsiteX76" fmla="*/ 925591 w 1075004"/>
                  <a:gd name="connsiteY76" fmla="*/ 425711 h 652174"/>
                  <a:gd name="connsiteX77" fmla="*/ 954893 w 1075004"/>
                  <a:gd name="connsiteY77" fmla="*/ 455012 h 652174"/>
                  <a:gd name="connsiteX78" fmla="*/ 954893 w 1075004"/>
                  <a:gd name="connsiteY78" fmla="*/ 455012 h 652174"/>
                  <a:gd name="connsiteX79" fmla="*/ 984194 w 1075004"/>
                  <a:gd name="connsiteY79" fmla="*/ 425711 h 652174"/>
                  <a:gd name="connsiteX80" fmla="*/ 1075004 w 1075004"/>
                  <a:gd name="connsiteY80" fmla="*/ 402269 h 652174"/>
                  <a:gd name="connsiteX81" fmla="*/ 1075004 w 1075004"/>
                  <a:gd name="connsiteY81" fmla="*/ 249905 h 652174"/>
                  <a:gd name="connsiteX82" fmla="*/ 1045703 w 1075004"/>
                  <a:gd name="connsiteY82" fmla="*/ 220604 h 652174"/>
                  <a:gd name="connsiteX83" fmla="*/ 1016402 w 1075004"/>
                  <a:gd name="connsiteY83" fmla="*/ 249905 h 652174"/>
                  <a:gd name="connsiteX84" fmla="*/ 1016402 w 1075004"/>
                  <a:gd name="connsiteY84" fmla="*/ 402270 h 652174"/>
                  <a:gd name="connsiteX85" fmla="*/ 1045703 w 1075004"/>
                  <a:gd name="connsiteY85" fmla="*/ 431571 h 652174"/>
                  <a:gd name="connsiteX86" fmla="*/ 1045703 w 1075004"/>
                  <a:gd name="connsiteY86" fmla="*/ 431571 h 652174"/>
                  <a:gd name="connsiteX87" fmla="*/ 1075004 w 1075004"/>
                  <a:gd name="connsiteY87" fmla="*/ 402269 h 65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075004" h="652174">
                    <a:moveTo>
                      <a:pt x="782320" y="253920"/>
                    </a:moveTo>
                    <a:cubicBezTo>
                      <a:pt x="781500" y="263287"/>
                      <a:pt x="773242" y="270216"/>
                      <a:pt x="763875" y="269397"/>
                    </a:cubicBezTo>
                    <a:cubicBezTo>
                      <a:pt x="649707" y="259409"/>
                      <a:pt x="535539" y="249421"/>
                      <a:pt x="421371" y="239432"/>
                    </a:cubicBezTo>
                    <a:lnTo>
                      <a:pt x="421370" y="253855"/>
                    </a:lnTo>
                    <a:lnTo>
                      <a:pt x="447078" y="253855"/>
                    </a:lnTo>
                    <a:cubicBezTo>
                      <a:pt x="456482" y="253854"/>
                      <a:pt x="464104" y="261477"/>
                      <a:pt x="464104" y="270881"/>
                    </a:cubicBezTo>
                    <a:lnTo>
                      <a:pt x="464104" y="270880"/>
                    </a:lnTo>
                    <a:cubicBezTo>
                      <a:pt x="464104" y="280283"/>
                      <a:pt x="456482" y="287906"/>
                      <a:pt x="447079" y="287906"/>
                    </a:cubicBezTo>
                    <a:cubicBezTo>
                      <a:pt x="438509" y="287906"/>
                      <a:pt x="429940" y="287905"/>
                      <a:pt x="421371" y="287906"/>
                    </a:cubicBezTo>
                    <a:lnTo>
                      <a:pt x="421371" y="311228"/>
                    </a:lnTo>
                    <a:lnTo>
                      <a:pt x="447078" y="311228"/>
                    </a:lnTo>
                    <a:cubicBezTo>
                      <a:pt x="456482" y="311228"/>
                      <a:pt x="464104" y="318851"/>
                      <a:pt x="464104" y="328254"/>
                    </a:cubicBezTo>
                    <a:lnTo>
                      <a:pt x="464104" y="328254"/>
                    </a:lnTo>
                    <a:cubicBezTo>
                      <a:pt x="464104" y="337656"/>
                      <a:pt x="456482" y="345279"/>
                      <a:pt x="447079" y="345279"/>
                    </a:cubicBezTo>
                    <a:cubicBezTo>
                      <a:pt x="438510" y="345279"/>
                      <a:pt x="429940" y="345279"/>
                      <a:pt x="421371" y="345280"/>
                    </a:cubicBezTo>
                    <a:lnTo>
                      <a:pt x="421371" y="368602"/>
                    </a:lnTo>
                    <a:lnTo>
                      <a:pt x="447078" y="368602"/>
                    </a:lnTo>
                    <a:cubicBezTo>
                      <a:pt x="456482" y="368602"/>
                      <a:pt x="464104" y="376224"/>
                      <a:pt x="464104" y="385628"/>
                    </a:cubicBezTo>
                    <a:lnTo>
                      <a:pt x="464104" y="385628"/>
                    </a:lnTo>
                    <a:cubicBezTo>
                      <a:pt x="464104" y="395031"/>
                      <a:pt x="456481" y="402653"/>
                      <a:pt x="447079" y="402653"/>
                    </a:cubicBezTo>
                    <a:cubicBezTo>
                      <a:pt x="438509" y="402653"/>
                      <a:pt x="429940" y="402653"/>
                      <a:pt x="421371" y="402653"/>
                    </a:cubicBezTo>
                    <a:lnTo>
                      <a:pt x="421370" y="417163"/>
                    </a:lnTo>
                    <a:lnTo>
                      <a:pt x="762268" y="381333"/>
                    </a:lnTo>
                    <a:cubicBezTo>
                      <a:pt x="771619" y="380351"/>
                      <a:pt x="779997" y="387135"/>
                      <a:pt x="780980" y="396486"/>
                    </a:cubicBezTo>
                    <a:cubicBezTo>
                      <a:pt x="781963" y="405838"/>
                      <a:pt x="775179" y="414215"/>
                      <a:pt x="765828" y="415198"/>
                    </a:cubicBezTo>
                    <a:cubicBezTo>
                      <a:pt x="649182" y="427458"/>
                      <a:pt x="532538" y="439719"/>
                      <a:pt x="415893" y="451978"/>
                    </a:cubicBezTo>
                    <a:cubicBezTo>
                      <a:pt x="406541" y="452961"/>
                      <a:pt x="398164" y="446177"/>
                      <a:pt x="397181" y="436825"/>
                    </a:cubicBezTo>
                    <a:cubicBezTo>
                      <a:pt x="396959" y="434721"/>
                      <a:pt x="397132" y="432666"/>
                      <a:pt x="398889" y="431061"/>
                    </a:cubicBezTo>
                    <a:lnTo>
                      <a:pt x="398669" y="430531"/>
                    </a:lnTo>
                    <a:lnTo>
                      <a:pt x="398669" y="402653"/>
                    </a:lnTo>
                    <a:lnTo>
                      <a:pt x="372962" y="402654"/>
                    </a:lnTo>
                    <a:cubicBezTo>
                      <a:pt x="363559" y="402654"/>
                      <a:pt x="355936" y="395032"/>
                      <a:pt x="355936" y="385628"/>
                    </a:cubicBezTo>
                    <a:cubicBezTo>
                      <a:pt x="355936" y="376225"/>
                      <a:pt x="363559" y="368602"/>
                      <a:pt x="372962" y="368602"/>
                    </a:cubicBezTo>
                    <a:lnTo>
                      <a:pt x="398669" y="368602"/>
                    </a:lnTo>
                    <a:lnTo>
                      <a:pt x="398670" y="345280"/>
                    </a:lnTo>
                    <a:lnTo>
                      <a:pt x="372962" y="345280"/>
                    </a:lnTo>
                    <a:cubicBezTo>
                      <a:pt x="363559" y="345279"/>
                      <a:pt x="355937" y="337657"/>
                      <a:pt x="355936" y="328254"/>
                    </a:cubicBezTo>
                    <a:cubicBezTo>
                      <a:pt x="355937" y="318851"/>
                      <a:pt x="363559" y="311228"/>
                      <a:pt x="372962" y="311229"/>
                    </a:cubicBezTo>
                    <a:lnTo>
                      <a:pt x="398669" y="311228"/>
                    </a:lnTo>
                    <a:lnTo>
                      <a:pt x="398669" y="287906"/>
                    </a:lnTo>
                    <a:lnTo>
                      <a:pt x="372962" y="287906"/>
                    </a:lnTo>
                    <a:cubicBezTo>
                      <a:pt x="363559" y="287906"/>
                      <a:pt x="355936" y="280284"/>
                      <a:pt x="355936" y="270881"/>
                    </a:cubicBezTo>
                    <a:cubicBezTo>
                      <a:pt x="355936" y="261477"/>
                      <a:pt x="363559" y="253855"/>
                      <a:pt x="372962" y="253855"/>
                    </a:cubicBezTo>
                    <a:lnTo>
                      <a:pt x="398670" y="253855"/>
                    </a:lnTo>
                    <a:lnTo>
                      <a:pt x="398670" y="226225"/>
                    </a:lnTo>
                    <a:cubicBezTo>
                      <a:pt x="398670" y="225700"/>
                      <a:pt x="398705" y="225183"/>
                      <a:pt x="399282" y="224746"/>
                    </a:cubicBezTo>
                    <a:lnTo>
                      <a:pt x="397876" y="220286"/>
                    </a:lnTo>
                    <a:cubicBezTo>
                      <a:pt x="398695" y="210918"/>
                      <a:pt x="406953" y="203989"/>
                      <a:pt x="416321" y="204808"/>
                    </a:cubicBezTo>
                    <a:lnTo>
                      <a:pt x="766843" y="235475"/>
                    </a:lnTo>
                    <a:cubicBezTo>
                      <a:pt x="776210" y="236295"/>
                      <a:pt x="783140" y="244552"/>
                      <a:pt x="782320" y="253920"/>
                    </a:cubicBezTo>
                    <a:close/>
                    <a:moveTo>
                      <a:pt x="787242" y="326088"/>
                    </a:moveTo>
                    <a:lnTo>
                      <a:pt x="785600" y="324446"/>
                    </a:lnTo>
                    <a:lnTo>
                      <a:pt x="785600" y="237208"/>
                    </a:lnTo>
                    <a:cubicBezTo>
                      <a:pt x="785600" y="202146"/>
                      <a:pt x="757177" y="173723"/>
                      <a:pt x="722116" y="173723"/>
                    </a:cubicBezTo>
                    <a:lnTo>
                      <a:pt x="634876" y="173723"/>
                    </a:lnTo>
                    <a:cubicBezTo>
                      <a:pt x="608806" y="147652"/>
                      <a:pt x="582735" y="121580"/>
                      <a:pt x="556664" y="95510"/>
                    </a:cubicBezTo>
                    <a:cubicBezTo>
                      <a:pt x="429319" y="-31836"/>
                      <a:pt x="222853" y="-31835"/>
                      <a:pt x="95508" y="95510"/>
                    </a:cubicBezTo>
                    <a:cubicBezTo>
                      <a:pt x="31836" y="159182"/>
                      <a:pt x="0" y="242635"/>
                      <a:pt x="0" y="326088"/>
                    </a:cubicBezTo>
                    <a:cubicBezTo>
                      <a:pt x="0" y="409541"/>
                      <a:pt x="31836" y="492993"/>
                      <a:pt x="95508" y="556666"/>
                    </a:cubicBezTo>
                    <a:cubicBezTo>
                      <a:pt x="222853" y="684011"/>
                      <a:pt x="429320" y="684011"/>
                      <a:pt x="556665" y="556666"/>
                    </a:cubicBezTo>
                    <a:lnTo>
                      <a:pt x="634877" y="478453"/>
                    </a:lnTo>
                    <a:lnTo>
                      <a:pt x="722116" y="478454"/>
                    </a:lnTo>
                    <a:cubicBezTo>
                      <a:pt x="757178" y="478453"/>
                      <a:pt x="785600" y="450030"/>
                      <a:pt x="785600" y="414969"/>
                    </a:cubicBezTo>
                    <a:lnTo>
                      <a:pt x="785600" y="327730"/>
                    </a:lnTo>
                    <a:close/>
                    <a:moveTo>
                      <a:pt x="893383" y="437431"/>
                    </a:moveTo>
                    <a:lnTo>
                      <a:pt x="893383" y="214744"/>
                    </a:lnTo>
                    <a:cubicBezTo>
                      <a:pt x="893383" y="198562"/>
                      <a:pt x="880265" y="185443"/>
                      <a:pt x="864082" y="185443"/>
                    </a:cubicBezTo>
                    <a:cubicBezTo>
                      <a:pt x="847900" y="185443"/>
                      <a:pt x="834781" y="198562"/>
                      <a:pt x="834781" y="214744"/>
                    </a:cubicBezTo>
                    <a:lnTo>
                      <a:pt x="834781" y="437432"/>
                    </a:lnTo>
                    <a:cubicBezTo>
                      <a:pt x="834781" y="453614"/>
                      <a:pt x="847900" y="466733"/>
                      <a:pt x="864082" y="466733"/>
                    </a:cubicBezTo>
                    <a:lnTo>
                      <a:pt x="864082" y="466732"/>
                    </a:lnTo>
                    <a:cubicBezTo>
                      <a:pt x="880265" y="466732"/>
                      <a:pt x="893383" y="453614"/>
                      <a:pt x="893383" y="437431"/>
                    </a:cubicBezTo>
                    <a:close/>
                    <a:moveTo>
                      <a:pt x="984194" y="425711"/>
                    </a:moveTo>
                    <a:lnTo>
                      <a:pt x="984193" y="226464"/>
                    </a:lnTo>
                    <a:cubicBezTo>
                      <a:pt x="984193" y="210282"/>
                      <a:pt x="971075" y="197164"/>
                      <a:pt x="954893" y="197163"/>
                    </a:cubicBezTo>
                    <a:cubicBezTo>
                      <a:pt x="938710" y="197164"/>
                      <a:pt x="925591" y="210282"/>
                      <a:pt x="925591" y="226464"/>
                    </a:cubicBezTo>
                    <a:lnTo>
                      <a:pt x="925591" y="425711"/>
                    </a:lnTo>
                    <a:cubicBezTo>
                      <a:pt x="925591" y="441894"/>
                      <a:pt x="938710" y="455012"/>
                      <a:pt x="954893" y="455012"/>
                    </a:cubicBezTo>
                    <a:lnTo>
                      <a:pt x="954893" y="455012"/>
                    </a:lnTo>
                    <a:cubicBezTo>
                      <a:pt x="971075" y="455012"/>
                      <a:pt x="984194" y="441893"/>
                      <a:pt x="984194" y="425711"/>
                    </a:cubicBezTo>
                    <a:close/>
                    <a:moveTo>
                      <a:pt x="1075004" y="402269"/>
                    </a:moveTo>
                    <a:lnTo>
                      <a:pt x="1075004" y="249905"/>
                    </a:lnTo>
                    <a:cubicBezTo>
                      <a:pt x="1075004" y="233722"/>
                      <a:pt x="1061885" y="220604"/>
                      <a:pt x="1045703" y="220604"/>
                    </a:cubicBezTo>
                    <a:cubicBezTo>
                      <a:pt x="1029520" y="220604"/>
                      <a:pt x="1016402" y="233722"/>
                      <a:pt x="1016402" y="249905"/>
                    </a:cubicBezTo>
                    <a:lnTo>
                      <a:pt x="1016402" y="402270"/>
                    </a:lnTo>
                    <a:cubicBezTo>
                      <a:pt x="1016402" y="418452"/>
                      <a:pt x="1029520" y="431571"/>
                      <a:pt x="1045703" y="431571"/>
                    </a:cubicBezTo>
                    <a:lnTo>
                      <a:pt x="1045703" y="431571"/>
                    </a:lnTo>
                    <a:cubicBezTo>
                      <a:pt x="1061885" y="431571"/>
                      <a:pt x="1075004" y="418452"/>
                      <a:pt x="1075004" y="40226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grpSp>
          <p:nvGrpSpPr>
            <p:cNvPr id="149" name="Group 148">
              <a:extLst>
                <a:ext uri="{FF2B5EF4-FFF2-40B4-BE49-F238E27FC236}">
                  <a16:creationId xmlns:a16="http://schemas.microsoft.com/office/drawing/2014/main" id="{B01C011E-2CF5-4D7E-9264-BE4409A1C915}"/>
                </a:ext>
              </a:extLst>
            </p:cNvPr>
            <p:cNvGrpSpPr/>
            <p:nvPr/>
          </p:nvGrpSpPr>
          <p:grpSpPr>
            <a:xfrm>
              <a:off x="1591607" y="-20084"/>
              <a:ext cx="762976" cy="2449850"/>
              <a:chOff x="1591607" y="-20084"/>
              <a:chExt cx="762976" cy="2449850"/>
            </a:xfrm>
          </p:grpSpPr>
          <p:sp>
            <p:nvSpPr>
              <p:cNvPr id="150" name="Rectangle 149">
                <a:extLst>
                  <a:ext uri="{FF2B5EF4-FFF2-40B4-BE49-F238E27FC236}">
                    <a16:creationId xmlns:a16="http://schemas.microsoft.com/office/drawing/2014/main" id="{E54C283F-ECEC-4C85-BBED-5019532D8F8E}"/>
                  </a:ext>
                </a:extLst>
              </p:cNvPr>
              <p:cNvSpPr/>
              <p:nvPr/>
            </p:nvSpPr>
            <p:spPr>
              <a:xfrm>
                <a:off x="1936171" y="-20084"/>
                <a:ext cx="72000" cy="118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tx1"/>
                  </a:solidFill>
                </a:endParaRPr>
              </a:p>
            </p:txBody>
          </p:sp>
          <p:sp>
            <p:nvSpPr>
              <p:cNvPr id="151" name="Freeform: Shape 150">
                <a:extLst>
                  <a:ext uri="{FF2B5EF4-FFF2-40B4-BE49-F238E27FC236}">
                    <a16:creationId xmlns:a16="http://schemas.microsoft.com/office/drawing/2014/main" id="{92E5CF2E-711F-4566-985F-700EE8C6FF04}"/>
                  </a:ext>
                </a:extLst>
              </p:cNvPr>
              <p:cNvSpPr/>
              <p:nvPr/>
            </p:nvSpPr>
            <p:spPr>
              <a:xfrm rot="5400000" flipH="1">
                <a:off x="1344272" y="1419455"/>
                <a:ext cx="1257646" cy="762976"/>
              </a:xfrm>
              <a:custGeom>
                <a:avLst/>
                <a:gdLst>
                  <a:gd name="connsiteX0" fmla="*/ 782320 w 1075004"/>
                  <a:gd name="connsiteY0" fmla="*/ 253919 h 652173"/>
                  <a:gd name="connsiteX1" fmla="*/ 763875 w 1075004"/>
                  <a:gd name="connsiteY1" fmla="*/ 269396 h 652173"/>
                  <a:gd name="connsiteX2" fmla="*/ 421371 w 1075004"/>
                  <a:gd name="connsiteY2" fmla="*/ 239431 h 652173"/>
                  <a:gd name="connsiteX3" fmla="*/ 421370 w 1075004"/>
                  <a:gd name="connsiteY3" fmla="*/ 253854 h 652173"/>
                  <a:gd name="connsiteX4" fmla="*/ 447078 w 1075004"/>
                  <a:gd name="connsiteY4" fmla="*/ 253854 h 652173"/>
                  <a:gd name="connsiteX5" fmla="*/ 464104 w 1075004"/>
                  <a:gd name="connsiteY5" fmla="*/ 270880 h 652173"/>
                  <a:gd name="connsiteX6" fmla="*/ 464104 w 1075004"/>
                  <a:gd name="connsiteY6" fmla="*/ 270879 h 652173"/>
                  <a:gd name="connsiteX7" fmla="*/ 447078 w 1075004"/>
                  <a:gd name="connsiteY7" fmla="*/ 287905 h 652173"/>
                  <a:gd name="connsiteX8" fmla="*/ 421371 w 1075004"/>
                  <a:gd name="connsiteY8" fmla="*/ 287905 h 652173"/>
                  <a:gd name="connsiteX9" fmla="*/ 421371 w 1075004"/>
                  <a:gd name="connsiteY9" fmla="*/ 311227 h 652173"/>
                  <a:gd name="connsiteX10" fmla="*/ 447078 w 1075004"/>
                  <a:gd name="connsiteY10" fmla="*/ 311227 h 652173"/>
                  <a:gd name="connsiteX11" fmla="*/ 464104 w 1075004"/>
                  <a:gd name="connsiteY11" fmla="*/ 328253 h 652173"/>
                  <a:gd name="connsiteX12" fmla="*/ 464104 w 1075004"/>
                  <a:gd name="connsiteY12" fmla="*/ 328253 h 652173"/>
                  <a:gd name="connsiteX13" fmla="*/ 447078 w 1075004"/>
                  <a:gd name="connsiteY13" fmla="*/ 345278 h 652173"/>
                  <a:gd name="connsiteX14" fmla="*/ 421371 w 1075004"/>
                  <a:gd name="connsiteY14" fmla="*/ 345279 h 652173"/>
                  <a:gd name="connsiteX15" fmla="*/ 421371 w 1075004"/>
                  <a:gd name="connsiteY15" fmla="*/ 368601 h 652173"/>
                  <a:gd name="connsiteX16" fmla="*/ 447078 w 1075004"/>
                  <a:gd name="connsiteY16" fmla="*/ 368601 h 652173"/>
                  <a:gd name="connsiteX17" fmla="*/ 464104 w 1075004"/>
                  <a:gd name="connsiteY17" fmla="*/ 385627 h 652173"/>
                  <a:gd name="connsiteX18" fmla="*/ 464104 w 1075004"/>
                  <a:gd name="connsiteY18" fmla="*/ 385627 h 652173"/>
                  <a:gd name="connsiteX19" fmla="*/ 447079 w 1075004"/>
                  <a:gd name="connsiteY19" fmla="*/ 402652 h 652173"/>
                  <a:gd name="connsiteX20" fmla="*/ 421371 w 1075004"/>
                  <a:gd name="connsiteY20" fmla="*/ 402652 h 652173"/>
                  <a:gd name="connsiteX21" fmla="*/ 421370 w 1075004"/>
                  <a:gd name="connsiteY21" fmla="*/ 417162 h 652173"/>
                  <a:gd name="connsiteX22" fmla="*/ 762267 w 1075004"/>
                  <a:gd name="connsiteY22" fmla="*/ 381332 h 652173"/>
                  <a:gd name="connsiteX23" fmla="*/ 780979 w 1075004"/>
                  <a:gd name="connsiteY23" fmla="*/ 396485 h 652173"/>
                  <a:gd name="connsiteX24" fmla="*/ 765828 w 1075004"/>
                  <a:gd name="connsiteY24" fmla="*/ 415197 h 652173"/>
                  <a:gd name="connsiteX25" fmla="*/ 415893 w 1075004"/>
                  <a:gd name="connsiteY25" fmla="*/ 451977 h 652173"/>
                  <a:gd name="connsiteX26" fmla="*/ 397181 w 1075004"/>
                  <a:gd name="connsiteY26" fmla="*/ 436824 h 652173"/>
                  <a:gd name="connsiteX27" fmla="*/ 398889 w 1075004"/>
                  <a:gd name="connsiteY27" fmla="*/ 431060 h 652173"/>
                  <a:gd name="connsiteX28" fmla="*/ 398669 w 1075004"/>
                  <a:gd name="connsiteY28" fmla="*/ 430530 h 652173"/>
                  <a:gd name="connsiteX29" fmla="*/ 398669 w 1075004"/>
                  <a:gd name="connsiteY29" fmla="*/ 402652 h 652173"/>
                  <a:gd name="connsiteX30" fmla="*/ 372962 w 1075004"/>
                  <a:gd name="connsiteY30" fmla="*/ 402653 h 652173"/>
                  <a:gd name="connsiteX31" fmla="*/ 355936 w 1075004"/>
                  <a:gd name="connsiteY31" fmla="*/ 385627 h 652173"/>
                  <a:gd name="connsiteX32" fmla="*/ 372962 w 1075004"/>
                  <a:gd name="connsiteY32" fmla="*/ 368601 h 652173"/>
                  <a:gd name="connsiteX33" fmla="*/ 398669 w 1075004"/>
                  <a:gd name="connsiteY33" fmla="*/ 368601 h 652173"/>
                  <a:gd name="connsiteX34" fmla="*/ 398669 w 1075004"/>
                  <a:gd name="connsiteY34" fmla="*/ 345279 h 652173"/>
                  <a:gd name="connsiteX35" fmla="*/ 372962 w 1075004"/>
                  <a:gd name="connsiteY35" fmla="*/ 345279 h 652173"/>
                  <a:gd name="connsiteX36" fmla="*/ 355936 w 1075004"/>
                  <a:gd name="connsiteY36" fmla="*/ 328253 h 652173"/>
                  <a:gd name="connsiteX37" fmla="*/ 372962 w 1075004"/>
                  <a:gd name="connsiteY37" fmla="*/ 311228 h 652173"/>
                  <a:gd name="connsiteX38" fmla="*/ 398669 w 1075004"/>
                  <a:gd name="connsiteY38" fmla="*/ 311227 h 652173"/>
                  <a:gd name="connsiteX39" fmla="*/ 398669 w 1075004"/>
                  <a:gd name="connsiteY39" fmla="*/ 287905 h 652173"/>
                  <a:gd name="connsiteX40" fmla="*/ 372962 w 1075004"/>
                  <a:gd name="connsiteY40" fmla="*/ 287905 h 652173"/>
                  <a:gd name="connsiteX41" fmla="*/ 355936 w 1075004"/>
                  <a:gd name="connsiteY41" fmla="*/ 270880 h 652173"/>
                  <a:gd name="connsiteX42" fmla="*/ 372962 w 1075004"/>
                  <a:gd name="connsiteY42" fmla="*/ 253854 h 652173"/>
                  <a:gd name="connsiteX43" fmla="*/ 398669 w 1075004"/>
                  <a:gd name="connsiteY43" fmla="*/ 253854 h 652173"/>
                  <a:gd name="connsiteX44" fmla="*/ 398669 w 1075004"/>
                  <a:gd name="connsiteY44" fmla="*/ 226224 h 652173"/>
                  <a:gd name="connsiteX45" fmla="*/ 399282 w 1075004"/>
                  <a:gd name="connsiteY45" fmla="*/ 224745 h 652173"/>
                  <a:gd name="connsiteX46" fmla="*/ 397875 w 1075004"/>
                  <a:gd name="connsiteY46" fmla="*/ 220285 h 652173"/>
                  <a:gd name="connsiteX47" fmla="*/ 416320 w 1075004"/>
                  <a:gd name="connsiteY47" fmla="*/ 204807 h 652173"/>
                  <a:gd name="connsiteX48" fmla="*/ 766843 w 1075004"/>
                  <a:gd name="connsiteY48" fmla="*/ 235474 h 652173"/>
                  <a:gd name="connsiteX49" fmla="*/ 782320 w 1075004"/>
                  <a:gd name="connsiteY49" fmla="*/ 253919 h 652173"/>
                  <a:gd name="connsiteX50" fmla="*/ 787242 w 1075004"/>
                  <a:gd name="connsiteY50" fmla="*/ 326087 h 652173"/>
                  <a:gd name="connsiteX51" fmla="*/ 785600 w 1075004"/>
                  <a:gd name="connsiteY51" fmla="*/ 324445 h 652173"/>
                  <a:gd name="connsiteX52" fmla="*/ 785600 w 1075004"/>
                  <a:gd name="connsiteY52" fmla="*/ 237207 h 652173"/>
                  <a:gd name="connsiteX53" fmla="*/ 722115 w 1075004"/>
                  <a:gd name="connsiteY53" fmla="*/ 173722 h 652173"/>
                  <a:gd name="connsiteX54" fmla="*/ 634876 w 1075004"/>
                  <a:gd name="connsiteY54" fmla="*/ 173722 h 652173"/>
                  <a:gd name="connsiteX55" fmla="*/ 556664 w 1075004"/>
                  <a:gd name="connsiteY55" fmla="*/ 95509 h 652173"/>
                  <a:gd name="connsiteX56" fmla="*/ 95508 w 1075004"/>
                  <a:gd name="connsiteY56" fmla="*/ 95509 h 652173"/>
                  <a:gd name="connsiteX57" fmla="*/ 0 w 1075004"/>
                  <a:gd name="connsiteY57" fmla="*/ 326087 h 652173"/>
                  <a:gd name="connsiteX58" fmla="*/ 95508 w 1075004"/>
                  <a:gd name="connsiteY58" fmla="*/ 556665 h 652173"/>
                  <a:gd name="connsiteX59" fmla="*/ 556664 w 1075004"/>
                  <a:gd name="connsiteY59" fmla="*/ 556665 h 652173"/>
                  <a:gd name="connsiteX60" fmla="*/ 634877 w 1075004"/>
                  <a:gd name="connsiteY60" fmla="*/ 478452 h 652173"/>
                  <a:gd name="connsiteX61" fmla="*/ 722116 w 1075004"/>
                  <a:gd name="connsiteY61" fmla="*/ 478453 h 652173"/>
                  <a:gd name="connsiteX62" fmla="*/ 785600 w 1075004"/>
                  <a:gd name="connsiteY62" fmla="*/ 414968 h 652173"/>
                  <a:gd name="connsiteX63" fmla="*/ 785600 w 1075004"/>
                  <a:gd name="connsiteY63" fmla="*/ 327729 h 652173"/>
                  <a:gd name="connsiteX64" fmla="*/ 893383 w 1075004"/>
                  <a:gd name="connsiteY64" fmla="*/ 437430 h 652173"/>
                  <a:gd name="connsiteX65" fmla="*/ 893383 w 1075004"/>
                  <a:gd name="connsiteY65" fmla="*/ 214743 h 652173"/>
                  <a:gd name="connsiteX66" fmla="*/ 864082 w 1075004"/>
                  <a:gd name="connsiteY66" fmla="*/ 185442 h 652173"/>
                  <a:gd name="connsiteX67" fmla="*/ 834781 w 1075004"/>
                  <a:gd name="connsiteY67" fmla="*/ 214743 h 652173"/>
                  <a:gd name="connsiteX68" fmla="*/ 834781 w 1075004"/>
                  <a:gd name="connsiteY68" fmla="*/ 437431 h 652173"/>
                  <a:gd name="connsiteX69" fmla="*/ 864082 w 1075004"/>
                  <a:gd name="connsiteY69" fmla="*/ 466732 h 652173"/>
                  <a:gd name="connsiteX70" fmla="*/ 864082 w 1075004"/>
                  <a:gd name="connsiteY70" fmla="*/ 466731 h 652173"/>
                  <a:gd name="connsiteX71" fmla="*/ 893383 w 1075004"/>
                  <a:gd name="connsiteY71" fmla="*/ 437430 h 652173"/>
                  <a:gd name="connsiteX72" fmla="*/ 984194 w 1075004"/>
                  <a:gd name="connsiteY72" fmla="*/ 425710 h 652173"/>
                  <a:gd name="connsiteX73" fmla="*/ 984193 w 1075004"/>
                  <a:gd name="connsiteY73" fmla="*/ 226463 h 652173"/>
                  <a:gd name="connsiteX74" fmla="*/ 954892 w 1075004"/>
                  <a:gd name="connsiteY74" fmla="*/ 197162 h 652173"/>
                  <a:gd name="connsiteX75" fmla="*/ 925591 w 1075004"/>
                  <a:gd name="connsiteY75" fmla="*/ 226463 h 652173"/>
                  <a:gd name="connsiteX76" fmla="*/ 925591 w 1075004"/>
                  <a:gd name="connsiteY76" fmla="*/ 425710 h 652173"/>
                  <a:gd name="connsiteX77" fmla="*/ 954892 w 1075004"/>
                  <a:gd name="connsiteY77" fmla="*/ 455011 h 652173"/>
                  <a:gd name="connsiteX78" fmla="*/ 954892 w 1075004"/>
                  <a:gd name="connsiteY78" fmla="*/ 455011 h 652173"/>
                  <a:gd name="connsiteX79" fmla="*/ 984194 w 1075004"/>
                  <a:gd name="connsiteY79" fmla="*/ 425710 h 652173"/>
                  <a:gd name="connsiteX80" fmla="*/ 1075004 w 1075004"/>
                  <a:gd name="connsiteY80" fmla="*/ 402268 h 652173"/>
                  <a:gd name="connsiteX81" fmla="*/ 1075003 w 1075004"/>
                  <a:gd name="connsiteY81" fmla="*/ 249904 h 652173"/>
                  <a:gd name="connsiteX82" fmla="*/ 1045703 w 1075004"/>
                  <a:gd name="connsiteY82" fmla="*/ 220603 h 652173"/>
                  <a:gd name="connsiteX83" fmla="*/ 1016401 w 1075004"/>
                  <a:gd name="connsiteY83" fmla="*/ 249904 h 652173"/>
                  <a:gd name="connsiteX84" fmla="*/ 1016402 w 1075004"/>
                  <a:gd name="connsiteY84" fmla="*/ 402269 h 652173"/>
                  <a:gd name="connsiteX85" fmla="*/ 1045703 w 1075004"/>
                  <a:gd name="connsiteY85" fmla="*/ 431570 h 652173"/>
                  <a:gd name="connsiteX86" fmla="*/ 1045703 w 1075004"/>
                  <a:gd name="connsiteY86" fmla="*/ 431570 h 652173"/>
                  <a:gd name="connsiteX87" fmla="*/ 1075004 w 1075004"/>
                  <a:gd name="connsiteY87" fmla="*/ 402268 h 65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075004" h="652173">
                    <a:moveTo>
                      <a:pt x="782320" y="253919"/>
                    </a:moveTo>
                    <a:cubicBezTo>
                      <a:pt x="781500" y="263286"/>
                      <a:pt x="773242" y="270215"/>
                      <a:pt x="763875" y="269396"/>
                    </a:cubicBezTo>
                    <a:cubicBezTo>
                      <a:pt x="649707" y="259408"/>
                      <a:pt x="535539" y="249420"/>
                      <a:pt x="421371" y="239431"/>
                    </a:cubicBezTo>
                    <a:lnTo>
                      <a:pt x="421370" y="253854"/>
                    </a:lnTo>
                    <a:lnTo>
                      <a:pt x="447078" y="253854"/>
                    </a:lnTo>
                    <a:cubicBezTo>
                      <a:pt x="456482" y="253853"/>
                      <a:pt x="464103" y="261476"/>
                      <a:pt x="464104" y="270880"/>
                    </a:cubicBezTo>
                    <a:lnTo>
                      <a:pt x="464104" y="270879"/>
                    </a:lnTo>
                    <a:cubicBezTo>
                      <a:pt x="464104" y="280282"/>
                      <a:pt x="456482" y="287905"/>
                      <a:pt x="447078" y="287905"/>
                    </a:cubicBezTo>
                    <a:cubicBezTo>
                      <a:pt x="438509" y="287905"/>
                      <a:pt x="429939" y="287904"/>
                      <a:pt x="421371" y="287905"/>
                    </a:cubicBezTo>
                    <a:lnTo>
                      <a:pt x="421371" y="311227"/>
                    </a:lnTo>
                    <a:lnTo>
                      <a:pt x="447078" y="311227"/>
                    </a:lnTo>
                    <a:cubicBezTo>
                      <a:pt x="456482" y="311227"/>
                      <a:pt x="464104" y="318850"/>
                      <a:pt x="464104" y="328253"/>
                    </a:cubicBezTo>
                    <a:lnTo>
                      <a:pt x="464104" y="328253"/>
                    </a:lnTo>
                    <a:cubicBezTo>
                      <a:pt x="464104" y="337655"/>
                      <a:pt x="456482" y="345278"/>
                      <a:pt x="447078" y="345278"/>
                    </a:cubicBezTo>
                    <a:cubicBezTo>
                      <a:pt x="438510" y="345278"/>
                      <a:pt x="429939" y="345278"/>
                      <a:pt x="421371" y="345279"/>
                    </a:cubicBezTo>
                    <a:lnTo>
                      <a:pt x="421371" y="368601"/>
                    </a:lnTo>
                    <a:lnTo>
                      <a:pt x="447078" y="368601"/>
                    </a:lnTo>
                    <a:cubicBezTo>
                      <a:pt x="456482" y="368601"/>
                      <a:pt x="464104" y="376223"/>
                      <a:pt x="464104" y="385627"/>
                    </a:cubicBezTo>
                    <a:lnTo>
                      <a:pt x="464104" y="385627"/>
                    </a:lnTo>
                    <a:cubicBezTo>
                      <a:pt x="464104" y="395030"/>
                      <a:pt x="456481" y="402652"/>
                      <a:pt x="447079" y="402652"/>
                    </a:cubicBezTo>
                    <a:cubicBezTo>
                      <a:pt x="438509" y="402652"/>
                      <a:pt x="429940" y="402652"/>
                      <a:pt x="421371" y="402652"/>
                    </a:cubicBezTo>
                    <a:lnTo>
                      <a:pt x="421370" y="417162"/>
                    </a:lnTo>
                    <a:lnTo>
                      <a:pt x="762267" y="381332"/>
                    </a:lnTo>
                    <a:cubicBezTo>
                      <a:pt x="771619" y="380350"/>
                      <a:pt x="779997" y="387134"/>
                      <a:pt x="780979" y="396485"/>
                    </a:cubicBezTo>
                    <a:cubicBezTo>
                      <a:pt x="781963" y="405837"/>
                      <a:pt x="775179" y="414214"/>
                      <a:pt x="765828" y="415197"/>
                    </a:cubicBezTo>
                    <a:cubicBezTo>
                      <a:pt x="649182" y="427457"/>
                      <a:pt x="532538" y="439718"/>
                      <a:pt x="415893" y="451977"/>
                    </a:cubicBezTo>
                    <a:cubicBezTo>
                      <a:pt x="406541" y="452960"/>
                      <a:pt x="398164" y="446176"/>
                      <a:pt x="397181" y="436824"/>
                    </a:cubicBezTo>
                    <a:cubicBezTo>
                      <a:pt x="396959" y="434720"/>
                      <a:pt x="397132" y="432665"/>
                      <a:pt x="398889" y="431060"/>
                    </a:cubicBezTo>
                    <a:lnTo>
                      <a:pt x="398669" y="430530"/>
                    </a:lnTo>
                    <a:lnTo>
                      <a:pt x="398669" y="402652"/>
                    </a:lnTo>
                    <a:lnTo>
                      <a:pt x="372962" y="402653"/>
                    </a:lnTo>
                    <a:cubicBezTo>
                      <a:pt x="363559" y="402653"/>
                      <a:pt x="355936" y="395031"/>
                      <a:pt x="355936" y="385627"/>
                    </a:cubicBezTo>
                    <a:cubicBezTo>
                      <a:pt x="355936" y="376224"/>
                      <a:pt x="363558" y="368601"/>
                      <a:pt x="372962" y="368601"/>
                    </a:cubicBezTo>
                    <a:lnTo>
                      <a:pt x="398669" y="368601"/>
                    </a:lnTo>
                    <a:lnTo>
                      <a:pt x="398669" y="345279"/>
                    </a:lnTo>
                    <a:lnTo>
                      <a:pt x="372962" y="345279"/>
                    </a:lnTo>
                    <a:cubicBezTo>
                      <a:pt x="363559" y="345278"/>
                      <a:pt x="355937" y="337656"/>
                      <a:pt x="355936" y="328253"/>
                    </a:cubicBezTo>
                    <a:cubicBezTo>
                      <a:pt x="355937" y="318850"/>
                      <a:pt x="363559" y="311227"/>
                      <a:pt x="372962" y="311228"/>
                    </a:cubicBezTo>
                    <a:lnTo>
                      <a:pt x="398669" y="311227"/>
                    </a:lnTo>
                    <a:lnTo>
                      <a:pt x="398669" y="287905"/>
                    </a:lnTo>
                    <a:lnTo>
                      <a:pt x="372962" y="287905"/>
                    </a:lnTo>
                    <a:cubicBezTo>
                      <a:pt x="363559" y="287905"/>
                      <a:pt x="355936" y="280283"/>
                      <a:pt x="355936" y="270880"/>
                    </a:cubicBezTo>
                    <a:cubicBezTo>
                      <a:pt x="355936" y="261476"/>
                      <a:pt x="363559" y="253854"/>
                      <a:pt x="372962" y="253854"/>
                    </a:cubicBezTo>
                    <a:lnTo>
                      <a:pt x="398669" y="253854"/>
                    </a:lnTo>
                    <a:lnTo>
                      <a:pt x="398669" y="226224"/>
                    </a:lnTo>
                    <a:cubicBezTo>
                      <a:pt x="398669" y="225699"/>
                      <a:pt x="398705" y="225182"/>
                      <a:pt x="399282" y="224745"/>
                    </a:cubicBezTo>
                    <a:lnTo>
                      <a:pt x="397875" y="220285"/>
                    </a:lnTo>
                    <a:cubicBezTo>
                      <a:pt x="398695" y="210917"/>
                      <a:pt x="406953" y="203988"/>
                      <a:pt x="416320" y="204807"/>
                    </a:cubicBezTo>
                    <a:lnTo>
                      <a:pt x="766843" y="235474"/>
                    </a:lnTo>
                    <a:cubicBezTo>
                      <a:pt x="776210" y="236294"/>
                      <a:pt x="783139" y="244551"/>
                      <a:pt x="782320" y="253919"/>
                    </a:cubicBezTo>
                    <a:close/>
                    <a:moveTo>
                      <a:pt x="787242" y="326087"/>
                    </a:moveTo>
                    <a:lnTo>
                      <a:pt x="785600" y="324445"/>
                    </a:lnTo>
                    <a:lnTo>
                      <a:pt x="785600" y="237207"/>
                    </a:lnTo>
                    <a:cubicBezTo>
                      <a:pt x="785600" y="202145"/>
                      <a:pt x="757177" y="173722"/>
                      <a:pt x="722115" y="173722"/>
                    </a:cubicBezTo>
                    <a:lnTo>
                      <a:pt x="634876" y="173722"/>
                    </a:lnTo>
                    <a:cubicBezTo>
                      <a:pt x="608805" y="147651"/>
                      <a:pt x="582735" y="121579"/>
                      <a:pt x="556664" y="95509"/>
                    </a:cubicBezTo>
                    <a:cubicBezTo>
                      <a:pt x="429319" y="-31836"/>
                      <a:pt x="222853" y="-31836"/>
                      <a:pt x="95508" y="95509"/>
                    </a:cubicBezTo>
                    <a:cubicBezTo>
                      <a:pt x="31836" y="159181"/>
                      <a:pt x="0" y="242634"/>
                      <a:pt x="0" y="326087"/>
                    </a:cubicBezTo>
                    <a:cubicBezTo>
                      <a:pt x="0" y="409540"/>
                      <a:pt x="31836" y="492992"/>
                      <a:pt x="95508" y="556665"/>
                    </a:cubicBezTo>
                    <a:cubicBezTo>
                      <a:pt x="222853" y="684010"/>
                      <a:pt x="429320" y="684010"/>
                      <a:pt x="556664" y="556665"/>
                    </a:cubicBezTo>
                    <a:lnTo>
                      <a:pt x="634877" y="478452"/>
                    </a:lnTo>
                    <a:lnTo>
                      <a:pt x="722116" y="478453"/>
                    </a:lnTo>
                    <a:cubicBezTo>
                      <a:pt x="757178" y="478452"/>
                      <a:pt x="785600" y="450029"/>
                      <a:pt x="785600" y="414968"/>
                    </a:cubicBezTo>
                    <a:lnTo>
                      <a:pt x="785600" y="327729"/>
                    </a:lnTo>
                    <a:close/>
                    <a:moveTo>
                      <a:pt x="893383" y="437430"/>
                    </a:moveTo>
                    <a:lnTo>
                      <a:pt x="893383" y="214743"/>
                    </a:lnTo>
                    <a:cubicBezTo>
                      <a:pt x="893383" y="198561"/>
                      <a:pt x="880265" y="185442"/>
                      <a:pt x="864082" y="185442"/>
                    </a:cubicBezTo>
                    <a:cubicBezTo>
                      <a:pt x="847899" y="185442"/>
                      <a:pt x="834781" y="198561"/>
                      <a:pt x="834781" y="214743"/>
                    </a:cubicBezTo>
                    <a:lnTo>
                      <a:pt x="834781" y="437431"/>
                    </a:lnTo>
                    <a:cubicBezTo>
                      <a:pt x="834781" y="453613"/>
                      <a:pt x="847900" y="466732"/>
                      <a:pt x="864082" y="466732"/>
                    </a:cubicBezTo>
                    <a:lnTo>
                      <a:pt x="864082" y="466731"/>
                    </a:lnTo>
                    <a:cubicBezTo>
                      <a:pt x="880265" y="466731"/>
                      <a:pt x="893383" y="453613"/>
                      <a:pt x="893383" y="437430"/>
                    </a:cubicBezTo>
                    <a:close/>
                    <a:moveTo>
                      <a:pt x="984194" y="425710"/>
                    </a:moveTo>
                    <a:lnTo>
                      <a:pt x="984193" y="226463"/>
                    </a:lnTo>
                    <a:cubicBezTo>
                      <a:pt x="984193" y="210281"/>
                      <a:pt x="971075" y="197163"/>
                      <a:pt x="954892" y="197162"/>
                    </a:cubicBezTo>
                    <a:cubicBezTo>
                      <a:pt x="938710" y="197163"/>
                      <a:pt x="925591" y="210281"/>
                      <a:pt x="925591" y="226463"/>
                    </a:cubicBezTo>
                    <a:lnTo>
                      <a:pt x="925591" y="425710"/>
                    </a:lnTo>
                    <a:cubicBezTo>
                      <a:pt x="925591" y="441893"/>
                      <a:pt x="938710" y="455011"/>
                      <a:pt x="954892" y="455011"/>
                    </a:cubicBezTo>
                    <a:lnTo>
                      <a:pt x="954892" y="455011"/>
                    </a:lnTo>
                    <a:cubicBezTo>
                      <a:pt x="971075" y="455011"/>
                      <a:pt x="984194" y="441892"/>
                      <a:pt x="984194" y="425710"/>
                    </a:cubicBezTo>
                    <a:close/>
                    <a:moveTo>
                      <a:pt x="1075004" y="402268"/>
                    </a:moveTo>
                    <a:lnTo>
                      <a:pt x="1075003" y="249904"/>
                    </a:lnTo>
                    <a:cubicBezTo>
                      <a:pt x="1075003" y="233721"/>
                      <a:pt x="1061885" y="220603"/>
                      <a:pt x="1045703" y="220603"/>
                    </a:cubicBezTo>
                    <a:cubicBezTo>
                      <a:pt x="1029520" y="220603"/>
                      <a:pt x="1016401" y="233721"/>
                      <a:pt x="1016401" y="249904"/>
                    </a:cubicBezTo>
                    <a:lnTo>
                      <a:pt x="1016402" y="402269"/>
                    </a:lnTo>
                    <a:cubicBezTo>
                      <a:pt x="1016402" y="418451"/>
                      <a:pt x="1029520" y="431570"/>
                      <a:pt x="1045703" y="431570"/>
                    </a:cubicBezTo>
                    <a:lnTo>
                      <a:pt x="1045703" y="431570"/>
                    </a:lnTo>
                    <a:cubicBezTo>
                      <a:pt x="1061885" y="431570"/>
                      <a:pt x="1075004" y="418451"/>
                      <a:pt x="1075004" y="40226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grpSp>
      <p:grpSp>
        <p:nvGrpSpPr>
          <p:cNvPr id="153" name="Group 152">
            <a:extLst>
              <a:ext uri="{FF2B5EF4-FFF2-40B4-BE49-F238E27FC236}">
                <a16:creationId xmlns:a16="http://schemas.microsoft.com/office/drawing/2014/main" id="{EB6DC035-F758-4505-80A0-F8F72D770A4C}"/>
              </a:ext>
            </a:extLst>
          </p:cNvPr>
          <p:cNvGrpSpPr/>
          <p:nvPr/>
        </p:nvGrpSpPr>
        <p:grpSpPr>
          <a:xfrm>
            <a:off x="4927290" y="4276369"/>
            <a:ext cx="2101791" cy="2102952"/>
            <a:chOff x="2265079" y="1581548"/>
            <a:chExt cx="3028217" cy="3029891"/>
          </a:xfrm>
        </p:grpSpPr>
        <p:sp>
          <p:nvSpPr>
            <p:cNvPr id="154" name="Freeform: Shape 153">
              <a:extLst>
                <a:ext uri="{FF2B5EF4-FFF2-40B4-BE49-F238E27FC236}">
                  <a16:creationId xmlns:a16="http://schemas.microsoft.com/office/drawing/2014/main" id="{1C431B3D-A930-4069-A5E2-9CCFF18BC746}"/>
                </a:ext>
              </a:extLst>
            </p:cNvPr>
            <p:cNvSpPr/>
            <p:nvPr/>
          </p:nvSpPr>
          <p:spPr>
            <a:xfrm>
              <a:off x="2265854" y="1584775"/>
              <a:ext cx="3026664" cy="3026664"/>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1"/>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a:p>
          </p:txBody>
        </p:sp>
        <p:sp>
          <p:nvSpPr>
            <p:cNvPr id="155" name="Freeform: Shape 154">
              <a:extLst>
                <a:ext uri="{FF2B5EF4-FFF2-40B4-BE49-F238E27FC236}">
                  <a16:creationId xmlns:a16="http://schemas.microsoft.com/office/drawing/2014/main" id="{D8D2BDF1-2195-4767-90D5-8186C0ED0A09}"/>
                </a:ext>
              </a:extLst>
            </p:cNvPr>
            <p:cNvSpPr/>
            <p:nvPr/>
          </p:nvSpPr>
          <p:spPr>
            <a:xfrm>
              <a:off x="2265079" y="1581548"/>
              <a:ext cx="3028217" cy="2962327"/>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1">
                <a:lumMod val="40000"/>
                <a:lumOff val="60000"/>
              </a:schemeClr>
            </a:solidFill>
            <a:ln w="9525" cap="flat">
              <a:noFill/>
              <a:prstDash val="solid"/>
              <a:miter/>
            </a:ln>
          </p:spPr>
          <p:txBody>
            <a:bodyPr rtlCol="0" anchor="ctr"/>
            <a:lstStyle/>
            <a:p>
              <a:endParaRPr lang="en-US" dirty="0"/>
            </a:p>
          </p:txBody>
        </p:sp>
      </p:grpSp>
      <p:grpSp>
        <p:nvGrpSpPr>
          <p:cNvPr id="156" name="Group 155">
            <a:extLst>
              <a:ext uri="{FF2B5EF4-FFF2-40B4-BE49-F238E27FC236}">
                <a16:creationId xmlns:a16="http://schemas.microsoft.com/office/drawing/2014/main" id="{85CF56AE-BEC7-4453-93DC-01E3C2042431}"/>
              </a:ext>
            </a:extLst>
          </p:cNvPr>
          <p:cNvGrpSpPr/>
          <p:nvPr/>
        </p:nvGrpSpPr>
        <p:grpSpPr>
          <a:xfrm flipH="1">
            <a:off x="7513764" y="903200"/>
            <a:ext cx="4030228" cy="2600352"/>
            <a:chOff x="1070741" y="2355612"/>
            <a:chExt cx="3613027" cy="2331169"/>
          </a:xfrm>
        </p:grpSpPr>
        <p:sp>
          <p:nvSpPr>
            <p:cNvPr id="157" name="Freeform 2">
              <a:extLst>
                <a:ext uri="{FF2B5EF4-FFF2-40B4-BE49-F238E27FC236}">
                  <a16:creationId xmlns:a16="http://schemas.microsoft.com/office/drawing/2014/main" id="{53688159-EBAA-4825-812F-99EC09430044}"/>
                </a:ext>
              </a:extLst>
            </p:cNvPr>
            <p:cNvSpPr/>
            <p:nvPr/>
          </p:nvSpPr>
          <p:spPr>
            <a:xfrm>
              <a:off x="2216184" y="2716811"/>
              <a:ext cx="2467584" cy="1722768"/>
            </a:xfrm>
            <a:custGeom>
              <a:avLst/>
              <a:gdLst>
                <a:gd name="connsiteX0" fmla="*/ 0 w 4637314"/>
                <a:gd name="connsiteY0" fmla="*/ 468086 h 2906486"/>
                <a:gd name="connsiteX1" fmla="*/ 65314 w 4637314"/>
                <a:gd name="connsiteY1" fmla="*/ 2906486 h 2906486"/>
                <a:gd name="connsiteX2" fmla="*/ 4637314 w 4637314"/>
                <a:gd name="connsiteY2" fmla="*/ 2862943 h 2906486"/>
                <a:gd name="connsiteX3" fmla="*/ 729343 w 4637314"/>
                <a:gd name="connsiteY3" fmla="*/ 0 h 2906486"/>
                <a:gd name="connsiteX4" fmla="*/ 141514 w 4637314"/>
                <a:gd name="connsiteY4" fmla="*/ 304800 h 2906486"/>
                <a:gd name="connsiteX5" fmla="*/ 0 w 4637314"/>
                <a:gd name="connsiteY5" fmla="*/ 468086 h 2906486"/>
                <a:gd name="connsiteX0" fmla="*/ 0 w 4637314"/>
                <a:gd name="connsiteY0" fmla="*/ 468086 h 2906486"/>
                <a:gd name="connsiteX1" fmla="*/ 65314 w 4637314"/>
                <a:gd name="connsiteY1" fmla="*/ 2906486 h 2906486"/>
                <a:gd name="connsiteX2" fmla="*/ 4637314 w 4637314"/>
                <a:gd name="connsiteY2" fmla="*/ 2862943 h 2906486"/>
                <a:gd name="connsiteX3" fmla="*/ 729343 w 4637314"/>
                <a:gd name="connsiteY3" fmla="*/ 0 h 2906486"/>
                <a:gd name="connsiteX4" fmla="*/ 0 w 4637314"/>
                <a:gd name="connsiteY4" fmla="*/ 468086 h 2906486"/>
                <a:gd name="connsiteX0" fmla="*/ 0 w 4637314"/>
                <a:gd name="connsiteY0" fmla="*/ 468086 h 2906486"/>
                <a:gd name="connsiteX1" fmla="*/ 13507 w 4637314"/>
                <a:gd name="connsiteY1" fmla="*/ 2906486 h 2906486"/>
                <a:gd name="connsiteX2" fmla="*/ 4637314 w 4637314"/>
                <a:gd name="connsiteY2" fmla="*/ 2862943 h 2906486"/>
                <a:gd name="connsiteX3" fmla="*/ 729343 w 4637314"/>
                <a:gd name="connsiteY3" fmla="*/ 0 h 2906486"/>
                <a:gd name="connsiteX4" fmla="*/ 0 w 4637314"/>
                <a:gd name="connsiteY4" fmla="*/ 468086 h 2906486"/>
                <a:gd name="connsiteX0" fmla="*/ 13023 w 4650337"/>
                <a:gd name="connsiteY0" fmla="*/ 468086 h 2915120"/>
                <a:gd name="connsiteX1" fmla="*/ 626 w 4650337"/>
                <a:gd name="connsiteY1" fmla="*/ 2915120 h 2915120"/>
                <a:gd name="connsiteX2" fmla="*/ 4650337 w 4650337"/>
                <a:gd name="connsiteY2" fmla="*/ 2862943 h 2915120"/>
                <a:gd name="connsiteX3" fmla="*/ 742366 w 4650337"/>
                <a:gd name="connsiteY3" fmla="*/ 0 h 2915120"/>
                <a:gd name="connsiteX4" fmla="*/ 13023 w 4650337"/>
                <a:gd name="connsiteY4" fmla="*/ 468086 h 2915120"/>
                <a:gd name="connsiteX0" fmla="*/ 13023 w 4417204"/>
                <a:gd name="connsiteY0" fmla="*/ 468086 h 2915120"/>
                <a:gd name="connsiteX1" fmla="*/ 626 w 4417204"/>
                <a:gd name="connsiteY1" fmla="*/ 2915120 h 2915120"/>
                <a:gd name="connsiteX2" fmla="*/ 4417204 w 4417204"/>
                <a:gd name="connsiteY2" fmla="*/ 2871577 h 2915120"/>
                <a:gd name="connsiteX3" fmla="*/ 742366 w 4417204"/>
                <a:gd name="connsiteY3" fmla="*/ 0 h 2915120"/>
                <a:gd name="connsiteX4" fmla="*/ 13023 w 4417204"/>
                <a:gd name="connsiteY4" fmla="*/ 468086 h 2915120"/>
                <a:gd name="connsiteX0" fmla="*/ 13023 w 4175437"/>
                <a:gd name="connsiteY0" fmla="*/ 468086 h 2915120"/>
                <a:gd name="connsiteX1" fmla="*/ 626 w 4175437"/>
                <a:gd name="connsiteY1" fmla="*/ 2915120 h 2915120"/>
                <a:gd name="connsiteX2" fmla="*/ 4175437 w 4175437"/>
                <a:gd name="connsiteY2" fmla="*/ 2897481 h 2915120"/>
                <a:gd name="connsiteX3" fmla="*/ 742366 w 4175437"/>
                <a:gd name="connsiteY3" fmla="*/ 0 h 2915120"/>
                <a:gd name="connsiteX4" fmla="*/ 13023 w 4175437"/>
                <a:gd name="connsiteY4" fmla="*/ 468086 h 2915120"/>
                <a:gd name="connsiteX0" fmla="*/ 13023 w 4175437"/>
                <a:gd name="connsiteY0" fmla="*/ 468086 h 2915120"/>
                <a:gd name="connsiteX1" fmla="*/ 626 w 4175437"/>
                <a:gd name="connsiteY1" fmla="*/ 2915120 h 2915120"/>
                <a:gd name="connsiteX2" fmla="*/ 4175437 w 4175437"/>
                <a:gd name="connsiteY2" fmla="*/ 2897481 h 2915120"/>
                <a:gd name="connsiteX3" fmla="*/ 742366 w 4175437"/>
                <a:gd name="connsiteY3" fmla="*/ 0 h 2915120"/>
                <a:gd name="connsiteX4" fmla="*/ 13023 w 4175437"/>
                <a:gd name="connsiteY4" fmla="*/ 468086 h 2915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5437" h="2915120">
                  <a:moveTo>
                    <a:pt x="13023" y="468086"/>
                  </a:moveTo>
                  <a:cubicBezTo>
                    <a:pt x="17525" y="1280886"/>
                    <a:pt x="-3876" y="2102320"/>
                    <a:pt x="626" y="2915120"/>
                  </a:cubicBezTo>
                  <a:lnTo>
                    <a:pt x="4175437" y="2897481"/>
                  </a:lnTo>
                  <a:lnTo>
                    <a:pt x="742366" y="0"/>
                  </a:lnTo>
                  <a:lnTo>
                    <a:pt x="13023" y="468086"/>
                  </a:lnTo>
                  <a:close/>
                </a:path>
              </a:pathLst>
            </a:custGeom>
            <a:gradFill>
              <a:gsLst>
                <a:gs pos="0">
                  <a:schemeClr val="bg1">
                    <a:alpha val="20000"/>
                  </a:schemeClr>
                </a:gs>
                <a:gs pos="27000">
                  <a:schemeClr val="bg1">
                    <a:alpha val="80000"/>
                  </a:schemeClr>
                </a:gs>
                <a:gs pos="100000">
                  <a:schemeClr val="accent6">
                    <a:lumMod val="20000"/>
                    <a:lumOff val="8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nvGrpSpPr>
            <p:cNvPr id="158" name="Group 157">
              <a:extLst>
                <a:ext uri="{FF2B5EF4-FFF2-40B4-BE49-F238E27FC236}">
                  <a16:creationId xmlns:a16="http://schemas.microsoft.com/office/drawing/2014/main" id="{0A0A7DFB-75C2-4FF3-9609-04DF8A0DB234}"/>
                </a:ext>
              </a:extLst>
            </p:cNvPr>
            <p:cNvGrpSpPr/>
            <p:nvPr/>
          </p:nvGrpSpPr>
          <p:grpSpPr>
            <a:xfrm rot="3660000">
              <a:off x="1772640" y="2273771"/>
              <a:ext cx="112390" cy="1065317"/>
              <a:chOff x="1039691" y="2468855"/>
              <a:chExt cx="190176" cy="1802639"/>
            </a:xfrm>
          </p:grpSpPr>
          <p:sp>
            <p:nvSpPr>
              <p:cNvPr id="167" name="Rectangle 166">
                <a:extLst>
                  <a:ext uri="{FF2B5EF4-FFF2-40B4-BE49-F238E27FC236}">
                    <a16:creationId xmlns:a16="http://schemas.microsoft.com/office/drawing/2014/main" id="{4F50AA7A-54FD-48F8-8374-13974F1259B7}"/>
                  </a:ext>
                </a:extLst>
              </p:cNvPr>
              <p:cNvSpPr/>
              <p:nvPr/>
            </p:nvSpPr>
            <p:spPr>
              <a:xfrm>
                <a:off x="1039691" y="2471295"/>
                <a:ext cx="72008" cy="1800199"/>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68" name="Rectangle 167">
                <a:extLst>
                  <a:ext uri="{FF2B5EF4-FFF2-40B4-BE49-F238E27FC236}">
                    <a16:creationId xmlns:a16="http://schemas.microsoft.com/office/drawing/2014/main" id="{9E92E1B1-23D2-43CC-B9BA-BB530F9E9475}"/>
                  </a:ext>
                </a:extLst>
              </p:cNvPr>
              <p:cNvSpPr/>
              <p:nvPr/>
            </p:nvSpPr>
            <p:spPr>
              <a:xfrm>
                <a:off x="1157859" y="2468855"/>
                <a:ext cx="72008" cy="180020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grpSp>
        <p:grpSp>
          <p:nvGrpSpPr>
            <p:cNvPr id="159" name="Group 158">
              <a:extLst>
                <a:ext uri="{FF2B5EF4-FFF2-40B4-BE49-F238E27FC236}">
                  <a16:creationId xmlns:a16="http://schemas.microsoft.com/office/drawing/2014/main" id="{205331BD-3E84-42FF-B572-3076217E5F0F}"/>
                </a:ext>
              </a:extLst>
            </p:cNvPr>
            <p:cNvGrpSpPr/>
            <p:nvPr/>
          </p:nvGrpSpPr>
          <p:grpSpPr>
            <a:xfrm>
              <a:off x="1314845" y="3097544"/>
              <a:ext cx="136170" cy="1065354"/>
              <a:chOff x="1093356" y="2490394"/>
              <a:chExt cx="230413" cy="1802702"/>
            </a:xfrm>
          </p:grpSpPr>
          <p:sp>
            <p:nvSpPr>
              <p:cNvPr id="165" name="Rectangle 164">
                <a:extLst>
                  <a:ext uri="{FF2B5EF4-FFF2-40B4-BE49-F238E27FC236}">
                    <a16:creationId xmlns:a16="http://schemas.microsoft.com/office/drawing/2014/main" id="{7DCBE295-1816-4641-8D29-77C44356E46A}"/>
                  </a:ext>
                </a:extLst>
              </p:cNvPr>
              <p:cNvSpPr/>
              <p:nvPr/>
            </p:nvSpPr>
            <p:spPr>
              <a:xfrm>
                <a:off x="1093356" y="2492897"/>
                <a:ext cx="72008" cy="1800199"/>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66" name="Rectangle 165">
                <a:extLst>
                  <a:ext uri="{FF2B5EF4-FFF2-40B4-BE49-F238E27FC236}">
                    <a16:creationId xmlns:a16="http://schemas.microsoft.com/office/drawing/2014/main" id="{04DD437C-98D7-4C5C-B280-383E0BDF8AC1}"/>
                  </a:ext>
                </a:extLst>
              </p:cNvPr>
              <p:cNvSpPr/>
              <p:nvPr/>
            </p:nvSpPr>
            <p:spPr>
              <a:xfrm>
                <a:off x="1251762" y="2490394"/>
                <a:ext cx="72007" cy="1800199"/>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160" name="Group 159">
              <a:extLst>
                <a:ext uri="{FF2B5EF4-FFF2-40B4-BE49-F238E27FC236}">
                  <a16:creationId xmlns:a16="http://schemas.microsoft.com/office/drawing/2014/main" id="{DC14D2DA-7F0B-4605-BE21-D6CFF8F97771}"/>
                </a:ext>
              </a:extLst>
            </p:cNvPr>
            <p:cNvGrpSpPr/>
            <p:nvPr/>
          </p:nvGrpSpPr>
          <p:grpSpPr>
            <a:xfrm>
              <a:off x="1243434" y="2957732"/>
              <a:ext cx="279625" cy="279625"/>
              <a:chOff x="3275856" y="4077072"/>
              <a:chExt cx="504056" cy="504056"/>
            </a:xfrm>
          </p:grpSpPr>
          <p:sp>
            <p:nvSpPr>
              <p:cNvPr id="163" name="Oval 162">
                <a:extLst>
                  <a:ext uri="{FF2B5EF4-FFF2-40B4-BE49-F238E27FC236}">
                    <a16:creationId xmlns:a16="http://schemas.microsoft.com/office/drawing/2014/main" id="{14BC69C2-CB3E-4546-8E52-E25ECEB2BC4B}"/>
                  </a:ext>
                </a:extLst>
              </p:cNvPr>
              <p:cNvSpPr/>
              <p:nvPr/>
            </p:nvSpPr>
            <p:spPr>
              <a:xfrm>
                <a:off x="3275856" y="4077072"/>
                <a:ext cx="504056" cy="504056"/>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64" name="Oval 163">
                <a:extLst>
                  <a:ext uri="{FF2B5EF4-FFF2-40B4-BE49-F238E27FC236}">
                    <a16:creationId xmlns:a16="http://schemas.microsoft.com/office/drawing/2014/main" id="{F2A6B26C-7E4C-4561-BBF1-115FFE2679E9}"/>
                  </a:ext>
                </a:extLst>
              </p:cNvPr>
              <p:cNvSpPr/>
              <p:nvPr/>
            </p:nvSpPr>
            <p:spPr>
              <a:xfrm>
                <a:off x="3375484" y="4176700"/>
                <a:ext cx="304800" cy="304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161" name="Rounded Rectangle 14">
              <a:extLst>
                <a:ext uri="{FF2B5EF4-FFF2-40B4-BE49-F238E27FC236}">
                  <a16:creationId xmlns:a16="http://schemas.microsoft.com/office/drawing/2014/main" id="{983C3337-3AA1-4D8B-B81C-032D708EE461}"/>
                </a:ext>
              </a:extLst>
            </p:cNvPr>
            <p:cNvSpPr/>
            <p:nvPr/>
          </p:nvSpPr>
          <p:spPr>
            <a:xfrm rot="19957432">
              <a:off x="2045380" y="2355612"/>
              <a:ext cx="598917" cy="568478"/>
            </a:xfrm>
            <a:custGeom>
              <a:avLst/>
              <a:gdLst>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 name="connsiteX0" fmla="*/ 298603 w 598917"/>
                <a:gd name="connsiteY0" fmla="*/ 2 h 568478"/>
                <a:gd name="connsiteX1" fmla="*/ 373918 w 598917"/>
                <a:gd name="connsiteY1" fmla="*/ 19676 h 568478"/>
                <a:gd name="connsiteX2" fmla="*/ 448829 w 598917"/>
                <a:gd name="connsiteY2" fmla="*/ 150752 h 568478"/>
                <a:gd name="connsiteX3" fmla="*/ 446328 w 598917"/>
                <a:gd name="connsiteY3" fmla="*/ 150767 h 568478"/>
                <a:gd name="connsiteX4" fmla="*/ 446328 w 598917"/>
                <a:gd name="connsiteY4" fmla="*/ 252762 h 568478"/>
                <a:gd name="connsiteX5" fmla="*/ 446478 w 598917"/>
                <a:gd name="connsiteY5" fmla="*/ 252762 h 568478"/>
                <a:gd name="connsiteX6" fmla="*/ 598917 w 598917"/>
                <a:gd name="connsiteY6" fmla="*/ 565068 h 568478"/>
                <a:gd name="connsiteX7" fmla="*/ 0 w 598917"/>
                <a:gd name="connsiteY7" fmla="*/ 568478 h 568478"/>
                <a:gd name="connsiteX8" fmla="*/ 142510 w 598917"/>
                <a:gd name="connsiteY8" fmla="*/ 252762 h 568478"/>
                <a:gd name="connsiteX9" fmla="*/ 143217 w 598917"/>
                <a:gd name="connsiteY9" fmla="*/ 252762 h 568478"/>
                <a:gd name="connsiteX10" fmla="*/ 143217 w 598917"/>
                <a:gd name="connsiteY10" fmla="*/ 134244 h 568478"/>
                <a:gd name="connsiteX11" fmla="*/ 223520 w 598917"/>
                <a:gd name="connsiteY11" fmla="*/ 20528 h 568478"/>
                <a:gd name="connsiteX12" fmla="*/ 298603 w 598917"/>
                <a:gd name="connsiteY12" fmla="*/ 2 h 56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8917" h="568478">
                  <a:moveTo>
                    <a:pt x="298603" y="2"/>
                  </a:moveTo>
                  <a:cubicBezTo>
                    <a:pt x="324583" y="-145"/>
                    <a:pt x="350602" y="6408"/>
                    <a:pt x="373918" y="19676"/>
                  </a:cubicBezTo>
                  <a:cubicBezTo>
                    <a:pt x="421176" y="46569"/>
                    <a:pt x="449886" y="96804"/>
                    <a:pt x="448829" y="150752"/>
                  </a:cubicBezTo>
                  <a:lnTo>
                    <a:pt x="446328" y="150767"/>
                  </a:lnTo>
                  <a:lnTo>
                    <a:pt x="446328" y="252762"/>
                  </a:lnTo>
                  <a:lnTo>
                    <a:pt x="446478" y="252762"/>
                  </a:lnTo>
                  <a:lnTo>
                    <a:pt x="598917" y="565068"/>
                  </a:lnTo>
                  <a:lnTo>
                    <a:pt x="0" y="568478"/>
                  </a:lnTo>
                  <a:lnTo>
                    <a:pt x="142510" y="252762"/>
                  </a:lnTo>
                  <a:lnTo>
                    <a:pt x="143217" y="252762"/>
                  </a:lnTo>
                  <a:lnTo>
                    <a:pt x="143217" y="134244"/>
                  </a:lnTo>
                  <a:cubicBezTo>
                    <a:pt x="143445" y="138297"/>
                    <a:pt x="164730" y="39613"/>
                    <a:pt x="223520" y="20528"/>
                  </a:cubicBezTo>
                  <a:cubicBezTo>
                    <a:pt x="249418" y="-1846"/>
                    <a:pt x="272623" y="149"/>
                    <a:pt x="298603" y="2"/>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62" name="Diagonal Stripe 161">
              <a:extLst>
                <a:ext uri="{FF2B5EF4-FFF2-40B4-BE49-F238E27FC236}">
                  <a16:creationId xmlns:a16="http://schemas.microsoft.com/office/drawing/2014/main" id="{08EC1A92-0ABE-4998-A0BD-1829B18B5B49}"/>
                </a:ext>
              </a:extLst>
            </p:cNvPr>
            <p:cNvSpPr/>
            <p:nvPr/>
          </p:nvSpPr>
          <p:spPr>
            <a:xfrm rot="2700000">
              <a:off x="1070741" y="4062402"/>
              <a:ext cx="624379" cy="624379"/>
            </a:xfrm>
            <a:prstGeom prst="diagStrip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169" name="Group 168">
            <a:extLst>
              <a:ext uri="{FF2B5EF4-FFF2-40B4-BE49-F238E27FC236}">
                <a16:creationId xmlns:a16="http://schemas.microsoft.com/office/drawing/2014/main" id="{EE053165-B50A-4FEC-B48F-DA9C56C21DE4}"/>
              </a:ext>
            </a:extLst>
          </p:cNvPr>
          <p:cNvGrpSpPr/>
          <p:nvPr/>
        </p:nvGrpSpPr>
        <p:grpSpPr>
          <a:xfrm flipH="1">
            <a:off x="7980349" y="2855586"/>
            <a:ext cx="2579948" cy="1094004"/>
            <a:chOff x="2855642" y="1729428"/>
            <a:chExt cx="6480725" cy="2748096"/>
          </a:xfrm>
        </p:grpSpPr>
        <p:sp>
          <p:nvSpPr>
            <p:cNvPr id="170" name="Rectangle 5">
              <a:extLst>
                <a:ext uri="{FF2B5EF4-FFF2-40B4-BE49-F238E27FC236}">
                  <a16:creationId xmlns:a16="http://schemas.microsoft.com/office/drawing/2014/main" id="{98F52491-C57B-4915-9D2E-33B09EA98DB3}"/>
                </a:ext>
              </a:extLst>
            </p:cNvPr>
            <p:cNvSpPr/>
            <p:nvPr/>
          </p:nvSpPr>
          <p:spPr>
            <a:xfrm>
              <a:off x="4716696" y="2405690"/>
              <a:ext cx="2774385" cy="1882403"/>
            </a:xfrm>
            <a:custGeom>
              <a:avLst/>
              <a:gdLst/>
              <a:ahLst/>
              <a:cxnLst/>
              <a:rect l="l" t="t" r="r" b="b"/>
              <a:pathLst>
                <a:path w="2897024" h="2264776">
                  <a:moveTo>
                    <a:pt x="0" y="0"/>
                  </a:moveTo>
                  <a:lnTo>
                    <a:pt x="2897024" y="0"/>
                  </a:lnTo>
                  <a:lnTo>
                    <a:pt x="2897024" y="1891127"/>
                  </a:lnTo>
                  <a:cubicBezTo>
                    <a:pt x="2802822" y="1872712"/>
                    <a:pt x="2705549" y="1863893"/>
                    <a:pt x="2606215" y="1863893"/>
                  </a:cubicBezTo>
                  <a:cubicBezTo>
                    <a:pt x="2195568" y="1863893"/>
                    <a:pt x="1820122" y="2014603"/>
                    <a:pt x="1533076" y="2264776"/>
                  </a:cubicBezTo>
                  <a:cubicBezTo>
                    <a:pt x="1247202" y="2014157"/>
                    <a:pt x="872259" y="1863893"/>
                    <a:pt x="462219" y="1863893"/>
                  </a:cubicBezTo>
                  <a:cubicBezTo>
                    <a:pt x="301614" y="1863893"/>
                    <a:pt x="146393" y="1886946"/>
                    <a:pt x="0" y="193100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71" name="Rectangle 5">
              <a:extLst>
                <a:ext uri="{FF2B5EF4-FFF2-40B4-BE49-F238E27FC236}">
                  <a16:creationId xmlns:a16="http://schemas.microsoft.com/office/drawing/2014/main" id="{C073CA8C-9F30-4E35-A3CD-155862C315A0}"/>
                </a:ext>
              </a:extLst>
            </p:cNvPr>
            <p:cNvSpPr/>
            <p:nvPr/>
          </p:nvSpPr>
          <p:spPr>
            <a:xfrm>
              <a:off x="4716696" y="2771860"/>
              <a:ext cx="2774385" cy="905985"/>
            </a:xfrm>
            <a:custGeom>
              <a:avLst/>
              <a:gdLst/>
              <a:ahLst/>
              <a:cxnLst/>
              <a:rect l="l" t="t" r="r" b="b"/>
              <a:pathLst>
                <a:path w="648072" h="243840">
                  <a:moveTo>
                    <a:pt x="0" y="0"/>
                  </a:moveTo>
                  <a:lnTo>
                    <a:pt x="648072" y="0"/>
                  </a:lnTo>
                  <a:lnTo>
                    <a:pt x="648072" y="146327"/>
                  </a:lnTo>
                  <a:lnTo>
                    <a:pt x="359596" y="243840"/>
                  </a:lnTo>
                  <a:lnTo>
                    <a:pt x="0" y="128585"/>
                  </a:lnTo>
                  <a:close/>
                </a:path>
              </a:pathLst>
            </a:cu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72" name="Freeform 22">
              <a:extLst>
                <a:ext uri="{FF2B5EF4-FFF2-40B4-BE49-F238E27FC236}">
                  <a16:creationId xmlns:a16="http://schemas.microsoft.com/office/drawing/2014/main" id="{5FDF4BC2-6C02-4C1B-8ECA-016F1663C24B}"/>
                </a:ext>
              </a:extLst>
            </p:cNvPr>
            <p:cNvSpPr/>
            <p:nvPr/>
          </p:nvSpPr>
          <p:spPr>
            <a:xfrm>
              <a:off x="2855642" y="1729428"/>
              <a:ext cx="6480725" cy="1657211"/>
            </a:xfrm>
            <a:custGeom>
              <a:avLst/>
              <a:gdLst>
                <a:gd name="connsiteX0" fmla="*/ 762000 w 1513840"/>
                <a:gd name="connsiteY0" fmla="*/ 0 h 487680"/>
                <a:gd name="connsiteX1" fmla="*/ 0 w 1513840"/>
                <a:gd name="connsiteY1" fmla="*/ 233680 h 487680"/>
                <a:gd name="connsiteX2" fmla="*/ 792480 w 1513840"/>
                <a:gd name="connsiteY2" fmla="*/ 487680 h 487680"/>
                <a:gd name="connsiteX3" fmla="*/ 1513840 w 1513840"/>
                <a:gd name="connsiteY3" fmla="*/ 243840 h 487680"/>
                <a:gd name="connsiteX4" fmla="*/ 762000 w 1513840"/>
                <a:gd name="connsiteY4" fmla="*/ 0 h 487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3840" h="487680">
                  <a:moveTo>
                    <a:pt x="762000" y="0"/>
                  </a:moveTo>
                  <a:lnTo>
                    <a:pt x="0" y="233680"/>
                  </a:lnTo>
                  <a:lnTo>
                    <a:pt x="792480" y="487680"/>
                  </a:lnTo>
                  <a:lnTo>
                    <a:pt x="1513840" y="243840"/>
                  </a:lnTo>
                  <a:lnTo>
                    <a:pt x="76200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cxnSp>
          <p:nvCxnSpPr>
            <p:cNvPr id="173" name="Straight Connector 172">
              <a:extLst>
                <a:ext uri="{FF2B5EF4-FFF2-40B4-BE49-F238E27FC236}">
                  <a16:creationId xmlns:a16="http://schemas.microsoft.com/office/drawing/2014/main" id="{0B32F6A1-1F27-4B48-B700-0E54BAA42639}"/>
                </a:ext>
              </a:extLst>
            </p:cNvPr>
            <p:cNvCxnSpPr/>
            <p:nvPr/>
          </p:nvCxnSpPr>
          <p:spPr>
            <a:xfrm>
              <a:off x="6204740" y="2292443"/>
              <a:ext cx="1693282" cy="569542"/>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D09AC32A-859A-4AA9-A622-156EAB29D2C7}"/>
                </a:ext>
              </a:extLst>
            </p:cNvPr>
            <p:cNvCxnSpPr>
              <a:cxnSpLocks/>
            </p:cNvCxnSpPr>
            <p:nvPr/>
          </p:nvCxnSpPr>
          <p:spPr>
            <a:xfrm rot="20328779">
              <a:off x="8042336" y="2813373"/>
              <a:ext cx="2503" cy="872324"/>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5" name="Isosceles Triangle 174">
              <a:extLst>
                <a:ext uri="{FF2B5EF4-FFF2-40B4-BE49-F238E27FC236}">
                  <a16:creationId xmlns:a16="http://schemas.microsoft.com/office/drawing/2014/main" id="{1FAD8E17-2A58-457D-AB74-551320791191}"/>
                </a:ext>
              </a:extLst>
            </p:cNvPr>
            <p:cNvSpPr/>
            <p:nvPr/>
          </p:nvSpPr>
          <p:spPr>
            <a:xfrm rot="20328779">
              <a:off x="8108405" y="3624285"/>
              <a:ext cx="491605" cy="85323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76" name="Oval 175">
              <a:extLst>
                <a:ext uri="{FF2B5EF4-FFF2-40B4-BE49-F238E27FC236}">
                  <a16:creationId xmlns:a16="http://schemas.microsoft.com/office/drawing/2014/main" id="{FA52FF8E-B253-4B07-8F89-4DD1C0943358}"/>
                </a:ext>
              </a:extLst>
            </p:cNvPr>
            <p:cNvSpPr/>
            <p:nvPr/>
          </p:nvSpPr>
          <p:spPr>
            <a:xfrm>
              <a:off x="8106546" y="3611027"/>
              <a:ext cx="251999" cy="2519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177" name="Group 176">
            <a:extLst>
              <a:ext uri="{FF2B5EF4-FFF2-40B4-BE49-F238E27FC236}">
                <a16:creationId xmlns:a16="http://schemas.microsoft.com/office/drawing/2014/main" id="{A1CEB0B4-BD80-423E-92A1-5B83AD9945C3}"/>
              </a:ext>
            </a:extLst>
          </p:cNvPr>
          <p:cNvGrpSpPr/>
          <p:nvPr/>
        </p:nvGrpSpPr>
        <p:grpSpPr>
          <a:xfrm rot="10800000" flipH="1" flipV="1">
            <a:off x="8971723" y="4622543"/>
            <a:ext cx="1721060" cy="1721060"/>
            <a:chOff x="6876256" y="3063517"/>
            <a:chExt cx="1944216" cy="1944216"/>
          </a:xfrm>
          <a:solidFill>
            <a:schemeClr val="bg1"/>
          </a:solidFill>
          <a:effectLst>
            <a:outerShdw blurRad="127000" dir="13500000" sy="23000" kx="1200000" algn="br" rotWithShape="0">
              <a:prstClr val="black">
                <a:alpha val="15000"/>
              </a:prstClr>
            </a:outerShdw>
          </a:effectLst>
          <a:scene3d>
            <a:camera prst="perspectiveLeft">
              <a:rot lat="0" lon="2400000" rev="0"/>
            </a:camera>
            <a:lightRig rig="threePt" dir="t"/>
          </a:scene3d>
        </p:grpSpPr>
        <p:sp>
          <p:nvSpPr>
            <p:cNvPr id="178" name="Oval 177">
              <a:extLst>
                <a:ext uri="{FF2B5EF4-FFF2-40B4-BE49-F238E27FC236}">
                  <a16:creationId xmlns:a16="http://schemas.microsoft.com/office/drawing/2014/main" id="{6EC8A518-6067-4062-B12F-985AFCCD8967}"/>
                </a:ext>
              </a:extLst>
            </p:cNvPr>
            <p:cNvSpPr/>
            <p:nvPr/>
          </p:nvSpPr>
          <p:spPr>
            <a:xfrm>
              <a:off x="6876256" y="3063517"/>
              <a:ext cx="1944216" cy="1944216"/>
            </a:xfrm>
            <a:prstGeom prst="ellipse">
              <a:avLst/>
            </a:prstGeom>
            <a:solidFill>
              <a:schemeClr val="bg1"/>
            </a:solidFill>
            <a:ln w="165100">
              <a:solidFill>
                <a:schemeClr val="accent5"/>
              </a:solidFill>
            </a:ln>
            <a:sp3d extrusionH="165100" contourW="12700">
              <a:extrusionClr>
                <a:schemeClr val="bg1"/>
              </a:extrusionClr>
              <a:contourClr>
                <a:schemeClr val="tx1">
                  <a:lumMod val="50000"/>
                  <a:lumOff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179" name="Oval 178">
              <a:extLst>
                <a:ext uri="{FF2B5EF4-FFF2-40B4-BE49-F238E27FC236}">
                  <a16:creationId xmlns:a16="http://schemas.microsoft.com/office/drawing/2014/main" id="{0C4A8008-E5B1-481C-8FD8-FD13A1E8B71F}"/>
                </a:ext>
              </a:extLst>
            </p:cNvPr>
            <p:cNvSpPr/>
            <p:nvPr/>
          </p:nvSpPr>
          <p:spPr>
            <a:xfrm>
              <a:off x="7165759" y="3353020"/>
              <a:ext cx="1365211" cy="1365211"/>
            </a:xfrm>
            <a:prstGeom prst="ellipse">
              <a:avLst/>
            </a:prstGeom>
            <a:solidFill>
              <a:schemeClr val="bg1"/>
            </a:solidFill>
            <a:ln w="165100">
              <a:solidFill>
                <a:schemeClr val="accent5"/>
              </a:solidFill>
            </a:ln>
            <a:sp3d extrusionH="171450" contourW="12700">
              <a:extrusionClr>
                <a:schemeClr val="bg1"/>
              </a:extrusionClr>
              <a:contourClr>
                <a:schemeClr val="tx1">
                  <a:lumMod val="50000"/>
                  <a:lumOff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180" name="Oval 179">
              <a:extLst>
                <a:ext uri="{FF2B5EF4-FFF2-40B4-BE49-F238E27FC236}">
                  <a16:creationId xmlns:a16="http://schemas.microsoft.com/office/drawing/2014/main" id="{5FAD22B7-5820-4BC6-A5C8-739F6DD132CE}"/>
                </a:ext>
              </a:extLst>
            </p:cNvPr>
            <p:cNvSpPr/>
            <p:nvPr/>
          </p:nvSpPr>
          <p:spPr>
            <a:xfrm>
              <a:off x="7487073" y="3674334"/>
              <a:ext cx="722583" cy="722583"/>
            </a:xfrm>
            <a:prstGeom prst="ellipse">
              <a:avLst/>
            </a:prstGeom>
            <a:grpFill/>
            <a:ln w="165100">
              <a:solidFill>
                <a:schemeClr val="accent5"/>
              </a:solidFill>
            </a:ln>
            <a:sp3d extrusionH="171450" contourW="12700">
              <a:extrusionClr>
                <a:schemeClr val="bg1"/>
              </a:extrusionClr>
              <a:contourClr>
                <a:schemeClr val="tx1">
                  <a:lumMod val="50000"/>
                  <a:lumOff val="50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181" name="그룹 14">
            <a:extLst>
              <a:ext uri="{FF2B5EF4-FFF2-40B4-BE49-F238E27FC236}">
                <a16:creationId xmlns:a16="http://schemas.microsoft.com/office/drawing/2014/main" id="{FBBAA118-5360-453A-8D14-71D423C2BD31}"/>
              </a:ext>
            </a:extLst>
          </p:cNvPr>
          <p:cNvGrpSpPr/>
          <p:nvPr/>
        </p:nvGrpSpPr>
        <p:grpSpPr>
          <a:xfrm rot="5400000">
            <a:off x="10022774" y="4786621"/>
            <a:ext cx="2675777" cy="766891"/>
            <a:chOff x="4592236" y="5223977"/>
            <a:chExt cx="4061372" cy="1164009"/>
          </a:xfrm>
        </p:grpSpPr>
        <p:sp>
          <p:nvSpPr>
            <p:cNvPr id="182" name="Parallelogram 181">
              <a:extLst>
                <a:ext uri="{FF2B5EF4-FFF2-40B4-BE49-F238E27FC236}">
                  <a16:creationId xmlns:a16="http://schemas.microsoft.com/office/drawing/2014/main" id="{61A7F023-6337-4074-A15E-921C9E963C65}"/>
                </a:ext>
              </a:extLst>
            </p:cNvPr>
            <p:cNvSpPr/>
            <p:nvPr/>
          </p:nvSpPr>
          <p:spPr>
            <a:xfrm rot="10800000">
              <a:off x="7243669" y="5562867"/>
              <a:ext cx="1349259" cy="239345"/>
            </a:xfrm>
            <a:prstGeom prst="parallelogram">
              <a:avLst>
                <a:gd name="adj" fmla="val 192227"/>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83" name="자유형: 도형 71">
              <a:extLst>
                <a:ext uri="{FF2B5EF4-FFF2-40B4-BE49-F238E27FC236}">
                  <a16:creationId xmlns:a16="http://schemas.microsoft.com/office/drawing/2014/main" id="{1900DB8E-B5F3-4D99-942E-4EEA3B912EA8}"/>
                </a:ext>
              </a:extLst>
            </p:cNvPr>
            <p:cNvSpPr/>
            <p:nvPr/>
          </p:nvSpPr>
          <p:spPr>
            <a:xfrm>
              <a:off x="4592236" y="5770733"/>
              <a:ext cx="964161" cy="39601"/>
            </a:xfrm>
            <a:custGeom>
              <a:avLst/>
              <a:gdLst>
                <a:gd name="connsiteX0" fmla="*/ 108000 w 964161"/>
                <a:gd name="connsiteY0" fmla="*/ 1 h 39601"/>
                <a:gd name="connsiteX1" fmla="*/ 108000 w 964161"/>
                <a:gd name="connsiteY1" fmla="*/ 39601 h 39601"/>
                <a:gd name="connsiteX2" fmla="*/ 0 w 964161"/>
                <a:gd name="connsiteY2" fmla="*/ 19801 h 39601"/>
                <a:gd name="connsiteX3" fmla="*/ 108001 w 964161"/>
                <a:gd name="connsiteY3" fmla="*/ 0 h 39601"/>
                <a:gd name="connsiteX4" fmla="*/ 964161 w 964161"/>
                <a:gd name="connsiteY4" fmla="*/ 0 h 39601"/>
                <a:gd name="connsiteX5" fmla="*/ 964161 w 964161"/>
                <a:gd name="connsiteY5" fmla="*/ 39270 h 39601"/>
                <a:gd name="connsiteX6" fmla="*/ 108001 w 964161"/>
                <a:gd name="connsiteY6" fmla="*/ 39270 h 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4161" h="39601">
                  <a:moveTo>
                    <a:pt x="108000" y="1"/>
                  </a:moveTo>
                  <a:lnTo>
                    <a:pt x="108000" y="39601"/>
                  </a:lnTo>
                  <a:lnTo>
                    <a:pt x="0" y="19801"/>
                  </a:lnTo>
                  <a:close/>
                  <a:moveTo>
                    <a:pt x="108001" y="0"/>
                  </a:moveTo>
                  <a:lnTo>
                    <a:pt x="964161" y="0"/>
                  </a:lnTo>
                  <a:lnTo>
                    <a:pt x="964161" y="39270"/>
                  </a:lnTo>
                  <a:lnTo>
                    <a:pt x="108001" y="39270"/>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1"/>
            </a:p>
          </p:txBody>
        </p:sp>
        <p:grpSp>
          <p:nvGrpSpPr>
            <p:cNvPr id="184" name="Group 183">
              <a:extLst>
                <a:ext uri="{FF2B5EF4-FFF2-40B4-BE49-F238E27FC236}">
                  <a16:creationId xmlns:a16="http://schemas.microsoft.com/office/drawing/2014/main" id="{E8F4BD20-C765-4C4B-8B63-FFB4BFADC22A}"/>
                </a:ext>
              </a:extLst>
            </p:cNvPr>
            <p:cNvGrpSpPr/>
            <p:nvPr/>
          </p:nvGrpSpPr>
          <p:grpSpPr>
            <a:xfrm>
              <a:off x="5511627" y="5656147"/>
              <a:ext cx="2616689" cy="268441"/>
              <a:chOff x="1688158" y="3440846"/>
              <a:chExt cx="1659706" cy="379529"/>
            </a:xfrm>
          </p:grpSpPr>
          <p:sp>
            <p:nvSpPr>
              <p:cNvPr id="188" name="Trapezoid 33">
                <a:extLst>
                  <a:ext uri="{FF2B5EF4-FFF2-40B4-BE49-F238E27FC236}">
                    <a16:creationId xmlns:a16="http://schemas.microsoft.com/office/drawing/2014/main" id="{38353DCB-A608-4C58-B16D-CA1FFD618601}"/>
                  </a:ext>
                </a:extLst>
              </p:cNvPr>
              <p:cNvSpPr/>
              <p:nvPr/>
            </p:nvSpPr>
            <p:spPr>
              <a:xfrm rot="5400000" flipH="1">
                <a:off x="2653493" y="3090551"/>
                <a:ext cx="308621" cy="1080120"/>
              </a:xfrm>
              <a:custGeom>
                <a:avLst/>
                <a:gdLst/>
                <a:ahLst/>
                <a:cxnLst/>
                <a:rect l="l" t="t" r="r" b="b"/>
                <a:pathLst>
                  <a:path w="308621" h="1080120">
                    <a:moveTo>
                      <a:pt x="308621" y="1080120"/>
                    </a:moveTo>
                    <a:lnTo>
                      <a:pt x="232649" y="0"/>
                    </a:lnTo>
                    <a:lnTo>
                      <a:pt x="75972" y="0"/>
                    </a:lnTo>
                    <a:lnTo>
                      <a:pt x="0" y="108012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189" name="Chord 188">
                <a:extLst>
                  <a:ext uri="{FF2B5EF4-FFF2-40B4-BE49-F238E27FC236}">
                    <a16:creationId xmlns:a16="http://schemas.microsoft.com/office/drawing/2014/main" id="{7CC28908-ED6B-499C-8FAD-201B555B92B1}"/>
                  </a:ext>
                </a:extLst>
              </p:cNvPr>
              <p:cNvSpPr/>
              <p:nvPr/>
            </p:nvSpPr>
            <p:spPr>
              <a:xfrm>
                <a:off x="1688158" y="3454556"/>
                <a:ext cx="155575" cy="352111"/>
              </a:xfrm>
              <a:prstGeom prst="chord">
                <a:avLst>
                  <a:gd name="adj1" fmla="val 5391179"/>
                  <a:gd name="adj2" fmla="val 1620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90" name="Trapezoid 37">
                <a:extLst>
                  <a:ext uri="{FF2B5EF4-FFF2-40B4-BE49-F238E27FC236}">
                    <a16:creationId xmlns:a16="http://schemas.microsoft.com/office/drawing/2014/main" id="{F4B6760B-D680-4397-823B-0335D0534B0B}"/>
                  </a:ext>
                </a:extLst>
              </p:cNvPr>
              <p:cNvSpPr/>
              <p:nvPr/>
            </p:nvSpPr>
            <p:spPr>
              <a:xfrm rot="5400000" flipH="1">
                <a:off x="1825951" y="3378583"/>
                <a:ext cx="379529" cy="504056"/>
              </a:xfrm>
              <a:custGeom>
                <a:avLst/>
                <a:gdLst/>
                <a:ahLst/>
                <a:cxnLst/>
                <a:rect l="l" t="t" r="r" b="b"/>
                <a:pathLst>
                  <a:path w="379529" h="504056">
                    <a:moveTo>
                      <a:pt x="379529" y="504056"/>
                    </a:moveTo>
                    <a:lnTo>
                      <a:pt x="344075" y="0"/>
                    </a:lnTo>
                    <a:lnTo>
                      <a:pt x="35454" y="0"/>
                    </a:lnTo>
                    <a:lnTo>
                      <a:pt x="0" y="5040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185" name="Parallelogram 184">
              <a:extLst>
                <a:ext uri="{FF2B5EF4-FFF2-40B4-BE49-F238E27FC236}">
                  <a16:creationId xmlns:a16="http://schemas.microsoft.com/office/drawing/2014/main" id="{67256DF3-A469-4FC1-9B03-9DE8FDDA3E36}"/>
                </a:ext>
              </a:extLst>
            </p:cNvPr>
            <p:cNvSpPr/>
            <p:nvPr/>
          </p:nvSpPr>
          <p:spPr>
            <a:xfrm rot="10680000" flipH="1">
              <a:off x="7253673" y="5854960"/>
              <a:ext cx="1195661" cy="533026"/>
            </a:xfrm>
            <a:prstGeom prst="parallelogram">
              <a:avLst>
                <a:gd name="adj" fmla="val 62269"/>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86" name="Parallelogram 185">
              <a:extLst>
                <a:ext uri="{FF2B5EF4-FFF2-40B4-BE49-F238E27FC236}">
                  <a16:creationId xmlns:a16="http://schemas.microsoft.com/office/drawing/2014/main" id="{1EB5976B-7D6B-4DD3-AE65-75D51DCB28FC}"/>
                </a:ext>
              </a:extLst>
            </p:cNvPr>
            <p:cNvSpPr/>
            <p:nvPr/>
          </p:nvSpPr>
          <p:spPr>
            <a:xfrm rot="10920000">
              <a:off x="7253673" y="5223977"/>
              <a:ext cx="1195661" cy="533026"/>
            </a:xfrm>
            <a:prstGeom prst="parallelogram">
              <a:avLst>
                <a:gd name="adj" fmla="val 62269"/>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87" name="Parallelogram 186">
              <a:extLst>
                <a:ext uri="{FF2B5EF4-FFF2-40B4-BE49-F238E27FC236}">
                  <a16:creationId xmlns:a16="http://schemas.microsoft.com/office/drawing/2014/main" id="{67881F05-4C32-424A-A341-AC52F537896E}"/>
                </a:ext>
              </a:extLst>
            </p:cNvPr>
            <p:cNvSpPr/>
            <p:nvPr/>
          </p:nvSpPr>
          <p:spPr>
            <a:xfrm rot="10800000" flipH="1">
              <a:off x="7248499" y="5802213"/>
              <a:ext cx="1405109" cy="239345"/>
            </a:xfrm>
            <a:prstGeom prst="parallelogram">
              <a:avLst>
                <a:gd name="adj" fmla="val 20586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Tree>
    <p:extLst>
      <p:ext uri="{BB962C8B-B14F-4D97-AF65-F5344CB8AC3E}">
        <p14:creationId xmlns:p14="http://schemas.microsoft.com/office/powerpoint/2010/main" val="407664835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Shapes</a:t>
            </a:r>
          </a:p>
        </p:txBody>
      </p:sp>
      <p:sp>
        <p:nvSpPr>
          <p:cNvPr id="6" name="Freeform: Shape 5">
            <a:extLst>
              <a:ext uri="{FF2B5EF4-FFF2-40B4-BE49-F238E27FC236}">
                <a16:creationId xmlns:a16="http://schemas.microsoft.com/office/drawing/2014/main" id="{51A66A35-A329-4B33-8F51-5CA6FE4F3E39}"/>
              </a:ext>
            </a:extLst>
          </p:cNvPr>
          <p:cNvSpPr/>
          <p:nvPr/>
        </p:nvSpPr>
        <p:spPr>
          <a:xfrm>
            <a:off x="8697996" y="1038719"/>
            <a:ext cx="2777886" cy="4003297"/>
          </a:xfrm>
          <a:custGeom>
            <a:avLst/>
            <a:gdLst>
              <a:gd name="connsiteX0" fmla="*/ 1012072 w 3080644"/>
              <a:gd name="connsiteY0" fmla="*/ 3220106 h 4439610"/>
              <a:gd name="connsiteX1" fmla="*/ 998456 w 3080644"/>
              <a:gd name="connsiteY1" fmla="*/ 3229609 h 4439610"/>
              <a:gd name="connsiteX2" fmla="*/ 962396 w 3080644"/>
              <a:gd name="connsiteY2" fmla="*/ 3356060 h 4439610"/>
              <a:gd name="connsiteX3" fmla="*/ 967019 w 3080644"/>
              <a:gd name="connsiteY3" fmla="*/ 3386898 h 4439610"/>
              <a:gd name="connsiteX4" fmla="*/ 2308946 w 3080644"/>
              <a:gd name="connsiteY4" fmla="*/ 281 h 4439610"/>
              <a:gd name="connsiteX5" fmla="*/ 2488812 w 3080644"/>
              <a:gd name="connsiteY5" fmla="*/ 48840 h 4439610"/>
              <a:gd name="connsiteX6" fmla="*/ 2621336 w 3080644"/>
              <a:gd name="connsiteY6" fmla="*/ 156633 h 4439610"/>
              <a:gd name="connsiteX7" fmla="*/ 2720730 w 3080644"/>
              <a:gd name="connsiteY7" fmla="*/ 341421 h 4439610"/>
              <a:gd name="connsiteX8" fmla="*/ 2724462 w 3080644"/>
              <a:gd name="connsiteY8" fmla="*/ 396483 h 4439610"/>
              <a:gd name="connsiteX9" fmla="*/ 2765527 w 3080644"/>
              <a:gd name="connsiteY9" fmla="*/ 475812 h 4439610"/>
              <a:gd name="connsiteX10" fmla="*/ 2870052 w 3080644"/>
              <a:gd name="connsiteY10" fmla="*/ 599937 h 4439610"/>
              <a:gd name="connsiteX11" fmla="*/ 2960580 w 3080644"/>
              <a:gd name="connsiteY11" fmla="*/ 758592 h 4439610"/>
              <a:gd name="connsiteX12" fmla="*/ 2985778 w 3080644"/>
              <a:gd name="connsiteY12" fmla="*/ 861253 h 4439610"/>
              <a:gd name="connsiteX13" fmla="*/ 2984378 w 3080644"/>
              <a:gd name="connsiteY13" fmla="*/ 1020375 h 4439610"/>
              <a:gd name="connsiteX14" fmla="*/ 3052508 w 3080644"/>
              <a:gd name="connsiteY14" fmla="*/ 1264425 h 4439610"/>
              <a:gd name="connsiteX15" fmla="*/ 3070706 w 3080644"/>
              <a:gd name="connsiteY15" fmla="*/ 1427281 h 4439610"/>
              <a:gd name="connsiteX16" fmla="*/ 3049708 w 3080644"/>
              <a:gd name="connsiteY16" fmla="*/ 1536940 h 4439610"/>
              <a:gd name="connsiteX17" fmla="*/ 3052508 w 3080644"/>
              <a:gd name="connsiteY17" fmla="*/ 1562605 h 4439610"/>
              <a:gd name="connsiteX18" fmla="*/ 3019376 w 3080644"/>
              <a:gd name="connsiteY18" fmla="*/ 1547206 h 4439610"/>
              <a:gd name="connsiteX19" fmla="*/ 2996511 w 3080644"/>
              <a:gd name="connsiteY19" fmla="*/ 1492143 h 4439610"/>
              <a:gd name="connsiteX20" fmla="*/ 2982045 w 3080644"/>
              <a:gd name="connsiteY20" fmla="*/ 1477677 h 4439610"/>
              <a:gd name="connsiteX21" fmla="*/ 3023576 w 3080644"/>
              <a:gd name="connsiteY21" fmla="*/ 1674598 h 4439610"/>
              <a:gd name="connsiteX22" fmla="*/ 3024042 w 3080644"/>
              <a:gd name="connsiteY22" fmla="*/ 1714729 h 4439610"/>
              <a:gd name="connsiteX23" fmla="*/ 3018910 w 3080644"/>
              <a:gd name="connsiteY23" fmla="*/ 1788457 h 4439610"/>
              <a:gd name="connsiteX24" fmla="*/ 3029642 w 3080644"/>
              <a:gd name="connsiteY24" fmla="*/ 2003576 h 4439610"/>
              <a:gd name="connsiteX25" fmla="*/ 3033842 w 3080644"/>
              <a:gd name="connsiteY25" fmla="*/ 2022241 h 4439610"/>
              <a:gd name="connsiteX26" fmla="*/ 3033842 w 3080644"/>
              <a:gd name="connsiteY26" fmla="*/ 2062838 h 4439610"/>
              <a:gd name="connsiteX27" fmla="*/ 3040842 w 3080644"/>
              <a:gd name="connsiteY27" fmla="*/ 2106236 h 4439610"/>
              <a:gd name="connsiteX28" fmla="*/ 3043641 w 3080644"/>
              <a:gd name="connsiteY28" fmla="*/ 2141700 h 4439610"/>
              <a:gd name="connsiteX29" fmla="*/ 3019376 w 3080644"/>
              <a:gd name="connsiteY29" fmla="*/ 2172032 h 4439610"/>
              <a:gd name="connsiteX30" fmla="*/ 3015176 w 3080644"/>
              <a:gd name="connsiteY30" fmla="*/ 2210295 h 4439610"/>
              <a:gd name="connsiteX31" fmla="*/ 3027309 w 3080644"/>
              <a:gd name="connsiteY31" fmla="*/ 2236427 h 4439610"/>
              <a:gd name="connsiteX32" fmla="*/ 3031975 w 3080644"/>
              <a:gd name="connsiteY32" fmla="*/ 2312955 h 4439610"/>
              <a:gd name="connsiteX33" fmla="*/ 3013776 w 3080644"/>
              <a:gd name="connsiteY33" fmla="*/ 2388083 h 4439610"/>
              <a:gd name="connsiteX34" fmla="*/ 3026842 w 3080644"/>
              <a:gd name="connsiteY34" fmla="*/ 2440813 h 4439610"/>
              <a:gd name="connsiteX35" fmla="*/ 3035708 w 3080644"/>
              <a:gd name="connsiteY35" fmla="*/ 2519675 h 4439610"/>
              <a:gd name="connsiteX36" fmla="*/ 2994664 w 3080644"/>
              <a:gd name="connsiteY36" fmla="*/ 2801522 h 4439610"/>
              <a:gd name="connsiteX37" fmla="*/ 2850383 w 3080644"/>
              <a:gd name="connsiteY37" fmla="*/ 2974514 h 4439610"/>
              <a:gd name="connsiteX38" fmla="*/ 1839152 w 3080644"/>
              <a:gd name="connsiteY38" fmla="*/ 3077828 h 4439610"/>
              <a:gd name="connsiteX39" fmla="*/ 1839722 w 3080644"/>
              <a:gd name="connsiteY39" fmla="*/ 3074971 h 4439610"/>
              <a:gd name="connsiteX40" fmla="*/ 1584473 w 3080644"/>
              <a:gd name="connsiteY40" fmla="*/ 3080570 h 4439610"/>
              <a:gd name="connsiteX41" fmla="*/ 1527076 w 3080644"/>
              <a:gd name="connsiteY41" fmla="*/ 2985377 h 4439610"/>
              <a:gd name="connsiteX42" fmla="*/ 1493012 w 3080644"/>
              <a:gd name="connsiteY42" fmla="*/ 3048839 h 4439610"/>
              <a:gd name="connsiteX43" fmla="*/ 1479480 w 3080644"/>
              <a:gd name="connsiteY43" fmla="*/ 3134700 h 4439610"/>
              <a:gd name="connsiteX44" fmla="*/ 1398752 w 3080644"/>
              <a:gd name="connsiteY44" fmla="*/ 3373150 h 4439610"/>
              <a:gd name="connsiteX45" fmla="*/ 1258761 w 3080644"/>
              <a:gd name="connsiteY45" fmla="*/ 3624667 h 4439610"/>
              <a:gd name="connsiteX46" fmla="*/ 1166368 w 3080644"/>
              <a:gd name="connsiteY46" fmla="*/ 3782389 h 4439610"/>
              <a:gd name="connsiteX47" fmla="*/ 1217231 w 3080644"/>
              <a:gd name="connsiteY47" fmla="*/ 3960177 h 4439610"/>
              <a:gd name="connsiteX48" fmla="*/ 1225630 w 3080644"/>
              <a:gd name="connsiteY48" fmla="*/ 4055838 h 4439610"/>
              <a:gd name="connsiteX49" fmla="*/ 1198565 w 3080644"/>
              <a:gd name="connsiteY49" fmla="*/ 4434746 h 4439610"/>
              <a:gd name="connsiteX50" fmla="*/ 1075840 w 3080644"/>
              <a:gd name="connsiteY50" fmla="*/ 4436146 h 4439610"/>
              <a:gd name="connsiteX51" fmla="*/ 1078640 w 3080644"/>
              <a:gd name="connsiteY51" fmla="*/ 4341885 h 4439610"/>
              <a:gd name="connsiteX52" fmla="*/ 1045509 w 3080644"/>
              <a:gd name="connsiteY52" fmla="*/ 4179029 h 4439610"/>
              <a:gd name="connsiteX53" fmla="*/ 1010512 w 3080644"/>
              <a:gd name="connsiteY53" fmla="*/ 4194896 h 4439610"/>
              <a:gd name="connsiteX54" fmla="*/ 877053 w 3080644"/>
              <a:gd name="connsiteY54" fmla="*/ 4370350 h 4439610"/>
              <a:gd name="connsiteX55" fmla="*/ 852788 w 3080644"/>
              <a:gd name="connsiteY55" fmla="*/ 4419814 h 4439610"/>
              <a:gd name="connsiteX56" fmla="*/ 798659 w 3080644"/>
              <a:gd name="connsiteY56" fmla="*/ 4430079 h 4439610"/>
              <a:gd name="connsiteX57" fmla="*/ 390353 w 3080644"/>
              <a:gd name="connsiteY57" fmla="*/ 4431480 h 4439610"/>
              <a:gd name="connsiteX58" fmla="*/ 330624 w 3080644"/>
              <a:gd name="connsiteY58" fmla="*/ 4345152 h 4439610"/>
              <a:gd name="connsiteX59" fmla="*/ 417418 w 3080644"/>
              <a:gd name="connsiteY59" fmla="*/ 4271890 h 4439610"/>
              <a:gd name="connsiteX60" fmla="*/ 629270 w 3080644"/>
              <a:gd name="connsiteY60" fmla="*/ 4140766 h 4439610"/>
              <a:gd name="connsiteX61" fmla="*/ 854655 w 3080644"/>
              <a:gd name="connsiteY61" fmla="*/ 3752525 h 4439610"/>
              <a:gd name="connsiteX62" fmla="*/ 904177 w 3080644"/>
              <a:gd name="connsiteY62" fmla="*/ 3610493 h 4439610"/>
              <a:gd name="connsiteX63" fmla="*/ 934079 w 3080644"/>
              <a:gd name="connsiteY63" fmla="*/ 3506319 h 4439610"/>
              <a:gd name="connsiteX64" fmla="*/ 927574 w 3080644"/>
              <a:gd name="connsiteY64" fmla="*/ 3515515 h 4439610"/>
              <a:gd name="connsiteX65" fmla="*/ 757236 w 3080644"/>
              <a:gd name="connsiteY65" fmla="*/ 3829614 h 4439610"/>
              <a:gd name="connsiteX66" fmla="*/ 646288 w 3080644"/>
              <a:gd name="connsiteY66" fmla="*/ 3780046 h 4439610"/>
              <a:gd name="connsiteX67" fmla="*/ 687845 w 3080644"/>
              <a:gd name="connsiteY67" fmla="*/ 3696436 h 4439610"/>
              <a:gd name="connsiteX68" fmla="*/ 725497 w 3080644"/>
              <a:gd name="connsiteY68" fmla="*/ 3536257 h 4439610"/>
              <a:gd name="connsiteX69" fmla="*/ 687452 w 3080644"/>
              <a:gd name="connsiteY69" fmla="*/ 3536031 h 4439610"/>
              <a:gd name="connsiteX70" fmla="*/ 494767 w 3080644"/>
              <a:gd name="connsiteY70" fmla="*/ 3638547 h 4439610"/>
              <a:gd name="connsiteX71" fmla="*/ 452459 w 3080644"/>
              <a:gd name="connsiteY71" fmla="*/ 3672981 h 4439610"/>
              <a:gd name="connsiteX72" fmla="*/ 399529 w 3080644"/>
              <a:gd name="connsiteY72" fmla="*/ 3659795 h 4439610"/>
              <a:gd name="connsiteX73" fmla="*/ 31755 w 3080644"/>
              <a:gd name="connsiteY73" fmla="*/ 3491953 h 4439610"/>
              <a:gd name="connsiteX74" fmla="*/ 13794 w 3080644"/>
              <a:gd name="connsiteY74" fmla="*/ 3389581 h 4439610"/>
              <a:gd name="connsiteX75" fmla="*/ 122189 w 3080644"/>
              <a:gd name="connsiteY75" fmla="*/ 3359641 h 4439610"/>
              <a:gd name="connsiteX76" fmla="*/ 367016 w 3080644"/>
              <a:gd name="connsiteY76" fmla="*/ 3329460 h 4439610"/>
              <a:gd name="connsiteX77" fmla="*/ 730498 w 3080644"/>
              <a:gd name="connsiteY77" fmla="*/ 3073655 h 4439610"/>
              <a:gd name="connsiteX78" fmla="*/ 930990 w 3080644"/>
              <a:gd name="connsiteY78" fmla="*/ 2853676 h 4439610"/>
              <a:gd name="connsiteX79" fmla="*/ 1144392 w 3080644"/>
              <a:gd name="connsiteY79" fmla="*/ 2597933 h 4439610"/>
              <a:gd name="connsiteX80" fmla="*/ 1252705 w 3080644"/>
              <a:gd name="connsiteY80" fmla="*/ 2468769 h 4439610"/>
              <a:gd name="connsiteX81" fmla="*/ 1305401 w 3080644"/>
              <a:gd name="connsiteY81" fmla="*/ 2412606 h 4439610"/>
              <a:gd name="connsiteX82" fmla="*/ 1330036 w 3080644"/>
              <a:gd name="connsiteY82" fmla="*/ 2385821 h 4439610"/>
              <a:gd name="connsiteX83" fmla="*/ 1317469 w 3080644"/>
              <a:gd name="connsiteY83" fmla="*/ 2383581 h 4439610"/>
              <a:gd name="connsiteX84" fmla="*/ 1067441 w 3080644"/>
              <a:gd name="connsiteY84" fmla="*/ 2339087 h 4439610"/>
              <a:gd name="connsiteX85" fmla="*/ 1042709 w 3080644"/>
              <a:gd name="connsiteY85" fmla="*/ 2340020 h 4439610"/>
              <a:gd name="connsiteX86" fmla="*/ 960115 w 3080644"/>
              <a:gd name="connsiteY86" fmla="*/ 2320422 h 4439610"/>
              <a:gd name="connsiteX87" fmla="*/ 880320 w 3080644"/>
              <a:gd name="connsiteY87" fmla="*/ 2285424 h 4439610"/>
              <a:gd name="connsiteX88" fmla="*/ 683867 w 3080644"/>
              <a:gd name="connsiteY88" fmla="*/ 2273291 h 4439610"/>
              <a:gd name="connsiteX89" fmla="*/ 513078 w 3080644"/>
              <a:gd name="connsiteY89" fmla="*/ 2156633 h 4439610"/>
              <a:gd name="connsiteX90" fmla="*/ 503745 w 3080644"/>
              <a:gd name="connsiteY90" fmla="*/ 2129568 h 4439610"/>
              <a:gd name="connsiteX91" fmla="*/ 486480 w 3080644"/>
              <a:gd name="connsiteY91" fmla="*/ 1980244 h 4439610"/>
              <a:gd name="connsiteX92" fmla="*/ 493013 w 3080644"/>
              <a:gd name="connsiteY92" fmla="*/ 1909782 h 4439610"/>
              <a:gd name="connsiteX93" fmla="*/ 488346 w 3080644"/>
              <a:gd name="connsiteY93" fmla="*/ 1887384 h 4439610"/>
              <a:gd name="connsiteX94" fmla="*/ 396886 w 3080644"/>
              <a:gd name="connsiteY94" fmla="*/ 1753926 h 4439610"/>
              <a:gd name="connsiteX95" fmla="*/ 336223 w 3080644"/>
              <a:gd name="connsiteY95" fmla="*/ 1658266 h 4439610"/>
              <a:gd name="connsiteX96" fmla="*/ 294226 w 3080644"/>
              <a:gd name="connsiteY96" fmla="*/ 1596670 h 4439610"/>
              <a:gd name="connsiteX97" fmla="*/ 292359 w 3080644"/>
              <a:gd name="connsiteY97" fmla="*/ 1557006 h 4439610"/>
              <a:gd name="connsiteX98" fmla="*/ 350222 w 3080644"/>
              <a:gd name="connsiteY98" fmla="*/ 1319955 h 4439610"/>
              <a:gd name="connsiteX99" fmla="*/ 386620 w 3080644"/>
              <a:gd name="connsiteY99" fmla="*/ 1260692 h 4439610"/>
              <a:gd name="connsiteX100" fmla="*/ 403886 w 3080644"/>
              <a:gd name="connsiteY100" fmla="*/ 1241560 h 4439610"/>
              <a:gd name="connsiteX101" fmla="*/ 446349 w 3080644"/>
              <a:gd name="connsiteY101" fmla="*/ 1247626 h 4439610"/>
              <a:gd name="connsiteX102" fmla="*/ 498612 w 3080644"/>
              <a:gd name="connsiteY102" fmla="*/ 1325554 h 4439610"/>
              <a:gd name="connsiteX103" fmla="*/ 559275 w 3080644"/>
              <a:gd name="connsiteY103" fmla="*/ 1341886 h 4439610"/>
              <a:gd name="connsiteX104" fmla="*/ 592872 w 3080644"/>
              <a:gd name="connsiteY104" fmla="*/ 1325554 h 4439610"/>
              <a:gd name="connsiteX105" fmla="*/ 614805 w 3080644"/>
              <a:gd name="connsiteY105" fmla="*/ 1331621 h 4439610"/>
              <a:gd name="connsiteX106" fmla="*/ 620871 w 3080644"/>
              <a:gd name="connsiteY106" fmla="*/ 1342820 h 4439610"/>
              <a:gd name="connsiteX107" fmla="*/ 776727 w 3080644"/>
              <a:gd name="connsiteY107" fmla="*/ 1660598 h 4439610"/>
              <a:gd name="connsiteX108" fmla="*/ 947049 w 3080644"/>
              <a:gd name="connsiteY108" fmla="*/ 1996577 h 4439610"/>
              <a:gd name="connsiteX109" fmla="*/ 934450 w 3080644"/>
              <a:gd name="connsiteY109" fmla="*/ 2043240 h 4439610"/>
              <a:gd name="connsiteX110" fmla="*/ 931183 w 3080644"/>
              <a:gd name="connsiteY110" fmla="*/ 2059106 h 4439610"/>
              <a:gd name="connsiteX111" fmla="*/ 985779 w 3080644"/>
              <a:gd name="connsiteY111" fmla="*/ 2129101 h 4439610"/>
              <a:gd name="connsiteX112" fmla="*/ 1000712 w 3080644"/>
              <a:gd name="connsiteY112" fmla="*/ 2128167 h 4439610"/>
              <a:gd name="connsiteX113" fmla="*/ 1085640 w 3080644"/>
              <a:gd name="connsiteY113" fmla="*/ 2136100 h 4439610"/>
              <a:gd name="connsiteX114" fmla="*/ 1136503 w 3080644"/>
              <a:gd name="connsiteY114" fmla="*/ 2165032 h 4439610"/>
              <a:gd name="connsiteX115" fmla="*/ 1398752 w 3080644"/>
              <a:gd name="connsiteY115" fmla="*/ 2163632 h 4439610"/>
              <a:gd name="connsiteX116" fmla="*/ 1788859 w 3080644"/>
              <a:gd name="connsiteY116" fmla="*/ 2191163 h 4439610"/>
              <a:gd name="connsiteX117" fmla="*/ 1889186 w 3080644"/>
              <a:gd name="connsiteY117" fmla="*/ 2172032 h 4439610"/>
              <a:gd name="connsiteX118" fmla="*/ 2030576 w 3080644"/>
              <a:gd name="connsiteY118" fmla="*/ 1187897 h 4439610"/>
              <a:gd name="connsiteX119" fmla="*/ 2246161 w 3080644"/>
              <a:gd name="connsiteY119" fmla="*/ 1003109 h 4439610"/>
              <a:gd name="connsiteX120" fmla="*/ 2235428 w 3080644"/>
              <a:gd name="connsiteY120" fmla="*/ 912582 h 4439610"/>
              <a:gd name="connsiteX121" fmla="*/ 2164034 w 3080644"/>
              <a:gd name="connsiteY121" fmla="*/ 886451 h 4439610"/>
              <a:gd name="connsiteX122" fmla="*/ 2059507 w 3080644"/>
              <a:gd name="connsiteY122" fmla="*/ 907916 h 4439610"/>
              <a:gd name="connsiteX123" fmla="*/ 2009577 w 3080644"/>
              <a:gd name="connsiteY123" fmla="*/ 872918 h 4439610"/>
              <a:gd name="connsiteX124" fmla="*/ 2001644 w 3080644"/>
              <a:gd name="connsiteY124" fmla="*/ 817856 h 4439610"/>
              <a:gd name="connsiteX125" fmla="*/ 1981112 w 3080644"/>
              <a:gd name="connsiteY125" fmla="*/ 797323 h 4439610"/>
              <a:gd name="connsiteX126" fmla="*/ 1965714 w 3080644"/>
              <a:gd name="connsiteY126" fmla="*/ 766059 h 4439610"/>
              <a:gd name="connsiteX127" fmla="*/ 1956381 w 3080644"/>
              <a:gd name="connsiteY127" fmla="*/ 741794 h 4439610"/>
              <a:gd name="connsiteX128" fmla="*/ 1933049 w 3080644"/>
              <a:gd name="connsiteY128" fmla="*/ 697930 h 4439610"/>
              <a:gd name="connsiteX129" fmla="*/ 1922783 w 3080644"/>
              <a:gd name="connsiteY129" fmla="*/ 677865 h 4439610"/>
              <a:gd name="connsiteX130" fmla="*/ 1888252 w 3080644"/>
              <a:gd name="connsiteY130" fmla="*/ 664332 h 4439610"/>
              <a:gd name="connsiteX131" fmla="*/ 1867720 w 3080644"/>
              <a:gd name="connsiteY131" fmla="*/ 613469 h 4439610"/>
              <a:gd name="connsiteX132" fmla="*/ 1893852 w 3080644"/>
              <a:gd name="connsiteY132" fmla="*/ 557940 h 4439610"/>
              <a:gd name="connsiteX133" fmla="*/ 1919517 w 3080644"/>
              <a:gd name="connsiteY133" fmla="*/ 453880 h 4439610"/>
              <a:gd name="connsiteX134" fmla="*/ 1918584 w 3080644"/>
              <a:gd name="connsiteY134" fmla="*/ 396483 h 4439610"/>
              <a:gd name="connsiteX135" fmla="*/ 1928850 w 3080644"/>
              <a:gd name="connsiteY135" fmla="*/ 228961 h 4439610"/>
              <a:gd name="connsiteX136" fmla="*/ 1913451 w 3080644"/>
              <a:gd name="connsiteY136" fmla="*/ 192098 h 4439610"/>
              <a:gd name="connsiteX137" fmla="*/ 1947982 w 3080644"/>
              <a:gd name="connsiteY137" fmla="*/ 131435 h 4439610"/>
              <a:gd name="connsiteX138" fmla="*/ 2056241 w 3080644"/>
              <a:gd name="connsiteY138" fmla="*/ 76839 h 4439610"/>
              <a:gd name="connsiteX139" fmla="*/ 2244762 w 3080644"/>
              <a:gd name="connsiteY139" fmla="*/ 9643 h 4439610"/>
              <a:gd name="connsiteX140" fmla="*/ 2308946 w 3080644"/>
              <a:gd name="connsiteY140" fmla="*/ 281 h 4439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3080644" h="4439610">
                <a:moveTo>
                  <a:pt x="1012072" y="3220106"/>
                </a:moveTo>
                <a:lnTo>
                  <a:pt x="998456" y="3229609"/>
                </a:lnTo>
                <a:cubicBezTo>
                  <a:pt x="943555" y="3272612"/>
                  <a:pt x="952339" y="3307176"/>
                  <a:pt x="962396" y="3356060"/>
                </a:cubicBezTo>
                <a:lnTo>
                  <a:pt x="967019" y="3386898"/>
                </a:lnTo>
                <a:close/>
                <a:moveTo>
                  <a:pt x="2308946" y="281"/>
                </a:moveTo>
                <a:cubicBezTo>
                  <a:pt x="2371920" y="-2431"/>
                  <a:pt x="2431416" y="14543"/>
                  <a:pt x="2488812" y="48840"/>
                </a:cubicBezTo>
                <a:cubicBezTo>
                  <a:pt x="2538275" y="78705"/>
                  <a:pt x="2581672" y="115103"/>
                  <a:pt x="2621336" y="156633"/>
                </a:cubicBezTo>
                <a:cubicBezTo>
                  <a:pt x="2661467" y="198163"/>
                  <a:pt x="2716063" y="285425"/>
                  <a:pt x="2720730" y="341421"/>
                </a:cubicBezTo>
                <a:cubicBezTo>
                  <a:pt x="2722129" y="359620"/>
                  <a:pt x="2723530" y="377818"/>
                  <a:pt x="2724462" y="396483"/>
                </a:cubicBezTo>
                <a:cubicBezTo>
                  <a:pt x="2727729" y="442214"/>
                  <a:pt x="2723996" y="462746"/>
                  <a:pt x="2765527" y="475812"/>
                </a:cubicBezTo>
                <a:cubicBezTo>
                  <a:pt x="2828522" y="496344"/>
                  <a:pt x="2842988" y="542541"/>
                  <a:pt x="2870052" y="599937"/>
                </a:cubicBezTo>
                <a:cubicBezTo>
                  <a:pt x="2898518" y="660599"/>
                  <a:pt x="2944715" y="696997"/>
                  <a:pt x="2960580" y="758592"/>
                </a:cubicBezTo>
                <a:cubicBezTo>
                  <a:pt x="2968980" y="791257"/>
                  <a:pt x="2990444" y="829054"/>
                  <a:pt x="2985778" y="861253"/>
                </a:cubicBezTo>
                <a:cubicBezTo>
                  <a:pt x="2977379" y="918182"/>
                  <a:pt x="2966646" y="967179"/>
                  <a:pt x="2984378" y="1020375"/>
                </a:cubicBezTo>
                <a:cubicBezTo>
                  <a:pt x="3010510" y="1097837"/>
                  <a:pt x="3017043" y="1189764"/>
                  <a:pt x="3052508" y="1264425"/>
                </a:cubicBezTo>
                <a:cubicBezTo>
                  <a:pt x="3080038" y="1322754"/>
                  <a:pt x="3089838" y="1368951"/>
                  <a:pt x="3070706" y="1427281"/>
                </a:cubicBezTo>
                <a:cubicBezTo>
                  <a:pt x="3059507" y="1461812"/>
                  <a:pt x="3043641" y="1500543"/>
                  <a:pt x="3049708" y="1536940"/>
                </a:cubicBezTo>
                <a:cubicBezTo>
                  <a:pt x="3051574" y="1547206"/>
                  <a:pt x="3066040" y="1557939"/>
                  <a:pt x="3052508" y="1562605"/>
                </a:cubicBezTo>
                <a:cubicBezTo>
                  <a:pt x="3039442" y="1566805"/>
                  <a:pt x="3025442" y="1556072"/>
                  <a:pt x="3019376" y="1547206"/>
                </a:cubicBezTo>
                <a:cubicBezTo>
                  <a:pt x="3008177" y="1530874"/>
                  <a:pt x="3007244" y="1508942"/>
                  <a:pt x="2996511" y="1492143"/>
                </a:cubicBezTo>
                <a:cubicBezTo>
                  <a:pt x="2993244" y="1487477"/>
                  <a:pt x="2991378" y="1481411"/>
                  <a:pt x="2982045" y="1477677"/>
                </a:cubicBezTo>
                <a:cubicBezTo>
                  <a:pt x="2991845" y="1545340"/>
                  <a:pt x="2993244" y="1612535"/>
                  <a:pt x="3023576" y="1674598"/>
                </a:cubicBezTo>
                <a:cubicBezTo>
                  <a:pt x="3030109" y="1687664"/>
                  <a:pt x="3030576" y="1700263"/>
                  <a:pt x="3024042" y="1714729"/>
                </a:cubicBezTo>
                <a:cubicBezTo>
                  <a:pt x="3013310" y="1738061"/>
                  <a:pt x="3017509" y="1763726"/>
                  <a:pt x="3018910" y="1788457"/>
                </a:cubicBezTo>
                <a:cubicBezTo>
                  <a:pt x="3022176" y="1860319"/>
                  <a:pt x="3025909" y="1931714"/>
                  <a:pt x="3029642" y="2003576"/>
                </a:cubicBezTo>
                <a:cubicBezTo>
                  <a:pt x="3030109" y="2010109"/>
                  <a:pt x="3030109" y="2016642"/>
                  <a:pt x="3033842" y="2022241"/>
                </a:cubicBezTo>
                <a:cubicBezTo>
                  <a:pt x="3043641" y="2035774"/>
                  <a:pt x="3040842" y="2048840"/>
                  <a:pt x="3033842" y="2062838"/>
                </a:cubicBezTo>
                <a:cubicBezTo>
                  <a:pt x="3022176" y="2085704"/>
                  <a:pt x="3023109" y="2088970"/>
                  <a:pt x="3040842" y="2106236"/>
                </a:cubicBezTo>
                <a:cubicBezTo>
                  <a:pt x="3055774" y="2120702"/>
                  <a:pt x="3056240" y="2124434"/>
                  <a:pt x="3043641" y="2141700"/>
                </a:cubicBezTo>
                <a:cubicBezTo>
                  <a:pt x="3035708" y="2151966"/>
                  <a:pt x="3027309" y="2161765"/>
                  <a:pt x="3019376" y="2172032"/>
                </a:cubicBezTo>
                <a:cubicBezTo>
                  <a:pt x="3010043" y="2183698"/>
                  <a:pt x="3009110" y="2196763"/>
                  <a:pt x="3015176" y="2210295"/>
                </a:cubicBezTo>
                <a:cubicBezTo>
                  <a:pt x="3018910" y="2219162"/>
                  <a:pt x="3021709" y="2228961"/>
                  <a:pt x="3027309" y="2236427"/>
                </a:cubicBezTo>
                <a:cubicBezTo>
                  <a:pt x="3046441" y="2261158"/>
                  <a:pt x="3040842" y="2286357"/>
                  <a:pt x="3031975" y="2312955"/>
                </a:cubicBezTo>
                <a:cubicBezTo>
                  <a:pt x="3024042" y="2337687"/>
                  <a:pt x="3013776" y="2361485"/>
                  <a:pt x="3013776" y="2388083"/>
                </a:cubicBezTo>
                <a:cubicBezTo>
                  <a:pt x="3013776" y="2406749"/>
                  <a:pt x="3016576" y="2424948"/>
                  <a:pt x="3026842" y="2440813"/>
                </a:cubicBezTo>
                <a:cubicBezTo>
                  <a:pt x="3042708" y="2466011"/>
                  <a:pt x="3037575" y="2493076"/>
                  <a:pt x="3035708" y="2519675"/>
                </a:cubicBezTo>
                <a:cubicBezTo>
                  <a:pt x="3026842" y="2633067"/>
                  <a:pt x="2998864" y="2687663"/>
                  <a:pt x="2994664" y="2801522"/>
                </a:cubicBezTo>
                <a:cubicBezTo>
                  <a:pt x="2962188" y="2904273"/>
                  <a:pt x="2877914" y="2943717"/>
                  <a:pt x="2850383" y="2974514"/>
                </a:cubicBezTo>
                <a:cubicBezTo>
                  <a:pt x="2654690" y="3020565"/>
                  <a:pt x="2021062" y="3065229"/>
                  <a:pt x="1839152" y="3077828"/>
                </a:cubicBezTo>
                <a:lnTo>
                  <a:pt x="1839722" y="3074971"/>
                </a:lnTo>
                <a:lnTo>
                  <a:pt x="1584473" y="3080570"/>
                </a:lnTo>
                <a:cubicBezTo>
                  <a:pt x="1561141" y="3038573"/>
                  <a:pt x="1556008" y="3017108"/>
                  <a:pt x="1527076" y="2985377"/>
                </a:cubicBezTo>
                <a:cubicBezTo>
                  <a:pt x="1500012" y="2955979"/>
                  <a:pt x="1496746" y="3026440"/>
                  <a:pt x="1493012" y="3048839"/>
                </a:cubicBezTo>
                <a:cubicBezTo>
                  <a:pt x="1488346" y="3077304"/>
                  <a:pt x="1484146" y="3106235"/>
                  <a:pt x="1479480" y="3134700"/>
                </a:cubicBezTo>
                <a:cubicBezTo>
                  <a:pt x="1475280" y="3160365"/>
                  <a:pt x="1422083" y="3319954"/>
                  <a:pt x="1398752" y="3373150"/>
                </a:cubicBezTo>
                <a:cubicBezTo>
                  <a:pt x="1360021" y="3461345"/>
                  <a:pt x="1309158" y="3542539"/>
                  <a:pt x="1258761" y="3624667"/>
                </a:cubicBezTo>
                <a:cubicBezTo>
                  <a:pt x="1227030" y="3676463"/>
                  <a:pt x="1194366" y="3727793"/>
                  <a:pt x="1166368" y="3782389"/>
                </a:cubicBezTo>
                <a:cubicBezTo>
                  <a:pt x="1123437" y="3865917"/>
                  <a:pt x="1178034" y="3887849"/>
                  <a:pt x="1217231" y="3960177"/>
                </a:cubicBezTo>
                <a:cubicBezTo>
                  <a:pt x="1225164" y="3975110"/>
                  <a:pt x="1234496" y="4039972"/>
                  <a:pt x="1225630" y="4055838"/>
                </a:cubicBezTo>
                <a:cubicBezTo>
                  <a:pt x="1217697" y="4070770"/>
                  <a:pt x="1197166" y="4391349"/>
                  <a:pt x="1198565" y="4434746"/>
                </a:cubicBezTo>
                <a:cubicBezTo>
                  <a:pt x="1175700" y="4443612"/>
                  <a:pt x="1106638" y="4438012"/>
                  <a:pt x="1075840" y="4436146"/>
                </a:cubicBezTo>
                <a:cubicBezTo>
                  <a:pt x="1073041" y="4422613"/>
                  <a:pt x="1080973" y="4362884"/>
                  <a:pt x="1078640" y="4341885"/>
                </a:cubicBezTo>
                <a:cubicBezTo>
                  <a:pt x="1074907" y="4311554"/>
                  <a:pt x="1066508" y="4186963"/>
                  <a:pt x="1045509" y="4179029"/>
                </a:cubicBezTo>
                <a:cubicBezTo>
                  <a:pt x="1034310" y="4174830"/>
                  <a:pt x="1019377" y="4188829"/>
                  <a:pt x="1010512" y="4194896"/>
                </a:cubicBezTo>
                <a:cubicBezTo>
                  <a:pt x="986246" y="4211694"/>
                  <a:pt x="891986" y="4327886"/>
                  <a:pt x="877053" y="4370350"/>
                </a:cubicBezTo>
                <a:cubicBezTo>
                  <a:pt x="870521" y="4389015"/>
                  <a:pt x="871454" y="4410481"/>
                  <a:pt x="852788" y="4419814"/>
                </a:cubicBezTo>
                <a:cubicBezTo>
                  <a:pt x="836456" y="4427746"/>
                  <a:pt x="816391" y="4427746"/>
                  <a:pt x="798659" y="4430079"/>
                </a:cubicBezTo>
                <a:cubicBezTo>
                  <a:pt x="754795" y="4436146"/>
                  <a:pt x="482747" y="4441279"/>
                  <a:pt x="390353" y="4431480"/>
                </a:cubicBezTo>
                <a:cubicBezTo>
                  <a:pt x="345090" y="4426346"/>
                  <a:pt x="326891" y="4387149"/>
                  <a:pt x="330624" y="4345152"/>
                </a:cubicBezTo>
                <a:cubicBezTo>
                  <a:pt x="335756" y="4293822"/>
                  <a:pt x="369354" y="4275623"/>
                  <a:pt x="417418" y="4271890"/>
                </a:cubicBezTo>
                <a:cubicBezTo>
                  <a:pt x="470148" y="4267690"/>
                  <a:pt x="605472" y="4170163"/>
                  <a:pt x="629270" y="4140766"/>
                </a:cubicBezTo>
                <a:cubicBezTo>
                  <a:pt x="676867" y="4081970"/>
                  <a:pt x="826190" y="3822987"/>
                  <a:pt x="854655" y="3752525"/>
                </a:cubicBezTo>
                <a:cubicBezTo>
                  <a:pt x="873554" y="3705862"/>
                  <a:pt x="889536" y="3658381"/>
                  <a:pt x="904177" y="3610493"/>
                </a:cubicBezTo>
                <a:lnTo>
                  <a:pt x="934079" y="3506319"/>
                </a:lnTo>
                <a:lnTo>
                  <a:pt x="927574" y="3515515"/>
                </a:lnTo>
                <a:cubicBezTo>
                  <a:pt x="889477" y="3576407"/>
                  <a:pt x="771861" y="3794958"/>
                  <a:pt x="757236" y="3829614"/>
                </a:cubicBezTo>
                <a:cubicBezTo>
                  <a:pt x="733001" y="3828118"/>
                  <a:pt x="673212" y="3794479"/>
                  <a:pt x="646288" y="3780046"/>
                </a:cubicBezTo>
                <a:cubicBezTo>
                  <a:pt x="649376" y="3766716"/>
                  <a:pt x="681246" y="3716287"/>
                  <a:pt x="687845" y="3696436"/>
                </a:cubicBezTo>
                <a:cubicBezTo>
                  <a:pt x="697049" y="3667613"/>
                  <a:pt x="741095" y="3552088"/>
                  <a:pt x="725497" y="3536257"/>
                </a:cubicBezTo>
                <a:cubicBezTo>
                  <a:pt x="717165" y="3527842"/>
                  <a:pt x="697937" y="3534247"/>
                  <a:pt x="687452" y="3536031"/>
                </a:cubicBezTo>
                <a:cubicBezTo>
                  <a:pt x="658673" y="3541088"/>
                  <a:pt x="525783" y="3606543"/>
                  <a:pt x="494767" y="3638547"/>
                </a:cubicBezTo>
                <a:cubicBezTo>
                  <a:pt x="481162" y="3652627"/>
                  <a:pt x="473111" y="3672318"/>
                  <a:pt x="452459" y="3672981"/>
                </a:cubicBezTo>
                <a:cubicBezTo>
                  <a:pt x="434487" y="3673350"/>
                  <a:pt x="416442" y="3665040"/>
                  <a:pt x="399529" y="3659795"/>
                </a:cubicBezTo>
                <a:cubicBezTo>
                  <a:pt x="357569" y="3647084"/>
                  <a:pt x="110788" y="3539031"/>
                  <a:pt x="31755" y="3491953"/>
                </a:cubicBezTo>
                <a:cubicBezTo>
                  <a:pt x="-6825" y="3468590"/>
                  <a:pt x="-6958" y="3425803"/>
                  <a:pt x="13794" y="3389581"/>
                </a:cubicBezTo>
                <a:cubicBezTo>
                  <a:pt x="39667" y="3345545"/>
                  <a:pt x="77419" y="3343093"/>
                  <a:pt x="122189" y="3359641"/>
                </a:cubicBezTo>
                <a:cubicBezTo>
                  <a:pt x="171350" y="3377703"/>
                  <a:pt x="333440" y="3346041"/>
                  <a:pt x="367016" y="3329460"/>
                </a:cubicBezTo>
                <a:cubicBezTo>
                  <a:pt x="434171" y="3296296"/>
                  <a:pt x="675717" y="3125233"/>
                  <a:pt x="730498" y="3073655"/>
                </a:cubicBezTo>
                <a:cubicBezTo>
                  <a:pt x="803141" y="3005379"/>
                  <a:pt x="866646" y="2929334"/>
                  <a:pt x="930990" y="2853676"/>
                </a:cubicBezTo>
                <a:cubicBezTo>
                  <a:pt x="1002684" y="2768685"/>
                  <a:pt x="1073538" y="2683309"/>
                  <a:pt x="1144392" y="2597933"/>
                </a:cubicBezTo>
                <a:cubicBezTo>
                  <a:pt x="1180431" y="2555018"/>
                  <a:pt x="1216665" y="2511684"/>
                  <a:pt x="1252705" y="2468769"/>
                </a:cubicBezTo>
                <a:cubicBezTo>
                  <a:pt x="1269339" y="2449216"/>
                  <a:pt x="1287411" y="2430961"/>
                  <a:pt x="1305401" y="2412606"/>
                </a:cubicBezTo>
                <a:lnTo>
                  <a:pt x="1330036" y="2385821"/>
                </a:lnTo>
                <a:lnTo>
                  <a:pt x="1317469" y="2383581"/>
                </a:lnTo>
                <a:cubicBezTo>
                  <a:pt x="1223508" y="2367778"/>
                  <a:pt x="1112938" y="2352794"/>
                  <a:pt x="1067441" y="2339087"/>
                </a:cubicBezTo>
                <a:cubicBezTo>
                  <a:pt x="1059041" y="2336754"/>
                  <a:pt x="1051109" y="2335354"/>
                  <a:pt x="1042709" y="2340020"/>
                </a:cubicBezTo>
                <a:cubicBezTo>
                  <a:pt x="1012844" y="2356352"/>
                  <a:pt x="976447" y="2351220"/>
                  <a:pt x="960115" y="2320422"/>
                </a:cubicBezTo>
                <a:cubicBezTo>
                  <a:pt x="940983" y="2284490"/>
                  <a:pt x="913451" y="2284957"/>
                  <a:pt x="880320" y="2285424"/>
                </a:cubicBezTo>
                <a:cubicBezTo>
                  <a:pt x="814524" y="2286824"/>
                  <a:pt x="748262" y="2289157"/>
                  <a:pt x="683867" y="2273291"/>
                </a:cubicBezTo>
                <a:cubicBezTo>
                  <a:pt x="612938" y="2256026"/>
                  <a:pt x="559275" y="2210762"/>
                  <a:pt x="513078" y="2156633"/>
                </a:cubicBezTo>
                <a:cubicBezTo>
                  <a:pt x="506545" y="2149166"/>
                  <a:pt x="503279" y="2139367"/>
                  <a:pt x="503745" y="2129568"/>
                </a:cubicBezTo>
                <a:cubicBezTo>
                  <a:pt x="505145" y="2078705"/>
                  <a:pt x="491613" y="2030174"/>
                  <a:pt x="486480" y="1980244"/>
                </a:cubicBezTo>
                <a:cubicBezTo>
                  <a:pt x="484146" y="1955979"/>
                  <a:pt x="478081" y="1932181"/>
                  <a:pt x="493013" y="1909782"/>
                </a:cubicBezTo>
                <a:cubicBezTo>
                  <a:pt x="498146" y="1901850"/>
                  <a:pt x="492546" y="1894383"/>
                  <a:pt x="488346" y="1887384"/>
                </a:cubicBezTo>
                <a:cubicBezTo>
                  <a:pt x="459882" y="1841654"/>
                  <a:pt x="428150" y="1797790"/>
                  <a:pt x="396886" y="1753926"/>
                </a:cubicBezTo>
                <a:cubicBezTo>
                  <a:pt x="374954" y="1723128"/>
                  <a:pt x="354422" y="1691397"/>
                  <a:pt x="336223" y="1658266"/>
                </a:cubicBezTo>
                <a:cubicBezTo>
                  <a:pt x="324091" y="1636334"/>
                  <a:pt x="310092" y="1616268"/>
                  <a:pt x="294226" y="1596670"/>
                </a:cubicBezTo>
                <a:cubicBezTo>
                  <a:pt x="283960" y="1584071"/>
                  <a:pt x="281626" y="1571005"/>
                  <a:pt x="292359" y="1557006"/>
                </a:cubicBezTo>
                <a:cubicBezTo>
                  <a:pt x="343689" y="1491677"/>
                  <a:pt x="307292" y="1389484"/>
                  <a:pt x="350222" y="1319955"/>
                </a:cubicBezTo>
                <a:cubicBezTo>
                  <a:pt x="362355" y="1300356"/>
                  <a:pt x="374487" y="1280758"/>
                  <a:pt x="386620" y="1260692"/>
                </a:cubicBezTo>
                <a:cubicBezTo>
                  <a:pt x="391287" y="1253226"/>
                  <a:pt x="397352" y="1247160"/>
                  <a:pt x="403886" y="1241560"/>
                </a:cubicBezTo>
                <a:cubicBezTo>
                  <a:pt x="422551" y="1227095"/>
                  <a:pt x="433283" y="1228494"/>
                  <a:pt x="446349" y="1247626"/>
                </a:cubicBezTo>
                <a:cubicBezTo>
                  <a:pt x="464081" y="1273292"/>
                  <a:pt x="480413" y="1300356"/>
                  <a:pt x="498612" y="1325554"/>
                </a:cubicBezTo>
                <a:cubicBezTo>
                  <a:pt x="518211" y="1352619"/>
                  <a:pt x="528011" y="1354953"/>
                  <a:pt x="559275" y="1341886"/>
                </a:cubicBezTo>
                <a:cubicBezTo>
                  <a:pt x="570941" y="1337220"/>
                  <a:pt x="582140" y="1331621"/>
                  <a:pt x="592872" y="1325554"/>
                </a:cubicBezTo>
                <a:cubicBezTo>
                  <a:pt x="602672" y="1319955"/>
                  <a:pt x="609205" y="1322754"/>
                  <a:pt x="614805" y="1331621"/>
                </a:cubicBezTo>
                <a:cubicBezTo>
                  <a:pt x="617138" y="1335354"/>
                  <a:pt x="619471" y="1339087"/>
                  <a:pt x="620871" y="1342820"/>
                </a:cubicBezTo>
                <a:cubicBezTo>
                  <a:pt x="648869" y="1425415"/>
                  <a:pt x="737530" y="1583137"/>
                  <a:pt x="776727" y="1660598"/>
                </a:cubicBezTo>
                <a:cubicBezTo>
                  <a:pt x="833190" y="1772592"/>
                  <a:pt x="892919" y="1883184"/>
                  <a:pt x="947049" y="1996577"/>
                </a:cubicBezTo>
                <a:cubicBezTo>
                  <a:pt x="961048" y="2025975"/>
                  <a:pt x="961048" y="2025975"/>
                  <a:pt x="934450" y="2043240"/>
                </a:cubicBezTo>
                <a:cubicBezTo>
                  <a:pt x="926983" y="2047907"/>
                  <a:pt x="926983" y="2052573"/>
                  <a:pt x="931183" y="2059106"/>
                </a:cubicBezTo>
                <a:cubicBezTo>
                  <a:pt x="947049" y="2084304"/>
                  <a:pt x="965248" y="2107636"/>
                  <a:pt x="985779" y="2129101"/>
                </a:cubicBezTo>
                <a:cubicBezTo>
                  <a:pt x="991379" y="2135167"/>
                  <a:pt x="995113" y="2135634"/>
                  <a:pt x="1000712" y="2128167"/>
                </a:cubicBezTo>
                <a:cubicBezTo>
                  <a:pt x="1023577" y="2099236"/>
                  <a:pt x="1068374" y="2102036"/>
                  <a:pt x="1085640" y="2136100"/>
                </a:cubicBezTo>
                <a:cubicBezTo>
                  <a:pt x="1097305" y="2159432"/>
                  <a:pt x="1112704" y="2165499"/>
                  <a:pt x="1136503" y="2165032"/>
                </a:cubicBezTo>
                <a:cubicBezTo>
                  <a:pt x="1223763" y="2163632"/>
                  <a:pt x="1311491" y="2165499"/>
                  <a:pt x="1398752" y="2163632"/>
                </a:cubicBezTo>
                <a:cubicBezTo>
                  <a:pt x="1475747" y="2162232"/>
                  <a:pt x="1714664" y="2166432"/>
                  <a:pt x="1788859" y="2191163"/>
                </a:cubicBezTo>
                <a:cubicBezTo>
                  <a:pt x="1824323" y="2203296"/>
                  <a:pt x="1858388" y="2196763"/>
                  <a:pt x="1889186" y="2172032"/>
                </a:cubicBezTo>
                <a:cubicBezTo>
                  <a:pt x="1957781" y="2116502"/>
                  <a:pt x="1967580" y="1249026"/>
                  <a:pt x="2030576" y="1187897"/>
                </a:cubicBezTo>
                <a:cubicBezTo>
                  <a:pt x="2136502" y="1084770"/>
                  <a:pt x="2240095" y="1009176"/>
                  <a:pt x="2246161" y="1003109"/>
                </a:cubicBezTo>
                <a:cubicBezTo>
                  <a:pt x="2263427" y="986311"/>
                  <a:pt x="2243361" y="922849"/>
                  <a:pt x="2235428" y="912582"/>
                </a:cubicBezTo>
                <a:cubicBezTo>
                  <a:pt x="2216764" y="889251"/>
                  <a:pt x="2194365" y="880385"/>
                  <a:pt x="2164034" y="886451"/>
                </a:cubicBezTo>
                <a:cubicBezTo>
                  <a:pt x="2129036" y="893450"/>
                  <a:pt x="2094971" y="904650"/>
                  <a:pt x="2059507" y="907916"/>
                </a:cubicBezTo>
                <a:cubicBezTo>
                  <a:pt x="2029176" y="911183"/>
                  <a:pt x="2017510" y="902783"/>
                  <a:pt x="2009577" y="872918"/>
                </a:cubicBezTo>
                <a:cubicBezTo>
                  <a:pt x="2005844" y="859386"/>
                  <a:pt x="2003511" y="831388"/>
                  <a:pt x="2001644" y="817856"/>
                </a:cubicBezTo>
                <a:cubicBezTo>
                  <a:pt x="2000245" y="804789"/>
                  <a:pt x="1993712" y="799190"/>
                  <a:pt x="1981112" y="797323"/>
                </a:cubicBezTo>
                <a:cubicBezTo>
                  <a:pt x="1957781" y="794057"/>
                  <a:pt x="1953115" y="785191"/>
                  <a:pt x="1965714" y="766059"/>
                </a:cubicBezTo>
                <a:cubicBezTo>
                  <a:pt x="1975513" y="751593"/>
                  <a:pt x="1968980" y="746926"/>
                  <a:pt x="1956381" y="741794"/>
                </a:cubicBezTo>
                <a:cubicBezTo>
                  <a:pt x="1929316" y="731528"/>
                  <a:pt x="1926983" y="726861"/>
                  <a:pt x="1933049" y="697930"/>
                </a:cubicBezTo>
                <a:cubicBezTo>
                  <a:pt x="1934916" y="687664"/>
                  <a:pt x="1933049" y="681131"/>
                  <a:pt x="1922783" y="677865"/>
                </a:cubicBezTo>
                <a:cubicBezTo>
                  <a:pt x="1911117" y="673665"/>
                  <a:pt x="1899452" y="669465"/>
                  <a:pt x="1888252" y="664332"/>
                </a:cubicBezTo>
                <a:cubicBezTo>
                  <a:pt x="1863521" y="652666"/>
                  <a:pt x="1857454" y="639134"/>
                  <a:pt x="1867720" y="613469"/>
                </a:cubicBezTo>
                <a:cubicBezTo>
                  <a:pt x="1875187" y="594337"/>
                  <a:pt x="1884519" y="576138"/>
                  <a:pt x="1893852" y="557940"/>
                </a:cubicBezTo>
                <a:cubicBezTo>
                  <a:pt x="1910651" y="525275"/>
                  <a:pt x="1919517" y="490277"/>
                  <a:pt x="1919517" y="453880"/>
                </a:cubicBezTo>
                <a:cubicBezTo>
                  <a:pt x="1919517" y="430081"/>
                  <a:pt x="1920450" y="420282"/>
                  <a:pt x="1918584" y="396483"/>
                </a:cubicBezTo>
                <a:cubicBezTo>
                  <a:pt x="1913917" y="333954"/>
                  <a:pt x="1910184" y="287758"/>
                  <a:pt x="1928850" y="228961"/>
                </a:cubicBezTo>
                <a:cubicBezTo>
                  <a:pt x="1934449" y="212163"/>
                  <a:pt x="1917650" y="209363"/>
                  <a:pt x="1913451" y="192098"/>
                </a:cubicBezTo>
                <a:cubicBezTo>
                  <a:pt x="1908784" y="172032"/>
                  <a:pt x="1929783" y="142634"/>
                  <a:pt x="1947982" y="131435"/>
                </a:cubicBezTo>
                <a:cubicBezTo>
                  <a:pt x="1976446" y="114170"/>
                  <a:pt x="2026376" y="89904"/>
                  <a:pt x="2056241" y="76839"/>
                </a:cubicBezTo>
                <a:cubicBezTo>
                  <a:pt x="2117837" y="50707"/>
                  <a:pt x="2179432" y="25509"/>
                  <a:pt x="2244762" y="9643"/>
                </a:cubicBezTo>
                <a:cubicBezTo>
                  <a:pt x="2266577" y="4277"/>
                  <a:pt x="2287954" y="1185"/>
                  <a:pt x="2308946" y="281"/>
                </a:cubicBezTo>
                <a:close/>
              </a:path>
            </a:pathLst>
          </a:custGeom>
          <a:solidFill>
            <a:schemeClr val="accent4"/>
          </a:solidFill>
          <a:ln w="7147" cap="flat">
            <a:noFill/>
            <a:prstDash val="solid"/>
            <a:miter/>
          </a:ln>
        </p:spPr>
        <p:txBody>
          <a:bodyPr rtlCol="0" anchor="ctr"/>
          <a:lstStyle/>
          <a:p>
            <a:endParaRPr lang="en-US"/>
          </a:p>
        </p:txBody>
      </p:sp>
      <p:grpSp>
        <p:nvGrpSpPr>
          <p:cNvPr id="7" name="Group 6">
            <a:extLst>
              <a:ext uri="{FF2B5EF4-FFF2-40B4-BE49-F238E27FC236}">
                <a16:creationId xmlns:a16="http://schemas.microsoft.com/office/drawing/2014/main" id="{DBBD38CE-7170-4CC3-A904-20E2F10A92AB}"/>
              </a:ext>
            </a:extLst>
          </p:cNvPr>
          <p:cNvGrpSpPr/>
          <p:nvPr/>
        </p:nvGrpSpPr>
        <p:grpSpPr>
          <a:xfrm>
            <a:off x="10044909" y="3734437"/>
            <a:ext cx="1665274" cy="1412510"/>
            <a:chOff x="431983" y="4908978"/>
            <a:chExt cx="1791643" cy="1519698"/>
          </a:xfrm>
        </p:grpSpPr>
        <p:sp>
          <p:nvSpPr>
            <p:cNvPr id="8" name="Rectangle 112">
              <a:extLst>
                <a:ext uri="{FF2B5EF4-FFF2-40B4-BE49-F238E27FC236}">
                  <a16:creationId xmlns:a16="http://schemas.microsoft.com/office/drawing/2014/main" id="{F9355388-2CFD-4588-9947-45C06358ECA3}"/>
                </a:ext>
              </a:extLst>
            </p:cNvPr>
            <p:cNvSpPr/>
            <p:nvPr/>
          </p:nvSpPr>
          <p:spPr>
            <a:xfrm rot="10800000" flipH="1">
              <a:off x="431983" y="6207029"/>
              <a:ext cx="1791643" cy="221647"/>
            </a:xfrm>
            <a:custGeom>
              <a:avLst/>
              <a:gdLst/>
              <a:ahLst/>
              <a:cxnLst/>
              <a:rect l="l" t="t" r="r" b="b"/>
              <a:pathLst>
                <a:path w="5393520" h="667240">
                  <a:moveTo>
                    <a:pt x="615033" y="0"/>
                  </a:moveTo>
                  <a:lnTo>
                    <a:pt x="0" y="0"/>
                  </a:lnTo>
                  <a:lnTo>
                    <a:pt x="0" y="667240"/>
                  </a:lnTo>
                  <a:lnTo>
                    <a:pt x="615033" y="667240"/>
                  </a:lnTo>
                  <a:close/>
                  <a:moveTo>
                    <a:pt x="829123" y="0"/>
                  </a:moveTo>
                  <a:lnTo>
                    <a:pt x="698438" y="0"/>
                  </a:lnTo>
                  <a:lnTo>
                    <a:pt x="698438" y="667240"/>
                  </a:lnTo>
                  <a:lnTo>
                    <a:pt x="829123" y="667240"/>
                  </a:lnTo>
                  <a:close/>
                  <a:moveTo>
                    <a:pt x="4597121" y="0"/>
                  </a:moveTo>
                  <a:lnTo>
                    <a:pt x="912528" y="0"/>
                  </a:lnTo>
                  <a:lnTo>
                    <a:pt x="912528" y="667240"/>
                  </a:lnTo>
                  <a:lnTo>
                    <a:pt x="4597121" y="667240"/>
                  </a:lnTo>
                  <a:close/>
                  <a:moveTo>
                    <a:pt x="4811211" y="0"/>
                  </a:moveTo>
                  <a:lnTo>
                    <a:pt x="4680526" y="0"/>
                  </a:lnTo>
                  <a:lnTo>
                    <a:pt x="4680526" y="667240"/>
                  </a:lnTo>
                  <a:lnTo>
                    <a:pt x="4811211" y="667240"/>
                  </a:lnTo>
                  <a:close/>
                  <a:moveTo>
                    <a:pt x="5393520" y="0"/>
                  </a:moveTo>
                  <a:lnTo>
                    <a:pt x="4894616" y="0"/>
                  </a:lnTo>
                  <a:lnTo>
                    <a:pt x="4894616" y="667240"/>
                  </a:lnTo>
                  <a:lnTo>
                    <a:pt x="5393520" y="667240"/>
                  </a:lnTo>
                  <a:close/>
                </a:path>
              </a:pathLst>
            </a:custGeom>
            <a:solidFill>
              <a:schemeClr val="accent3"/>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9" name="Rectangle 98">
              <a:extLst>
                <a:ext uri="{FF2B5EF4-FFF2-40B4-BE49-F238E27FC236}">
                  <a16:creationId xmlns:a16="http://schemas.microsoft.com/office/drawing/2014/main" id="{7605FCDF-1052-495E-BDB2-7E3C1CB3872B}"/>
                </a:ext>
              </a:extLst>
            </p:cNvPr>
            <p:cNvSpPr/>
            <p:nvPr/>
          </p:nvSpPr>
          <p:spPr>
            <a:xfrm rot="10800000" flipH="1">
              <a:off x="477202" y="5975783"/>
              <a:ext cx="1701206" cy="210459"/>
            </a:xfrm>
            <a:custGeom>
              <a:avLst/>
              <a:gdLst/>
              <a:ahLst/>
              <a:cxnLst/>
              <a:rect l="l" t="t" r="r" b="b"/>
              <a:pathLst>
                <a:path w="5393520" h="667240">
                  <a:moveTo>
                    <a:pt x="4577339" y="222921"/>
                  </a:moveTo>
                  <a:lnTo>
                    <a:pt x="4577339" y="451264"/>
                  </a:lnTo>
                  <a:lnTo>
                    <a:pt x="4329141" y="451264"/>
                  </a:lnTo>
                  <a:lnTo>
                    <a:pt x="4329141" y="222921"/>
                  </a:lnTo>
                  <a:close/>
                  <a:moveTo>
                    <a:pt x="5021455" y="222921"/>
                  </a:moveTo>
                  <a:lnTo>
                    <a:pt x="5021455" y="451264"/>
                  </a:lnTo>
                  <a:lnTo>
                    <a:pt x="4773257" y="451264"/>
                  </a:lnTo>
                  <a:lnTo>
                    <a:pt x="4773257" y="222921"/>
                  </a:lnTo>
                  <a:close/>
                  <a:moveTo>
                    <a:pt x="5393520" y="0"/>
                  </a:moveTo>
                  <a:lnTo>
                    <a:pt x="538365" y="0"/>
                  </a:lnTo>
                  <a:lnTo>
                    <a:pt x="538365" y="667239"/>
                  </a:lnTo>
                  <a:lnTo>
                    <a:pt x="300065" y="667239"/>
                  </a:lnTo>
                  <a:lnTo>
                    <a:pt x="300065" y="0"/>
                  </a:lnTo>
                  <a:lnTo>
                    <a:pt x="0" y="0"/>
                  </a:lnTo>
                  <a:lnTo>
                    <a:pt x="0" y="667240"/>
                  </a:lnTo>
                  <a:lnTo>
                    <a:pt x="5393520" y="667240"/>
                  </a:lnTo>
                  <a:close/>
                </a:path>
              </a:pathLst>
            </a:custGeom>
            <a:solidFill>
              <a:schemeClr val="accent4"/>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0" name="Rectangle 97">
              <a:extLst>
                <a:ext uri="{FF2B5EF4-FFF2-40B4-BE49-F238E27FC236}">
                  <a16:creationId xmlns:a16="http://schemas.microsoft.com/office/drawing/2014/main" id="{4DAAE4C3-EB66-4F6B-8983-15EE356439FE}"/>
                </a:ext>
              </a:extLst>
            </p:cNvPr>
            <p:cNvSpPr/>
            <p:nvPr/>
          </p:nvSpPr>
          <p:spPr>
            <a:xfrm rot="10800000" flipH="1">
              <a:off x="608469" y="5777017"/>
              <a:ext cx="1438672" cy="177980"/>
            </a:xfrm>
            <a:custGeom>
              <a:avLst/>
              <a:gdLst/>
              <a:ahLst/>
              <a:cxnLst/>
              <a:rect l="l" t="t" r="r" b="b"/>
              <a:pathLst>
                <a:path w="5393520" h="667240">
                  <a:moveTo>
                    <a:pt x="3749325" y="214783"/>
                  </a:moveTo>
                  <a:lnTo>
                    <a:pt x="3749325" y="452458"/>
                  </a:lnTo>
                  <a:lnTo>
                    <a:pt x="3604159" y="452458"/>
                  </a:lnTo>
                  <a:lnTo>
                    <a:pt x="3604159" y="214783"/>
                  </a:lnTo>
                  <a:close/>
                  <a:moveTo>
                    <a:pt x="4010934" y="214783"/>
                  </a:moveTo>
                  <a:lnTo>
                    <a:pt x="4010934" y="452458"/>
                  </a:lnTo>
                  <a:lnTo>
                    <a:pt x="3865768" y="452458"/>
                  </a:lnTo>
                  <a:lnTo>
                    <a:pt x="3865768" y="214783"/>
                  </a:lnTo>
                  <a:close/>
                  <a:moveTo>
                    <a:pt x="4272544" y="214783"/>
                  </a:moveTo>
                  <a:lnTo>
                    <a:pt x="4272544" y="452458"/>
                  </a:lnTo>
                  <a:lnTo>
                    <a:pt x="4127378" y="452458"/>
                  </a:lnTo>
                  <a:lnTo>
                    <a:pt x="4127378" y="214783"/>
                  </a:lnTo>
                  <a:close/>
                  <a:moveTo>
                    <a:pt x="4534153" y="214783"/>
                  </a:moveTo>
                  <a:lnTo>
                    <a:pt x="4534153" y="452458"/>
                  </a:lnTo>
                  <a:lnTo>
                    <a:pt x="4388987" y="452458"/>
                  </a:lnTo>
                  <a:lnTo>
                    <a:pt x="4388987" y="214783"/>
                  </a:lnTo>
                  <a:close/>
                  <a:moveTo>
                    <a:pt x="4795763" y="214783"/>
                  </a:moveTo>
                  <a:lnTo>
                    <a:pt x="4795763" y="452458"/>
                  </a:lnTo>
                  <a:lnTo>
                    <a:pt x="4650597" y="452458"/>
                  </a:lnTo>
                  <a:lnTo>
                    <a:pt x="4650597" y="214783"/>
                  </a:lnTo>
                  <a:close/>
                  <a:moveTo>
                    <a:pt x="5057372" y="214783"/>
                  </a:moveTo>
                  <a:lnTo>
                    <a:pt x="5057372" y="452458"/>
                  </a:lnTo>
                  <a:lnTo>
                    <a:pt x="4912206" y="452458"/>
                  </a:lnTo>
                  <a:lnTo>
                    <a:pt x="4912206" y="214783"/>
                  </a:lnTo>
                  <a:close/>
                  <a:moveTo>
                    <a:pt x="5393520" y="0"/>
                  </a:moveTo>
                  <a:lnTo>
                    <a:pt x="0" y="0"/>
                  </a:lnTo>
                  <a:lnTo>
                    <a:pt x="0" y="667240"/>
                  </a:lnTo>
                  <a:lnTo>
                    <a:pt x="5393520" y="667240"/>
                  </a:lnTo>
                  <a:close/>
                </a:path>
              </a:pathLst>
            </a:custGeom>
            <a:solidFill>
              <a:schemeClr val="accent2"/>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1" name="Rectangle 26">
              <a:extLst>
                <a:ext uri="{FF2B5EF4-FFF2-40B4-BE49-F238E27FC236}">
                  <a16:creationId xmlns:a16="http://schemas.microsoft.com/office/drawing/2014/main" id="{DDFF3D93-C41F-4D06-AB6C-8083539E63E5}"/>
                </a:ext>
              </a:extLst>
            </p:cNvPr>
            <p:cNvSpPr/>
            <p:nvPr/>
          </p:nvSpPr>
          <p:spPr>
            <a:xfrm flipH="1" flipV="1">
              <a:off x="501262" y="5570427"/>
              <a:ext cx="1653085" cy="204505"/>
            </a:xfrm>
            <a:custGeom>
              <a:avLst/>
              <a:gdLst/>
              <a:ahLst/>
              <a:cxnLst/>
              <a:rect l="l" t="t" r="r" b="b"/>
              <a:pathLst>
                <a:path w="5393520" h="667240">
                  <a:moveTo>
                    <a:pt x="4933815" y="0"/>
                  </a:moveTo>
                  <a:lnTo>
                    <a:pt x="834953" y="0"/>
                  </a:lnTo>
                  <a:lnTo>
                    <a:pt x="834953" y="658575"/>
                  </a:lnTo>
                  <a:lnTo>
                    <a:pt x="751548" y="658575"/>
                  </a:lnTo>
                  <a:lnTo>
                    <a:pt x="751548" y="0"/>
                  </a:lnTo>
                  <a:lnTo>
                    <a:pt x="620863" y="0"/>
                  </a:lnTo>
                  <a:lnTo>
                    <a:pt x="620863" y="658575"/>
                  </a:lnTo>
                  <a:lnTo>
                    <a:pt x="537458" y="658575"/>
                  </a:lnTo>
                  <a:lnTo>
                    <a:pt x="537458" y="0"/>
                  </a:lnTo>
                  <a:lnTo>
                    <a:pt x="406774" y="0"/>
                  </a:lnTo>
                  <a:lnTo>
                    <a:pt x="406774" y="658575"/>
                  </a:lnTo>
                  <a:lnTo>
                    <a:pt x="323369" y="658575"/>
                  </a:lnTo>
                  <a:lnTo>
                    <a:pt x="323369" y="0"/>
                  </a:lnTo>
                  <a:lnTo>
                    <a:pt x="192684" y="0"/>
                  </a:lnTo>
                  <a:lnTo>
                    <a:pt x="192684" y="658575"/>
                  </a:lnTo>
                  <a:lnTo>
                    <a:pt x="109279" y="658575"/>
                  </a:lnTo>
                  <a:lnTo>
                    <a:pt x="109279" y="0"/>
                  </a:lnTo>
                  <a:lnTo>
                    <a:pt x="0" y="0"/>
                  </a:lnTo>
                  <a:lnTo>
                    <a:pt x="0" y="667240"/>
                  </a:lnTo>
                  <a:lnTo>
                    <a:pt x="4933815" y="667240"/>
                  </a:lnTo>
                  <a:close/>
                  <a:moveTo>
                    <a:pt x="5147905" y="0"/>
                  </a:moveTo>
                  <a:lnTo>
                    <a:pt x="5017220" y="0"/>
                  </a:lnTo>
                  <a:lnTo>
                    <a:pt x="5017220" y="667240"/>
                  </a:lnTo>
                  <a:lnTo>
                    <a:pt x="5147905" y="667240"/>
                  </a:lnTo>
                  <a:close/>
                  <a:moveTo>
                    <a:pt x="5393520" y="0"/>
                  </a:moveTo>
                  <a:lnTo>
                    <a:pt x="5231310" y="0"/>
                  </a:lnTo>
                  <a:lnTo>
                    <a:pt x="5231310" y="667240"/>
                  </a:lnTo>
                  <a:lnTo>
                    <a:pt x="5393520" y="667240"/>
                  </a:lnTo>
                  <a:close/>
                </a:path>
              </a:pathLst>
            </a:custGeom>
            <a:solidFill>
              <a:schemeClr val="accent4"/>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12" name="Rectangle 39">
              <a:extLst>
                <a:ext uri="{FF2B5EF4-FFF2-40B4-BE49-F238E27FC236}">
                  <a16:creationId xmlns:a16="http://schemas.microsoft.com/office/drawing/2014/main" id="{F850576D-15E7-4629-BB67-4BBE2F140094}"/>
                </a:ext>
              </a:extLst>
            </p:cNvPr>
            <p:cNvSpPr/>
            <p:nvPr/>
          </p:nvSpPr>
          <p:spPr>
            <a:xfrm rot="10800000" flipV="1">
              <a:off x="523586" y="5358778"/>
              <a:ext cx="1608437" cy="198982"/>
            </a:xfrm>
            <a:custGeom>
              <a:avLst/>
              <a:gdLst/>
              <a:ahLst/>
              <a:cxnLst/>
              <a:rect l="l" t="t" r="r" b="b"/>
              <a:pathLst>
                <a:path w="5393520" h="667240">
                  <a:moveTo>
                    <a:pt x="4942528" y="261481"/>
                  </a:moveTo>
                  <a:lnTo>
                    <a:pt x="4942528" y="389369"/>
                  </a:lnTo>
                  <a:lnTo>
                    <a:pt x="5081536" y="389369"/>
                  </a:lnTo>
                  <a:lnTo>
                    <a:pt x="5081536" y="261481"/>
                  </a:lnTo>
                  <a:close/>
                  <a:moveTo>
                    <a:pt x="4692028" y="261481"/>
                  </a:moveTo>
                  <a:lnTo>
                    <a:pt x="4692028" y="389369"/>
                  </a:lnTo>
                  <a:lnTo>
                    <a:pt x="4831036" y="389369"/>
                  </a:lnTo>
                  <a:lnTo>
                    <a:pt x="4831036" y="261481"/>
                  </a:lnTo>
                  <a:close/>
                  <a:moveTo>
                    <a:pt x="4441519" y="261481"/>
                  </a:moveTo>
                  <a:lnTo>
                    <a:pt x="4441519" y="389369"/>
                  </a:lnTo>
                  <a:lnTo>
                    <a:pt x="4580527" y="389369"/>
                  </a:lnTo>
                  <a:lnTo>
                    <a:pt x="4580527" y="261481"/>
                  </a:lnTo>
                  <a:close/>
                  <a:moveTo>
                    <a:pt x="4191008" y="261481"/>
                  </a:moveTo>
                  <a:lnTo>
                    <a:pt x="4191008" y="389369"/>
                  </a:lnTo>
                  <a:lnTo>
                    <a:pt x="4330016" y="389369"/>
                  </a:lnTo>
                  <a:lnTo>
                    <a:pt x="4330016" y="261481"/>
                  </a:lnTo>
                  <a:close/>
                  <a:moveTo>
                    <a:pt x="0" y="0"/>
                  </a:moveTo>
                  <a:lnTo>
                    <a:pt x="570675" y="0"/>
                  </a:lnTo>
                  <a:lnTo>
                    <a:pt x="570675" y="658575"/>
                  </a:lnTo>
                  <a:lnTo>
                    <a:pt x="654080" y="658575"/>
                  </a:lnTo>
                  <a:lnTo>
                    <a:pt x="654080" y="0"/>
                  </a:lnTo>
                  <a:lnTo>
                    <a:pt x="784765" y="0"/>
                  </a:lnTo>
                  <a:lnTo>
                    <a:pt x="784765" y="658575"/>
                  </a:lnTo>
                  <a:lnTo>
                    <a:pt x="868170" y="658575"/>
                  </a:lnTo>
                  <a:lnTo>
                    <a:pt x="868170" y="0"/>
                  </a:lnTo>
                  <a:lnTo>
                    <a:pt x="998854" y="0"/>
                  </a:lnTo>
                  <a:lnTo>
                    <a:pt x="998854" y="658575"/>
                  </a:lnTo>
                  <a:lnTo>
                    <a:pt x="1082259" y="658575"/>
                  </a:lnTo>
                  <a:lnTo>
                    <a:pt x="1082259" y="0"/>
                  </a:lnTo>
                  <a:lnTo>
                    <a:pt x="5393520" y="0"/>
                  </a:lnTo>
                  <a:lnTo>
                    <a:pt x="5393520" y="667240"/>
                  </a:lnTo>
                  <a:lnTo>
                    <a:pt x="0" y="667240"/>
                  </a:lnTo>
                  <a:close/>
                </a:path>
              </a:pathLst>
            </a:custGeom>
            <a:solidFill>
              <a:schemeClr val="accent3"/>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3" name="Rectangle 112">
              <a:extLst>
                <a:ext uri="{FF2B5EF4-FFF2-40B4-BE49-F238E27FC236}">
                  <a16:creationId xmlns:a16="http://schemas.microsoft.com/office/drawing/2014/main" id="{1EC3BE75-2644-4D20-8E74-EEF6ADA582A2}"/>
                </a:ext>
              </a:extLst>
            </p:cNvPr>
            <p:cNvSpPr/>
            <p:nvPr/>
          </p:nvSpPr>
          <p:spPr>
            <a:xfrm rot="10800000" flipH="1">
              <a:off x="431983" y="5132611"/>
              <a:ext cx="1791643" cy="221647"/>
            </a:xfrm>
            <a:custGeom>
              <a:avLst/>
              <a:gdLst/>
              <a:ahLst/>
              <a:cxnLst/>
              <a:rect l="l" t="t" r="r" b="b"/>
              <a:pathLst>
                <a:path w="5393520" h="667240">
                  <a:moveTo>
                    <a:pt x="615033" y="0"/>
                  </a:moveTo>
                  <a:lnTo>
                    <a:pt x="0" y="0"/>
                  </a:lnTo>
                  <a:lnTo>
                    <a:pt x="0" y="667240"/>
                  </a:lnTo>
                  <a:lnTo>
                    <a:pt x="615033" y="667240"/>
                  </a:lnTo>
                  <a:close/>
                  <a:moveTo>
                    <a:pt x="829123" y="0"/>
                  </a:moveTo>
                  <a:lnTo>
                    <a:pt x="698438" y="0"/>
                  </a:lnTo>
                  <a:lnTo>
                    <a:pt x="698438" y="667240"/>
                  </a:lnTo>
                  <a:lnTo>
                    <a:pt x="829123" y="667240"/>
                  </a:lnTo>
                  <a:close/>
                  <a:moveTo>
                    <a:pt x="4597121" y="0"/>
                  </a:moveTo>
                  <a:lnTo>
                    <a:pt x="912528" y="0"/>
                  </a:lnTo>
                  <a:lnTo>
                    <a:pt x="912528" y="667240"/>
                  </a:lnTo>
                  <a:lnTo>
                    <a:pt x="4597121" y="667240"/>
                  </a:lnTo>
                  <a:close/>
                  <a:moveTo>
                    <a:pt x="4811211" y="0"/>
                  </a:moveTo>
                  <a:lnTo>
                    <a:pt x="4680526" y="0"/>
                  </a:lnTo>
                  <a:lnTo>
                    <a:pt x="4680526" y="667240"/>
                  </a:lnTo>
                  <a:lnTo>
                    <a:pt x="4811211" y="667240"/>
                  </a:lnTo>
                  <a:close/>
                  <a:moveTo>
                    <a:pt x="5393520" y="0"/>
                  </a:moveTo>
                  <a:lnTo>
                    <a:pt x="4894616" y="0"/>
                  </a:lnTo>
                  <a:lnTo>
                    <a:pt x="4894616" y="667240"/>
                  </a:lnTo>
                  <a:lnTo>
                    <a:pt x="5393520" y="667240"/>
                  </a:lnTo>
                  <a:close/>
                </a:path>
              </a:pathLst>
            </a:custGeom>
            <a:solidFill>
              <a:schemeClr val="accent2"/>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4" name="Rectangle 98">
              <a:extLst>
                <a:ext uri="{FF2B5EF4-FFF2-40B4-BE49-F238E27FC236}">
                  <a16:creationId xmlns:a16="http://schemas.microsoft.com/office/drawing/2014/main" id="{3CA450F2-728F-4EBA-AB51-BCEAC819C073}"/>
                </a:ext>
              </a:extLst>
            </p:cNvPr>
            <p:cNvSpPr/>
            <p:nvPr/>
          </p:nvSpPr>
          <p:spPr>
            <a:xfrm rot="10800000" flipH="1">
              <a:off x="477202" y="4908978"/>
              <a:ext cx="1701206" cy="210459"/>
            </a:xfrm>
            <a:custGeom>
              <a:avLst/>
              <a:gdLst/>
              <a:ahLst/>
              <a:cxnLst/>
              <a:rect l="l" t="t" r="r" b="b"/>
              <a:pathLst>
                <a:path w="5393520" h="667240">
                  <a:moveTo>
                    <a:pt x="4577339" y="222921"/>
                  </a:moveTo>
                  <a:lnTo>
                    <a:pt x="4577339" y="451264"/>
                  </a:lnTo>
                  <a:lnTo>
                    <a:pt x="4329141" y="451264"/>
                  </a:lnTo>
                  <a:lnTo>
                    <a:pt x="4329141" y="222921"/>
                  </a:lnTo>
                  <a:close/>
                  <a:moveTo>
                    <a:pt x="5021455" y="222921"/>
                  </a:moveTo>
                  <a:lnTo>
                    <a:pt x="5021455" y="451264"/>
                  </a:lnTo>
                  <a:lnTo>
                    <a:pt x="4773257" y="451264"/>
                  </a:lnTo>
                  <a:lnTo>
                    <a:pt x="4773257" y="222921"/>
                  </a:lnTo>
                  <a:close/>
                  <a:moveTo>
                    <a:pt x="5393520" y="0"/>
                  </a:moveTo>
                  <a:lnTo>
                    <a:pt x="538365" y="0"/>
                  </a:lnTo>
                  <a:lnTo>
                    <a:pt x="538365" y="667239"/>
                  </a:lnTo>
                  <a:lnTo>
                    <a:pt x="300065" y="667239"/>
                  </a:lnTo>
                  <a:lnTo>
                    <a:pt x="300065" y="0"/>
                  </a:lnTo>
                  <a:lnTo>
                    <a:pt x="0" y="0"/>
                  </a:lnTo>
                  <a:lnTo>
                    <a:pt x="0" y="667240"/>
                  </a:lnTo>
                  <a:lnTo>
                    <a:pt x="5393520" y="667240"/>
                  </a:lnTo>
                  <a:close/>
                </a:path>
              </a:pathLst>
            </a:custGeom>
            <a:solidFill>
              <a:schemeClr val="accent3"/>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15" name="Group 14">
            <a:extLst>
              <a:ext uri="{FF2B5EF4-FFF2-40B4-BE49-F238E27FC236}">
                <a16:creationId xmlns:a16="http://schemas.microsoft.com/office/drawing/2014/main" id="{A005304A-CF5D-40E7-A09C-00A44E9BBDF8}"/>
              </a:ext>
            </a:extLst>
          </p:cNvPr>
          <p:cNvGrpSpPr/>
          <p:nvPr/>
        </p:nvGrpSpPr>
        <p:grpSpPr>
          <a:xfrm>
            <a:off x="10167493" y="5190314"/>
            <a:ext cx="1420106" cy="1235751"/>
            <a:chOff x="4075906" y="5137696"/>
            <a:chExt cx="1420106" cy="1235751"/>
          </a:xfrm>
        </p:grpSpPr>
        <p:sp>
          <p:nvSpPr>
            <p:cNvPr id="16" name="Round Same Side Corner Rectangle 51">
              <a:extLst>
                <a:ext uri="{FF2B5EF4-FFF2-40B4-BE49-F238E27FC236}">
                  <a16:creationId xmlns:a16="http://schemas.microsoft.com/office/drawing/2014/main" id="{3B8DD0B9-AA78-4764-879F-967424E4BB02}"/>
                </a:ext>
              </a:extLst>
            </p:cNvPr>
            <p:cNvSpPr/>
            <p:nvPr/>
          </p:nvSpPr>
          <p:spPr>
            <a:xfrm rot="5400000" flipH="1">
              <a:off x="4674379" y="5298426"/>
              <a:ext cx="223160" cy="142010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chemeClr val="bg1"/>
            </a:solid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algn="ctr"/>
              <a:r>
                <a:rPr lang="en-US" altLang="ko-KR" sz="1200" dirty="0"/>
                <a:t>D</a:t>
              </a:r>
              <a:endParaRPr lang="ko-KR" altLang="en-US" sz="1200" dirty="0"/>
            </a:p>
          </p:txBody>
        </p:sp>
        <p:sp>
          <p:nvSpPr>
            <p:cNvPr id="17" name="Round Same Side Corner Rectangle 51">
              <a:extLst>
                <a:ext uri="{FF2B5EF4-FFF2-40B4-BE49-F238E27FC236}">
                  <a16:creationId xmlns:a16="http://schemas.microsoft.com/office/drawing/2014/main" id="{3940CC27-C722-4847-9D42-8AE49A455CFC}"/>
                </a:ext>
              </a:extLst>
            </p:cNvPr>
            <p:cNvSpPr/>
            <p:nvPr/>
          </p:nvSpPr>
          <p:spPr>
            <a:xfrm rot="16200000" flipH="1">
              <a:off x="4680603" y="5597643"/>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chemeClr val="bg1"/>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algn="ctr"/>
              <a:r>
                <a:rPr lang="en-US" altLang="ko-KR" sz="1200" dirty="0"/>
                <a:t>D</a:t>
              </a:r>
              <a:endParaRPr lang="ko-KR" altLang="en-US" sz="1200" dirty="0"/>
            </a:p>
          </p:txBody>
        </p:sp>
        <p:sp>
          <p:nvSpPr>
            <p:cNvPr id="18" name="Round Same Side Corner Rectangle 51">
              <a:extLst>
                <a:ext uri="{FF2B5EF4-FFF2-40B4-BE49-F238E27FC236}">
                  <a16:creationId xmlns:a16="http://schemas.microsoft.com/office/drawing/2014/main" id="{700AC68B-3062-4ADD-8E47-9C394E459B93}"/>
                </a:ext>
              </a:extLst>
            </p:cNvPr>
            <p:cNvSpPr/>
            <p:nvPr/>
          </p:nvSpPr>
          <p:spPr>
            <a:xfrm rot="16200000" flipH="1">
              <a:off x="4680603" y="5077728"/>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chemeClr val="bg1"/>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algn="ctr"/>
              <a:r>
                <a:rPr lang="en-US" altLang="ko-KR" sz="1200" dirty="0"/>
                <a:t>D</a:t>
              </a:r>
              <a:endParaRPr lang="ko-KR" altLang="en-US" sz="1200" dirty="0"/>
            </a:p>
          </p:txBody>
        </p:sp>
        <p:sp>
          <p:nvSpPr>
            <p:cNvPr id="19" name="Round Same Side Corner Rectangle 51">
              <a:extLst>
                <a:ext uri="{FF2B5EF4-FFF2-40B4-BE49-F238E27FC236}">
                  <a16:creationId xmlns:a16="http://schemas.microsoft.com/office/drawing/2014/main" id="{FD3FBCD9-7717-43F0-B0C1-7B1576E27629}"/>
                </a:ext>
              </a:extLst>
            </p:cNvPr>
            <p:cNvSpPr/>
            <p:nvPr/>
          </p:nvSpPr>
          <p:spPr>
            <a:xfrm rot="16200000" flipH="1">
              <a:off x="4662514" y="4825671"/>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chemeClr val="bg1"/>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algn="ctr"/>
              <a:r>
                <a:rPr lang="en-US" altLang="ko-KR" sz="1200" dirty="0"/>
                <a:t>D</a:t>
              </a:r>
              <a:endParaRPr lang="ko-KR" altLang="en-US" sz="1200" dirty="0"/>
            </a:p>
          </p:txBody>
        </p:sp>
        <p:sp>
          <p:nvSpPr>
            <p:cNvPr id="20" name="Round Same Side Corner Rectangle 51">
              <a:extLst>
                <a:ext uri="{FF2B5EF4-FFF2-40B4-BE49-F238E27FC236}">
                  <a16:creationId xmlns:a16="http://schemas.microsoft.com/office/drawing/2014/main" id="{40BB8B0A-2ECE-4612-ACFE-983CD63016AE}"/>
                </a:ext>
              </a:extLst>
            </p:cNvPr>
            <p:cNvSpPr/>
            <p:nvPr/>
          </p:nvSpPr>
          <p:spPr>
            <a:xfrm rot="5400000" flipH="1">
              <a:off x="4697692" y="4572604"/>
              <a:ext cx="210712" cy="1340896"/>
            </a:xfrm>
            <a:custGeom>
              <a:avLst/>
              <a:gdLst/>
              <a:ahLst/>
              <a:cxnLst/>
              <a:rect l="l" t="t" r="r" b="b"/>
              <a:pathLst>
                <a:path w="468002" h="2500353">
                  <a:moveTo>
                    <a:pt x="0" y="2500353"/>
                  </a:moveTo>
                  <a:lnTo>
                    <a:pt x="0" y="234001"/>
                  </a:lnTo>
                  <a:cubicBezTo>
                    <a:pt x="0" y="104766"/>
                    <a:pt x="104766" y="0"/>
                    <a:pt x="234001" y="0"/>
                  </a:cubicBezTo>
                  <a:cubicBezTo>
                    <a:pt x="363236" y="0"/>
                    <a:pt x="468002" y="104766"/>
                    <a:pt x="468002" y="234001"/>
                  </a:cubicBezTo>
                  <a:cubicBezTo>
                    <a:pt x="468002" y="989452"/>
                    <a:pt x="468001" y="1744902"/>
                    <a:pt x="468001" y="2500353"/>
                  </a:cubicBezTo>
                  <a:lnTo>
                    <a:pt x="467594" y="2500353"/>
                  </a:lnTo>
                  <a:cubicBezTo>
                    <a:pt x="429063" y="2409421"/>
                    <a:pt x="338980" y="2345641"/>
                    <a:pt x="234000" y="2345641"/>
                  </a:cubicBezTo>
                  <a:cubicBezTo>
                    <a:pt x="129020" y="2345641"/>
                    <a:pt x="38938" y="2409421"/>
                    <a:pt x="406" y="2500353"/>
                  </a:cubicBezTo>
                  <a:close/>
                </a:path>
              </a:pathLst>
            </a:custGeom>
            <a:solidFill>
              <a:schemeClr val="bg1"/>
            </a:solid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0960" tIns="30480" rIns="60960" bIns="30480" numCol="1" spcCol="0" rtlCol="0" fromWordArt="0" anchor="ctr" anchorCtr="0" forceAA="0" compatLnSpc="1">
              <a:prstTxWarp prst="textNoShape">
                <a:avLst/>
              </a:prstTxWarp>
              <a:noAutofit/>
            </a:bodyPr>
            <a:lstStyle/>
            <a:p>
              <a:pPr algn="ctr"/>
              <a:r>
                <a:rPr lang="en-US" altLang="ko-KR" sz="1200" dirty="0"/>
                <a:t>D</a:t>
              </a:r>
              <a:endParaRPr lang="ko-KR" altLang="en-US" sz="1200" dirty="0"/>
            </a:p>
          </p:txBody>
        </p:sp>
      </p:grpSp>
      <p:grpSp>
        <p:nvGrpSpPr>
          <p:cNvPr id="21" name="그룹 17">
            <a:extLst>
              <a:ext uri="{FF2B5EF4-FFF2-40B4-BE49-F238E27FC236}">
                <a16:creationId xmlns:a16="http://schemas.microsoft.com/office/drawing/2014/main" id="{970B5927-FB46-4B22-A47F-555C133F5B3C}"/>
              </a:ext>
            </a:extLst>
          </p:cNvPr>
          <p:cNvGrpSpPr/>
          <p:nvPr/>
        </p:nvGrpSpPr>
        <p:grpSpPr>
          <a:xfrm>
            <a:off x="4126686" y="1198751"/>
            <a:ext cx="2354633" cy="3339700"/>
            <a:chOff x="4391588" y="1699505"/>
            <a:chExt cx="3461258" cy="4909284"/>
          </a:xfrm>
        </p:grpSpPr>
        <p:sp>
          <p:nvSpPr>
            <p:cNvPr id="22" name="Trapezoid 22">
              <a:extLst>
                <a:ext uri="{FF2B5EF4-FFF2-40B4-BE49-F238E27FC236}">
                  <a16:creationId xmlns:a16="http://schemas.microsoft.com/office/drawing/2014/main" id="{9B2A8437-F9B1-4FC6-B2CE-0F418B061573}"/>
                </a:ext>
              </a:extLst>
            </p:cNvPr>
            <p:cNvSpPr/>
            <p:nvPr/>
          </p:nvSpPr>
          <p:spPr>
            <a:xfrm>
              <a:off x="4391588" y="4974148"/>
              <a:ext cx="2156118" cy="1634641"/>
            </a:xfrm>
            <a:custGeom>
              <a:avLst/>
              <a:gdLst/>
              <a:ahLst/>
              <a:cxnLst/>
              <a:rect l="l" t="t" r="r" b="b"/>
              <a:pathLst>
                <a:path w="2156118" h="1634641">
                  <a:moveTo>
                    <a:pt x="558525" y="0"/>
                  </a:moveTo>
                  <a:cubicBezTo>
                    <a:pt x="815259" y="90400"/>
                    <a:pt x="1107060" y="140890"/>
                    <a:pt x="1416381" y="140890"/>
                  </a:cubicBezTo>
                  <a:lnTo>
                    <a:pt x="1507965" y="136242"/>
                  </a:lnTo>
                  <a:cubicBezTo>
                    <a:pt x="1571260" y="753781"/>
                    <a:pt x="1813208" y="1287759"/>
                    <a:pt x="2156118" y="1627939"/>
                  </a:cubicBezTo>
                  <a:lnTo>
                    <a:pt x="742586" y="1634641"/>
                  </a:lnTo>
                  <a:lnTo>
                    <a:pt x="783473" y="1482794"/>
                  </a:lnTo>
                  <a:cubicBezTo>
                    <a:pt x="735436" y="1526015"/>
                    <a:pt x="755164" y="1524973"/>
                    <a:pt x="696702" y="1536226"/>
                  </a:cubicBezTo>
                  <a:lnTo>
                    <a:pt x="360265" y="1531873"/>
                  </a:lnTo>
                  <a:cubicBezTo>
                    <a:pt x="91900" y="1475400"/>
                    <a:pt x="78958" y="1364828"/>
                    <a:pt x="859" y="1187861"/>
                  </a:cubicBezTo>
                  <a:cubicBezTo>
                    <a:pt x="-5078" y="1012055"/>
                    <a:pt x="20262" y="959203"/>
                    <a:pt x="61239" y="837496"/>
                  </a:cubicBezTo>
                  <a:lnTo>
                    <a:pt x="182001" y="766286"/>
                  </a:lnTo>
                  <a:cubicBezTo>
                    <a:pt x="259540" y="604620"/>
                    <a:pt x="389206" y="374100"/>
                    <a:pt x="466746" y="340305"/>
                  </a:cubicBezTo>
                  <a:cubicBezTo>
                    <a:pt x="464918" y="303795"/>
                    <a:pt x="439632" y="264826"/>
                    <a:pt x="461262" y="230774"/>
                  </a:cubicBezTo>
                  <a:cubicBezTo>
                    <a:pt x="491633" y="197339"/>
                    <a:pt x="501153" y="210624"/>
                    <a:pt x="526312" y="196860"/>
                  </a:cubicBezTo>
                  <a:lnTo>
                    <a:pt x="515073" y="140661"/>
                  </a:lnTo>
                  <a:cubicBezTo>
                    <a:pt x="552756" y="107515"/>
                    <a:pt x="530493" y="133386"/>
                    <a:pt x="560358" y="87944"/>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3" name="Trapezoid 22">
              <a:extLst>
                <a:ext uri="{FF2B5EF4-FFF2-40B4-BE49-F238E27FC236}">
                  <a16:creationId xmlns:a16="http://schemas.microsoft.com/office/drawing/2014/main" id="{F1B8157F-78EC-4DFD-878D-E257B209C422}"/>
                </a:ext>
              </a:extLst>
            </p:cNvPr>
            <p:cNvSpPr/>
            <p:nvPr/>
          </p:nvSpPr>
          <p:spPr>
            <a:xfrm>
              <a:off x="5539006" y="1699505"/>
              <a:ext cx="1759822" cy="1491930"/>
            </a:xfrm>
            <a:custGeom>
              <a:avLst/>
              <a:gdLst/>
              <a:ahLst/>
              <a:cxnLst/>
              <a:rect l="l" t="t" r="r" b="b"/>
              <a:pathLst>
                <a:path w="1759822" h="1491930">
                  <a:moveTo>
                    <a:pt x="879911" y="0"/>
                  </a:moveTo>
                  <a:lnTo>
                    <a:pt x="1759822" y="483755"/>
                  </a:lnTo>
                  <a:lnTo>
                    <a:pt x="1626857" y="556857"/>
                  </a:lnTo>
                  <a:lnTo>
                    <a:pt x="1626857" y="957160"/>
                  </a:lnTo>
                  <a:cubicBezTo>
                    <a:pt x="1647975" y="967781"/>
                    <a:pt x="1661924" y="989817"/>
                    <a:pt x="1661924" y="1015110"/>
                  </a:cubicBezTo>
                  <a:cubicBezTo>
                    <a:pt x="1661924" y="1040155"/>
                    <a:pt x="1648247" y="1062005"/>
                    <a:pt x="1627427" y="1072676"/>
                  </a:cubicBezTo>
                  <a:lnTo>
                    <a:pt x="1630074" y="1072676"/>
                  </a:lnTo>
                  <a:lnTo>
                    <a:pt x="1674046" y="1491930"/>
                  </a:lnTo>
                  <a:lnTo>
                    <a:pt x="1523254" y="1491930"/>
                  </a:lnTo>
                  <a:lnTo>
                    <a:pt x="1523254" y="1414835"/>
                  </a:lnTo>
                  <a:lnTo>
                    <a:pt x="1559141" y="1072676"/>
                  </a:lnTo>
                  <a:lnTo>
                    <a:pt x="1561788" y="1072676"/>
                  </a:lnTo>
                  <a:cubicBezTo>
                    <a:pt x="1540968" y="1062005"/>
                    <a:pt x="1527290" y="1040155"/>
                    <a:pt x="1527290" y="1015110"/>
                  </a:cubicBezTo>
                  <a:cubicBezTo>
                    <a:pt x="1527290" y="989817"/>
                    <a:pt x="1541240" y="967781"/>
                    <a:pt x="1562357" y="957160"/>
                  </a:cubicBezTo>
                  <a:lnTo>
                    <a:pt x="1562357" y="592318"/>
                  </a:lnTo>
                  <a:lnTo>
                    <a:pt x="1406686" y="756650"/>
                  </a:lnTo>
                  <a:lnTo>
                    <a:pt x="1406686" y="1027701"/>
                  </a:lnTo>
                  <a:cubicBezTo>
                    <a:pt x="1237521" y="1136357"/>
                    <a:pt x="1035980" y="1197630"/>
                    <a:pt x="820128" y="1197630"/>
                  </a:cubicBezTo>
                  <a:cubicBezTo>
                    <a:pt x="654913" y="1197630"/>
                    <a:pt x="498082" y="1161733"/>
                    <a:pt x="357461" y="1096324"/>
                  </a:cubicBezTo>
                  <a:cubicBezTo>
                    <a:pt x="358384" y="1092118"/>
                    <a:pt x="359913" y="1088133"/>
                    <a:pt x="361487" y="1084162"/>
                  </a:cubicBezTo>
                  <a:cubicBezTo>
                    <a:pt x="358803" y="1082831"/>
                    <a:pt x="355968" y="1082107"/>
                    <a:pt x="353136" y="1081396"/>
                  </a:cubicBezTo>
                  <a:lnTo>
                    <a:pt x="353136" y="756650"/>
                  </a:lnTo>
                  <a:lnTo>
                    <a:pt x="0" y="48375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24" name="Trapezoid 22">
              <a:extLst>
                <a:ext uri="{FF2B5EF4-FFF2-40B4-BE49-F238E27FC236}">
                  <a16:creationId xmlns:a16="http://schemas.microsoft.com/office/drawing/2014/main" id="{26C784BC-1F07-4E72-8225-EAADA213E1E2}"/>
                </a:ext>
              </a:extLst>
            </p:cNvPr>
            <p:cNvSpPr/>
            <p:nvPr/>
          </p:nvSpPr>
          <p:spPr>
            <a:xfrm>
              <a:off x="5785789" y="2779559"/>
              <a:ext cx="1291337" cy="1262595"/>
            </a:xfrm>
            <a:custGeom>
              <a:avLst/>
              <a:gdLst/>
              <a:ahLst/>
              <a:cxnLst/>
              <a:rect l="l" t="t" r="r" b="b"/>
              <a:pathLst>
                <a:path w="1291337" h="1262595">
                  <a:moveTo>
                    <a:pt x="1291337" y="387134"/>
                  </a:moveTo>
                  <a:lnTo>
                    <a:pt x="1291337" y="464229"/>
                  </a:lnTo>
                  <a:lnTo>
                    <a:pt x="1283251" y="464229"/>
                  </a:lnTo>
                  <a:close/>
                  <a:moveTo>
                    <a:pt x="1174769" y="0"/>
                  </a:moveTo>
                  <a:lnTo>
                    <a:pt x="1174769" y="18541"/>
                  </a:lnTo>
                  <a:lnTo>
                    <a:pt x="1163647" y="22750"/>
                  </a:lnTo>
                  <a:cubicBezTo>
                    <a:pt x="1220924" y="128978"/>
                    <a:pt x="1233895" y="263109"/>
                    <a:pt x="1204293" y="412060"/>
                  </a:cubicBezTo>
                  <a:cubicBezTo>
                    <a:pt x="1245921" y="411719"/>
                    <a:pt x="1282339" y="391704"/>
                    <a:pt x="1279660" y="482348"/>
                  </a:cubicBezTo>
                  <a:cubicBezTo>
                    <a:pt x="1271045" y="607334"/>
                    <a:pt x="1199876" y="781499"/>
                    <a:pt x="1157378" y="776155"/>
                  </a:cubicBezTo>
                  <a:cubicBezTo>
                    <a:pt x="1130754" y="771015"/>
                    <a:pt x="1114555" y="746201"/>
                    <a:pt x="1093142" y="731225"/>
                  </a:cubicBezTo>
                  <a:cubicBezTo>
                    <a:pt x="1057920" y="826172"/>
                    <a:pt x="1048762" y="930956"/>
                    <a:pt x="987476" y="1016066"/>
                  </a:cubicBezTo>
                  <a:lnTo>
                    <a:pt x="1080043" y="1097389"/>
                  </a:lnTo>
                  <a:cubicBezTo>
                    <a:pt x="1114436" y="1141334"/>
                    <a:pt x="1162490" y="1210866"/>
                    <a:pt x="1225666" y="1262595"/>
                  </a:cubicBezTo>
                  <a:cubicBezTo>
                    <a:pt x="974323" y="1220492"/>
                    <a:pt x="716748" y="1143359"/>
                    <a:pt x="462129" y="1031358"/>
                  </a:cubicBezTo>
                  <a:cubicBezTo>
                    <a:pt x="354612" y="984063"/>
                    <a:pt x="251323" y="932179"/>
                    <a:pt x="153638" y="874571"/>
                  </a:cubicBezTo>
                  <a:cubicBezTo>
                    <a:pt x="133161" y="823672"/>
                    <a:pt x="122381" y="764476"/>
                    <a:pt x="119504" y="688499"/>
                  </a:cubicBezTo>
                  <a:cubicBezTo>
                    <a:pt x="86110" y="702998"/>
                    <a:pt x="63141" y="722415"/>
                    <a:pt x="34959" y="621336"/>
                  </a:cubicBezTo>
                  <a:cubicBezTo>
                    <a:pt x="25584" y="567185"/>
                    <a:pt x="-54165" y="281884"/>
                    <a:pt x="64172" y="333473"/>
                  </a:cubicBezTo>
                  <a:cubicBezTo>
                    <a:pt x="80394" y="252314"/>
                    <a:pt x="91942" y="157335"/>
                    <a:pt x="125544" y="68623"/>
                  </a:cubicBezTo>
                  <a:cubicBezTo>
                    <a:pt x="266165" y="134032"/>
                    <a:pt x="422996" y="169929"/>
                    <a:pt x="588211" y="169929"/>
                  </a:cubicBezTo>
                  <a:cubicBezTo>
                    <a:pt x="804063" y="169929"/>
                    <a:pt x="1005604" y="108656"/>
                    <a:pt x="117476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5" name="Trapezoid 22">
              <a:extLst>
                <a:ext uri="{FF2B5EF4-FFF2-40B4-BE49-F238E27FC236}">
                  <a16:creationId xmlns:a16="http://schemas.microsoft.com/office/drawing/2014/main" id="{7E97E6B5-03AF-4861-B3F4-4A26C8743B98}"/>
                </a:ext>
              </a:extLst>
            </p:cNvPr>
            <p:cNvSpPr/>
            <p:nvPr/>
          </p:nvSpPr>
          <p:spPr>
            <a:xfrm>
              <a:off x="4972448" y="3697688"/>
              <a:ext cx="2580757" cy="1374688"/>
            </a:xfrm>
            <a:custGeom>
              <a:avLst/>
              <a:gdLst/>
              <a:ahLst/>
              <a:cxnLst/>
              <a:rect l="l" t="t" r="r" b="b"/>
              <a:pathLst>
                <a:path w="2580757" h="1374688">
                  <a:moveTo>
                    <a:pt x="964280" y="0"/>
                  </a:moveTo>
                  <a:cubicBezTo>
                    <a:pt x="1061964" y="57608"/>
                    <a:pt x="1165254" y="109492"/>
                    <a:pt x="1272771" y="156787"/>
                  </a:cubicBezTo>
                  <a:cubicBezTo>
                    <a:pt x="1527390" y="268789"/>
                    <a:pt x="1784965" y="345921"/>
                    <a:pt x="2036307" y="388024"/>
                  </a:cubicBezTo>
                  <a:cubicBezTo>
                    <a:pt x="2071170" y="421655"/>
                    <a:pt x="2112399" y="447822"/>
                    <a:pt x="2158337" y="459740"/>
                  </a:cubicBezTo>
                  <a:cubicBezTo>
                    <a:pt x="2299568" y="498279"/>
                    <a:pt x="2455123" y="549367"/>
                    <a:pt x="2580757" y="609405"/>
                  </a:cubicBezTo>
                  <a:cubicBezTo>
                    <a:pt x="2295218" y="1059447"/>
                    <a:pt x="1631701" y="1374688"/>
                    <a:pt x="858792" y="1374688"/>
                  </a:cubicBezTo>
                  <a:cubicBezTo>
                    <a:pt x="549471" y="1374688"/>
                    <a:pt x="257670" y="1324198"/>
                    <a:pt x="936" y="1233798"/>
                  </a:cubicBezTo>
                  <a:lnTo>
                    <a:pt x="0" y="1188902"/>
                  </a:lnTo>
                  <a:cubicBezTo>
                    <a:pt x="23602" y="1159565"/>
                    <a:pt x="28959" y="1162194"/>
                    <a:pt x="70806" y="1100888"/>
                  </a:cubicBezTo>
                  <a:cubicBezTo>
                    <a:pt x="94879" y="1029148"/>
                    <a:pt x="100707" y="851670"/>
                    <a:pt x="174300" y="779930"/>
                  </a:cubicBezTo>
                  <a:cubicBezTo>
                    <a:pt x="218445" y="717189"/>
                    <a:pt x="304292" y="723303"/>
                    <a:pt x="369289" y="694990"/>
                  </a:cubicBezTo>
                  <a:cubicBezTo>
                    <a:pt x="589400" y="620074"/>
                    <a:pt x="783446" y="599257"/>
                    <a:pt x="1000951" y="509587"/>
                  </a:cubicBezTo>
                  <a:cubicBezTo>
                    <a:pt x="1031594" y="492835"/>
                    <a:pt x="1046599" y="439197"/>
                    <a:pt x="1082454" y="329000"/>
                  </a:cubicBezTo>
                  <a:lnTo>
                    <a:pt x="1075069" y="182531"/>
                  </a:lnTo>
                  <a:cubicBezTo>
                    <a:pt x="1024247" y="121488"/>
                    <a:pt x="986720" y="67500"/>
                    <a:pt x="96428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6" name="Trapezoid 22">
              <a:extLst>
                <a:ext uri="{FF2B5EF4-FFF2-40B4-BE49-F238E27FC236}">
                  <a16:creationId xmlns:a16="http://schemas.microsoft.com/office/drawing/2014/main" id="{7DDB1011-5B78-4DA3-B557-9903C0BE0D1C}"/>
                </a:ext>
              </a:extLst>
            </p:cNvPr>
            <p:cNvSpPr/>
            <p:nvPr/>
          </p:nvSpPr>
          <p:spPr>
            <a:xfrm>
              <a:off x="5951985" y="4356457"/>
              <a:ext cx="1900861" cy="2252332"/>
            </a:xfrm>
            <a:custGeom>
              <a:avLst/>
              <a:gdLst/>
              <a:ahLst/>
              <a:cxnLst/>
              <a:rect l="l" t="t" r="r" b="b"/>
              <a:pathLst>
                <a:path w="1900861" h="2252332">
                  <a:moveTo>
                    <a:pt x="1630381" y="0"/>
                  </a:moveTo>
                  <a:cubicBezTo>
                    <a:pt x="1705290" y="35739"/>
                    <a:pt x="1769558" y="74677"/>
                    <a:pt x="1813833" y="116016"/>
                  </a:cubicBezTo>
                  <a:cubicBezTo>
                    <a:pt x="1941182" y="366789"/>
                    <a:pt x="1891300" y="374114"/>
                    <a:pt x="1890938" y="588002"/>
                  </a:cubicBezTo>
                  <a:cubicBezTo>
                    <a:pt x="1844475" y="751802"/>
                    <a:pt x="1881417" y="817240"/>
                    <a:pt x="1842774" y="963827"/>
                  </a:cubicBezTo>
                  <a:cubicBezTo>
                    <a:pt x="1790990" y="1152321"/>
                    <a:pt x="1728781" y="1244911"/>
                    <a:pt x="1679604" y="1347337"/>
                  </a:cubicBezTo>
                  <a:cubicBezTo>
                    <a:pt x="1619658" y="1492268"/>
                    <a:pt x="1640509" y="1521624"/>
                    <a:pt x="1624871" y="1600160"/>
                  </a:cubicBezTo>
                  <a:lnTo>
                    <a:pt x="1567097" y="1638481"/>
                  </a:lnTo>
                  <a:cubicBezTo>
                    <a:pt x="1592202" y="1734503"/>
                    <a:pt x="1580816" y="1732164"/>
                    <a:pt x="1585070" y="1810973"/>
                  </a:cubicBezTo>
                  <a:cubicBezTo>
                    <a:pt x="1547567" y="1894683"/>
                    <a:pt x="1541341" y="1914458"/>
                    <a:pt x="1519477" y="1978496"/>
                  </a:cubicBezTo>
                  <a:lnTo>
                    <a:pt x="1557486" y="2248020"/>
                  </a:lnTo>
                  <a:lnTo>
                    <a:pt x="648153" y="2252332"/>
                  </a:lnTo>
                  <a:cubicBezTo>
                    <a:pt x="305243" y="1912152"/>
                    <a:pt x="63295" y="1378174"/>
                    <a:pt x="0" y="760635"/>
                  </a:cubicBezTo>
                  <a:cubicBezTo>
                    <a:pt x="733507" y="739994"/>
                    <a:pt x="1356200" y="432143"/>
                    <a:pt x="163038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27" name="TextBox 26">
              <a:extLst>
                <a:ext uri="{FF2B5EF4-FFF2-40B4-BE49-F238E27FC236}">
                  <a16:creationId xmlns:a16="http://schemas.microsoft.com/office/drawing/2014/main" id="{79F0B0B7-2A97-43D2-8468-A9CCF4A64B1D}"/>
                </a:ext>
              </a:extLst>
            </p:cNvPr>
            <p:cNvSpPr txBox="1"/>
            <p:nvPr/>
          </p:nvSpPr>
          <p:spPr>
            <a:xfrm>
              <a:off x="6209567" y="2267849"/>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01</a:t>
              </a:r>
              <a:endParaRPr lang="ko-KR" altLang="en-US" sz="2000" b="1" dirty="0">
                <a:solidFill>
                  <a:schemeClr val="bg1"/>
                </a:solidFill>
                <a:cs typeface="Arial" pitchFamily="34" charset="0"/>
              </a:endParaRPr>
            </a:p>
          </p:txBody>
        </p:sp>
        <p:sp>
          <p:nvSpPr>
            <p:cNvPr id="28" name="TextBox 27">
              <a:extLst>
                <a:ext uri="{FF2B5EF4-FFF2-40B4-BE49-F238E27FC236}">
                  <a16:creationId xmlns:a16="http://schemas.microsoft.com/office/drawing/2014/main" id="{4D27CD04-BBD4-4A7A-A61D-1E96657ECE68}"/>
                </a:ext>
              </a:extLst>
            </p:cNvPr>
            <p:cNvSpPr txBox="1"/>
            <p:nvPr/>
          </p:nvSpPr>
          <p:spPr>
            <a:xfrm>
              <a:off x="6288475" y="3128963"/>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02</a:t>
              </a:r>
              <a:endParaRPr lang="ko-KR" altLang="en-US" sz="2000" b="1" dirty="0">
                <a:solidFill>
                  <a:schemeClr val="bg1"/>
                </a:solidFill>
                <a:cs typeface="Arial" pitchFamily="34" charset="0"/>
              </a:endParaRPr>
            </a:p>
          </p:txBody>
        </p:sp>
        <p:sp>
          <p:nvSpPr>
            <p:cNvPr id="29" name="TextBox 28">
              <a:extLst>
                <a:ext uri="{FF2B5EF4-FFF2-40B4-BE49-F238E27FC236}">
                  <a16:creationId xmlns:a16="http://schemas.microsoft.com/office/drawing/2014/main" id="{A8768FCD-80E6-4039-8945-CD90BEB7F9BC}"/>
                </a:ext>
              </a:extLst>
            </p:cNvPr>
            <p:cNvSpPr txBox="1"/>
            <p:nvPr/>
          </p:nvSpPr>
          <p:spPr>
            <a:xfrm>
              <a:off x="5886651" y="4404596"/>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03</a:t>
              </a:r>
              <a:endParaRPr lang="ko-KR" altLang="en-US" sz="2000" b="1" dirty="0">
                <a:solidFill>
                  <a:schemeClr val="bg1"/>
                </a:solidFill>
                <a:cs typeface="Arial" pitchFamily="34" charset="0"/>
              </a:endParaRPr>
            </a:p>
          </p:txBody>
        </p:sp>
        <p:sp>
          <p:nvSpPr>
            <p:cNvPr id="30" name="TextBox 29">
              <a:extLst>
                <a:ext uri="{FF2B5EF4-FFF2-40B4-BE49-F238E27FC236}">
                  <a16:creationId xmlns:a16="http://schemas.microsoft.com/office/drawing/2014/main" id="{1F3501D2-FBE5-4A2F-9C25-4EF35ACECED1}"/>
                </a:ext>
              </a:extLst>
            </p:cNvPr>
            <p:cNvSpPr txBox="1"/>
            <p:nvPr/>
          </p:nvSpPr>
          <p:spPr>
            <a:xfrm>
              <a:off x="5260297" y="5591413"/>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05</a:t>
              </a:r>
              <a:endParaRPr lang="ko-KR" altLang="en-US" sz="2000" b="1" dirty="0">
                <a:solidFill>
                  <a:schemeClr val="bg1"/>
                </a:solidFill>
                <a:cs typeface="Arial" pitchFamily="34" charset="0"/>
              </a:endParaRPr>
            </a:p>
          </p:txBody>
        </p:sp>
        <p:sp>
          <p:nvSpPr>
            <p:cNvPr id="31" name="TextBox 30">
              <a:extLst>
                <a:ext uri="{FF2B5EF4-FFF2-40B4-BE49-F238E27FC236}">
                  <a16:creationId xmlns:a16="http://schemas.microsoft.com/office/drawing/2014/main" id="{F804D776-AD34-4FB3-BA49-A72F3BC43191}"/>
                </a:ext>
              </a:extLst>
            </p:cNvPr>
            <p:cNvSpPr txBox="1"/>
            <p:nvPr/>
          </p:nvSpPr>
          <p:spPr>
            <a:xfrm>
              <a:off x="6632775" y="5391358"/>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04</a:t>
              </a:r>
              <a:endParaRPr lang="ko-KR" altLang="en-US" sz="2000" b="1" dirty="0">
                <a:solidFill>
                  <a:schemeClr val="bg1"/>
                </a:solidFill>
                <a:cs typeface="Arial" pitchFamily="34" charset="0"/>
              </a:endParaRPr>
            </a:p>
          </p:txBody>
        </p:sp>
      </p:grpSp>
      <p:grpSp>
        <p:nvGrpSpPr>
          <p:cNvPr id="32" name="Group 31">
            <a:extLst>
              <a:ext uri="{FF2B5EF4-FFF2-40B4-BE49-F238E27FC236}">
                <a16:creationId xmlns:a16="http://schemas.microsoft.com/office/drawing/2014/main" id="{8D78E8A6-1A75-4C0E-A675-2045C887A6FB}"/>
              </a:ext>
            </a:extLst>
          </p:cNvPr>
          <p:cNvGrpSpPr/>
          <p:nvPr/>
        </p:nvGrpSpPr>
        <p:grpSpPr>
          <a:xfrm>
            <a:off x="2426445" y="1400685"/>
            <a:ext cx="2173825" cy="3090602"/>
            <a:chOff x="1105009" y="665240"/>
            <a:chExt cx="3688534" cy="5244116"/>
          </a:xfrm>
        </p:grpSpPr>
        <p:sp>
          <p:nvSpPr>
            <p:cNvPr id="33" name="Freeform: Shape 32">
              <a:extLst>
                <a:ext uri="{FF2B5EF4-FFF2-40B4-BE49-F238E27FC236}">
                  <a16:creationId xmlns:a16="http://schemas.microsoft.com/office/drawing/2014/main" id="{5735C2A6-D07F-48A6-BA5E-5AD58FA1C639}"/>
                </a:ext>
              </a:extLst>
            </p:cNvPr>
            <p:cNvSpPr>
              <a:spLocks/>
            </p:cNvSpPr>
            <p:nvPr/>
          </p:nvSpPr>
          <p:spPr bwMode="auto">
            <a:xfrm rot="410959" flipH="1">
              <a:off x="1522252" y="1773885"/>
              <a:ext cx="2854049" cy="4135471"/>
            </a:xfrm>
            <a:custGeom>
              <a:avLst/>
              <a:gdLst>
                <a:gd name="connsiteX0" fmla="*/ 1696267 w 2854049"/>
                <a:gd name="connsiteY0" fmla="*/ 3431657 h 4135471"/>
                <a:gd name="connsiteX1" fmla="*/ 1344360 w 2854049"/>
                <a:gd name="connsiteY1" fmla="*/ 3783564 h 4135471"/>
                <a:gd name="connsiteX2" fmla="*/ 1696267 w 2854049"/>
                <a:gd name="connsiteY2" fmla="*/ 4135471 h 4135471"/>
                <a:gd name="connsiteX3" fmla="*/ 2048174 w 2854049"/>
                <a:gd name="connsiteY3" fmla="*/ 3783564 h 4135471"/>
                <a:gd name="connsiteX4" fmla="*/ 1696267 w 2854049"/>
                <a:gd name="connsiteY4" fmla="*/ 3431657 h 4135471"/>
                <a:gd name="connsiteX5" fmla="*/ 1470680 w 2854049"/>
                <a:gd name="connsiteY5" fmla="*/ 0 h 4135471"/>
                <a:gd name="connsiteX6" fmla="*/ 1360088 w 2854049"/>
                <a:gd name="connsiteY6" fmla="*/ 9020 h 4135471"/>
                <a:gd name="connsiteX7" fmla="*/ 1082638 w 2854049"/>
                <a:gd name="connsiteY7" fmla="*/ 72152 h 4135471"/>
                <a:gd name="connsiteX8" fmla="*/ 1000179 w 2854049"/>
                <a:gd name="connsiteY8" fmla="*/ 103217 h 4135471"/>
                <a:gd name="connsiteX9" fmla="*/ 918691 w 2854049"/>
                <a:gd name="connsiteY9" fmla="*/ 138291 h 4135471"/>
                <a:gd name="connsiteX10" fmla="*/ 839141 w 2854049"/>
                <a:gd name="connsiteY10" fmla="*/ 180379 h 4135471"/>
                <a:gd name="connsiteX11" fmla="*/ 765414 w 2854049"/>
                <a:gd name="connsiteY11" fmla="*/ 227479 h 4135471"/>
                <a:gd name="connsiteX12" fmla="*/ 694595 w 2854049"/>
                <a:gd name="connsiteY12" fmla="*/ 280591 h 4135471"/>
                <a:gd name="connsiteX13" fmla="*/ 629599 w 2854049"/>
                <a:gd name="connsiteY13" fmla="*/ 338714 h 4135471"/>
                <a:gd name="connsiteX14" fmla="*/ 569452 w 2854049"/>
                <a:gd name="connsiteY14" fmla="*/ 401847 h 4135471"/>
                <a:gd name="connsiteX15" fmla="*/ 515126 w 2854049"/>
                <a:gd name="connsiteY15" fmla="*/ 470992 h 4135471"/>
                <a:gd name="connsiteX16" fmla="*/ 467591 w 2854049"/>
                <a:gd name="connsiteY16" fmla="*/ 544147 h 4135471"/>
                <a:gd name="connsiteX17" fmla="*/ 426847 w 2854049"/>
                <a:gd name="connsiteY17" fmla="*/ 622311 h 4135471"/>
                <a:gd name="connsiteX18" fmla="*/ 392893 w 2854049"/>
                <a:gd name="connsiteY18" fmla="*/ 706488 h 4135471"/>
                <a:gd name="connsiteX19" fmla="*/ 338568 w 2854049"/>
                <a:gd name="connsiteY19" fmla="*/ 937976 h 4135471"/>
                <a:gd name="connsiteX20" fmla="*/ 333717 w 2854049"/>
                <a:gd name="connsiteY20" fmla="*/ 994094 h 4135471"/>
                <a:gd name="connsiteX21" fmla="*/ 331776 w 2854049"/>
                <a:gd name="connsiteY21" fmla="*/ 1047206 h 4135471"/>
                <a:gd name="connsiteX22" fmla="*/ 333717 w 2854049"/>
                <a:gd name="connsiteY22" fmla="*/ 1096308 h 4135471"/>
                <a:gd name="connsiteX23" fmla="*/ 334686 w 2854049"/>
                <a:gd name="connsiteY23" fmla="*/ 1145413 h 4135471"/>
                <a:gd name="connsiteX24" fmla="*/ 334686 w 2854049"/>
                <a:gd name="connsiteY24" fmla="*/ 1191509 h 4135471"/>
                <a:gd name="connsiteX25" fmla="*/ 329836 w 2854049"/>
                <a:gd name="connsiteY25" fmla="*/ 1234599 h 4135471"/>
                <a:gd name="connsiteX26" fmla="*/ 315284 w 2854049"/>
                <a:gd name="connsiteY26" fmla="*/ 1278693 h 4135471"/>
                <a:gd name="connsiteX27" fmla="*/ 289092 w 2854049"/>
                <a:gd name="connsiteY27" fmla="*/ 1331805 h 4135471"/>
                <a:gd name="connsiteX28" fmla="*/ 257078 w 2854049"/>
                <a:gd name="connsiteY28" fmla="*/ 1380908 h 4135471"/>
                <a:gd name="connsiteX29" fmla="*/ 222155 w 2854049"/>
                <a:gd name="connsiteY29" fmla="*/ 1423998 h 4135471"/>
                <a:gd name="connsiteX30" fmla="*/ 185291 w 2854049"/>
                <a:gd name="connsiteY30" fmla="*/ 1468092 h 4135471"/>
                <a:gd name="connsiteX31" fmla="*/ 146487 w 2854049"/>
                <a:gd name="connsiteY31" fmla="*/ 1508176 h 4135471"/>
                <a:gd name="connsiteX32" fmla="*/ 107683 w 2854049"/>
                <a:gd name="connsiteY32" fmla="*/ 1548261 h 4135471"/>
                <a:gd name="connsiteX33" fmla="*/ 70819 w 2854049"/>
                <a:gd name="connsiteY33" fmla="*/ 1592354 h 4135471"/>
                <a:gd name="connsiteX34" fmla="*/ 58206 w 2854049"/>
                <a:gd name="connsiteY34" fmla="*/ 1604378 h 4135471"/>
                <a:gd name="connsiteX35" fmla="*/ 42684 w 2854049"/>
                <a:gd name="connsiteY35" fmla="*/ 1619410 h 4135471"/>
                <a:gd name="connsiteX36" fmla="*/ 26193 w 2854049"/>
                <a:gd name="connsiteY36" fmla="*/ 1637448 h 4135471"/>
                <a:gd name="connsiteX37" fmla="*/ 12611 w 2854049"/>
                <a:gd name="connsiteY37" fmla="*/ 1655486 h 4135471"/>
                <a:gd name="connsiteX38" fmla="*/ 3882 w 2854049"/>
                <a:gd name="connsiteY38" fmla="*/ 1677533 h 4135471"/>
                <a:gd name="connsiteX39" fmla="*/ 0 w 2854049"/>
                <a:gd name="connsiteY39" fmla="*/ 1701583 h 4135471"/>
                <a:gd name="connsiteX40" fmla="*/ 4851 w 2854049"/>
                <a:gd name="connsiteY40" fmla="*/ 1726636 h 4135471"/>
                <a:gd name="connsiteX41" fmla="*/ 17462 w 2854049"/>
                <a:gd name="connsiteY41" fmla="*/ 1750687 h 4135471"/>
                <a:gd name="connsiteX42" fmla="*/ 38806 w 2854049"/>
                <a:gd name="connsiteY42" fmla="*/ 1770728 h 4135471"/>
                <a:gd name="connsiteX43" fmla="*/ 63057 w 2854049"/>
                <a:gd name="connsiteY43" fmla="*/ 1784759 h 4135471"/>
                <a:gd name="connsiteX44" fmla="*/ 93130 w 2854049"/>
                <a:gd name="connsiteY44" fmla="*/ 1797786 h 4135471"/>
                <a:gd name="connsiteX45" fmla="*/ 125143 w 2854049"/>
                <a:gd name="connsiteY45" fmla="*/ 1808809 h 4135471"/>
                <a:gd name="connsiteX46" fmla="*/ 157158 w 2854049"/>
                <a:gd name="connsiteY46" fmla="*/ 1819833 h 4135471"/>
                <a:gd name="connsiteX47" fmla="*/ 188201 w 2854049"/>
                <a:gd name="connsiteY47" fmla="*/ 1830855 h 4135471"/>
                <a:gd name="connsiteX48" fmla="*/ 218273 w 2854049"/>
                <a:gd name="connsiteY48" fmla="*/ 1843883 h 4135471"/>
                <a:gd name="connsiteX49" fmla="*/ 245437 w 2854049"/>
                <a:gd name="connsiteY49" fmla="*/ 1857912 h 4135471"/>
                <a:gd name="connsiteX50" fmla="*/ 264839 w 2854049"/>
                <a:gd name="connsiteY50" fmla="*/ 1875951 h 4135471"/>
                <a:gd name="connsiteX51" fmla="*/ 259018 w 2854049"/>
                <a:gd name="connsiteY51" fmla="*/ 1900001 h 4135471"/>
                <a:gd name="connsiteX52" fmla="*/ 248347 w 2854049"/>
                <a:gd name="connsiteY52" fmla="*/ 1922047 h 4135471"/>
                <a:gd name="connsiteX53" fmla="*/ 237676 w 2854049"/>
                <a:gd name="connsiteY53" fmla="*/ 1945097 h 4135471"/>
                <a:gd name="connsiteX54" fmla="*/ 226035 w 2854049"/>
                <a:gd name="connsiteY54" fmla="*/ 1967142 h 4135471"/>
                <a:gd name="connsiteX55" fmla="*/ 215364 w 2854049"/>
                <a:gd name="connsiteY55" fmla="*/ 1989189 h 4135471"/>
                <a:gd name="connsiteX56" fmla="*/ 207602 w 2854049"/>
                <a:gd name="connsiteY56" fmla="*/ 2011236 h 4135471"/>
                <a:gd name="connsiteX57" fmla="*/ 204693 w 2854049"/>
                <a:gd name="connsiteY57" fmla="*/ 2031277 h 4135471"/>
                <a:gd name="connsiteX58" fmla="*/ 206633 w 2854049"/>
                <a:gd name="connsiteY58" fmla="*/ 2053324 h 4135471"/>
                <a:gd name="connsiteX59" fmla="*/ 217304 w 2854049"/>
                <a:gd name="connsiteY59" fmla="*/ 2073366 h 4135471"/>
                <a:gd name="connsiteX60" fmla="*/ 236706 w 2854049"/>
                <a:gd name="connsiteY60" fmla="*/ 2093409 h 4135471"/>
                <a:gd name="connsiteX61" fmla="*/ 264839 w 2854049"/>
                <a:gd name="connsiteY61" fmla="*/ 2113450 h 4135471"/>
                <a:gd name="connsiteX62" fmla="*/ 259018 w 2854049"/>
                <a:gd name="connsiteY62" fmla="*/ 2129483 h 4135471"/>
                <a:gd name="connsiteX63" fmla="*/ 250288 w 2854049"/>
                <a:gd name="connsiteY63" fmla="*/ 2145517 h 4135471"/>
                <a:gd name="connsiteX64" fmla="*/ 243497 w 2854049"/>
                <a:gd name="connsiteY64" fmla="*/ 2164557 h 4135471"/>
                <a:gd name="connsiteX65" fmla="*/ 241557 w 2854049"/>
                <a:gd name="connsiteY65" fmla="*/ 2184601 h 4135471"/>
                <a:gd name="connsiteX66" fmla="*/ 245437 w 2854049"/>
                <a:gd name="connsiteY66" fmla="*/ 2204642 h 4135471"/>
                <a:gd name="connsiteX67" fmla="*/ 256109 w 2854049"/>
                <a:gd name="connsiteY67" fmla="*/ 2222680 h 4135471"/>
                <a:gd name="connsiteX68" fmla="*/ 269690 w 2854049"/>
                <a:gd name="connsiteY68" fmla="*/ 2236709 h 4135471"/>
                <a:gd name="connsiteX69" fmla="*/ 287151 w 2854049"/>
                <a:gd name="connsiteY69" fmla="*/ 2249737 h 4135471"/>
                <a:gd name="connsiteX70" fmla="*/ 304613 w 2854049"/>
                <a:gd name="connsiteY70" fmla="*/ 2258756 h 4135471"/>
                <a:gd name="connsiteX71" fmla="*/ 321105 w 2854049"/>
                <a:gd name="connsiteY71" fmla="*/ 2269780 h 4135471"/>
                <a:gd name="connsiteX72" fmla="*/ 336627 w 2854049"/>
                <a:gd name="connsiteY72" fmla="*/ 2284810 h 4135471"/>
                <a:gd name="connsiteX73" fmla="*/ 345358 w 2854049"/>
                <a:gd name="connsiteY73" fmla="*/ 2300845 h 4135471"/>
                <a:gd name="connsiteX74" fmla="*/ 354089 w 2854049"/>
                <a:gd name="connsiteY74" fmla="*/ 2329906 h 4135471"/>
                <a:gd name="connsiteX75" fmla="*/ 354089 w 2854049"/>
                <a:gd name="connsiteY75" fmla="*/ 2362976 h 4135471"/>
                <a:gd name="connsiteX76" fmla="*/ 351179 w 2854049"/>
                <a:gd name="connsiteY76" fmla="*/ 2394041 h 4135471"/>
                <a:gd name="connsiteX77" fmla="*/ 343417 w 2854049"/>
                <a:gd name="connsiteY77" fmla="*/ 2426108 h 4135471"/>
                <a:gd name="connsiteX78" fmla="*/ 336627 w 2854049"/>
                <a:gd name="connsiteY78" fmla="*/ 2457173 h 4135471"/>
                <a:gd name="connsiteX79" fmla="*/ 331776 w 2854049"/>
                <a:gd name="connsiteY79" fmla="*/ 2485233 h 4135471"/>
                <a:gd name="connsiteX80" fmla="*/ 327896 w 2854049"/>
                <a:gd name="connsiteY80" fmla="*/ 2525318 h 4135471"/>
                <a:gd name="connsiteX81" fmla="*/ 331776 w 2854049"/>
                <a:gd name="connsiteY81" fmla="*/ 2561393 h 4135471"/>
                <a:gd name="connsiteX82" fmla="*/ 342447 w 2854049"/>
                <a:gd name="connsiteY82" fmla="*/ 2594464 h 4135471"/>
                <a:gd name="connsiteX83" fmla="*/ 356029 w 2854049"/>
                <a:gd name="connsiteY83" fmla="*/ 2623524 h 4135471"/>
                <a:gd name="connsiteX84" fmla="*/ 375432 w 2854049"/>
                <a:gd name="connsiteY84" fmla="*/ 2646572 h 4135471"/>
                <a:gd name="connsiteX85" fmla="*/ 400654 w 2854049"/>
                <a:gd name="connsiteY85" fmla="*/ 2668619 h 4135471"/>
                <a:gd name="connsiteX86" fmla="*/ 424906 w 2854049"/>
                <a:gd name="connsiteY86" fmla="*/ 2686657 h 4135471"/>
                <a:gd name="connsiteX87" fmla="*/ 453040 w 2854049"/>
                <a:gd name="connsiteY87" fmla="*/ 2701688 h 4135471"/>
                <a:gd name="connsiteX88" fmla="*/ 481173 w 2854049"/>
                <a:gd name="connsiteY88" fmla="*/ 2714717 h 4135471"/>
                <a:gd name="connsiteX89" fmla="*/ 509306 w 2854049"/>
                <a:gd name="connsiteY89" fmla="*/ 2721731 h 4135471"/>
                <a:gd name="connsiteX90" fmla="*/ 560721 w 2854049"/>
                <a:gd name="connsiteY90" fmla="*/ 2730751 h 4135471"/>
                <a:gd name="connsiteX91" fmla="*/ 615047 w 2854049"/>
                <a:gd name="connsiteY91" fmla="*/ 2734758 h 4135471"/>
                <a:gd name="connsiteX92" fmla="*/ 672284 w 2854049"/>
                <a:gd name="connsiteY92" fmla="*/ 2732755 h 4135471"/>
                <a:gd name="connsiteX93" fmla="*/ 728550 w 2854049"/>
                <a:gd name="connsiteY93" fmla="*/ 2726742 h 4135471"/>
                <a:gd name="connsiteX94" fmla="*/ 784816 w 2854049"/>
                <a:gd name="connsiteY94" fmla="*/ 2719726 h 4135471"/>
                <a:gd name="connsiteX95" fmla="*/ 838171 w 2854049"/>
                <a:gd name="connsiteY95" fmla="*/ 2708704 h 4135471"/>
                <a:gd name="connsiteX96" fmla="*/ 885706 w 2854049"/>
                <a:gd name="connsiteY96" fmla="*/ 2695677 h 4135471"/>
                <a:gd name="connsiteX97" fmla="*/ 927421 w 2854049"/>
                <a:gd name="connsiteY97" fmla="*/ 2681646 h 4135471"/>
                <a:gd name="connsiteX98" fmla="*/ 944882 w 2854049"/>
                <a:gd name="connsiteY98" fmla="*/ 2675633 h 4135471"/>
                <a:gd name="connsiteX99" fmla="*/ 968165 w 2854049"/>
                <a:gd name="connsiteY99" fmla="*/ 2668619 h 4135471"/>
                <a:gd name="connsiteX100" fmla="*/ 993388 w 2854049"/>
                <a:gd name="connsiteY100" fmla="*/ 2661605 h 4135471"/>
                <a:gd name="connsiteX101" fmla="*/ 1019581 w 2854049"/>
                <a:gd name="connsiteY101" fmla="*/ 2654590 h 4135471"/>
                <a:gd name="connsiteX102" fmla="*/ 1047714 w 2854049"/>
                <a:gd name="connsiteY102" fmla="*/ 2650582 h 4135471"/>
                <a:gd name="connsiteX103" fmla="*/ 1075847 w 2854049"/>
                <a:gd name="connsiteY103" fmla="*/ 2648577 h 4135471"/>
                <a:gd name="connsiteX104" fmla="*/ 1100100 w 2854049"/>
                <a:gd name="connsiteY104" fmla="*/ 2652585 h 4135471"/>
                <a:gd name="connsiteX105" fmla="*/ 1121442 w 2854049"/>
                <a:gd name="connsiteY105" fmla="*/ 2661605 h 4135471"/>
                <a:gd name="connsiteX106" fmla="*/ 1140844 w 2854049"/>
                <a:gd name="connsiteY106" fmla="*/ 2679643 h 4135471"/>
                <a:gd name="connsiteX107" fmla="*/ 1158306 w 2854049"/>
                <a:gd name="connsiteY107" fmla="*/ 2708704 h 4135471"/>
                <a:gd name="connsiteX108" fmla="*/ 1174797 w 2854049"/>
                <a:gd name="connsiteY108" fmla="*/ 2745782 h 4135471"/>
                <a:gd name="connsiteX109" fmla="*/ 1190319 w 2854049"/>
                <a:gd name="connsiteY109" fmla="*/ 2788872 h 4135471"/>
                <a:gd name="connsiteX110" fmla="*/ 1202931 w 2854049"/>
                <a:gd name="connsiteY110" fmla="*/ 2837975 h 4135471"/>
                <a:gd name="connsiteX111" fmla="*/ 1215541 w 2854049"/>
                <a:gd name="connsiteY111" fmla="*/ 2889083 h 4135471"/>
                <a:gd name="connsiteX112" fmla="*/ 1226212 w 2854049"/>
                <a:gd name="connsiteY112" fmla="*/ 2942195 h 4135471"/>
                <a:gd name="connsiteX113" fmla="*/ 1235914 w 2854049"/>
                <a:gd name="connsiteY113" fmla="*/ 2996309 h 4135471"/>
                <a:gd name="connsiteX114" fmla="*/ 1245616 w 2854049"/>
                <a:gd name="connsiteY114" fmla="*/ 3049421 h 4135471"/>
                <a:gd name="connsiteX115" fmla="*/ 1252407 w 2854049"/>
                <a:gd name="connsiteY115" fmla="*/ 3098524 h 4135471"/>
                <a:gd name="connsiteX116" fmla="*/ 1261138 w 2854049"/>
                <a:gd name="connsiteY116" fmla="*/ 3144621 h 4135471"/>
                <a:gd name="connsiteX117" fmla="*/ 1267927 w 2854049"/>
                <a:gd name="connsiteY117" fmla="*/ 3182701 h 4135471"/>
                <a:gd name="connsiteX118" fmla="*/ 1273749 w 2854049"/>
                <a:gd name="connsiteY118" fmla="*/ 3215771 h 4135471"/>
                <a:gd name="connsiteX119" fmla="*/ 1405683 w 2854049"/>
                <a:gd name="connsiteY119" fmla="*/ 3238820 h 4135471"/>
                <a:gd name="connsiteX120" fmla="*/ 1539558 w 2854049"/>
                <a:gd name="connsiteY120" fmla="*/ 3251847 h 4135471"/>
                <a:gd name="connsiteX121" fmla="*/ 1677312 w 2854049"/>
                <a:gd name="connsiteY121" fmla="*/ 3253851 h 4135471"/>
                <a:gd name="connsiteX122" fmla="*/ 1817977 w 2854049"/>
                <a:gd name="connsiteY122" fmla="*/ 3246837 h 4135471"/>
                <a:gd name="connsiteX123" fmla="*/ 1963493 w 2854049"/>
                <a:gd name="connsiteY123" fmla="*/ 3226793 h 4135471"/>
                <a:gd name="connsiteX124" fmla="*/ 1998071 w 2854049"/>
                <a:gd name="connsiteY124" fmla="*/ 3220300 h 4135471"/>
                <a:gd name="connsiteX125" fmla="*/ 1972544 w 2854049"/>
                <a:gd name="connsiteY125" fmla="*/ 2990832 h 4135471"/>
                <a:gd name="connsiteX126" fmla="*/ 1866104 w 2854049"/>
                <a:gd name="connsiteY126" fmla="*/ 2529483 h 4135471"/>
                <a:gd name="connsiteX127" fmla="*/ 1085631 w 2854049"/>
                <a:gd name="connsiteY127" fmla="*/ 1773024 h 4135471"/>
                <a:gd name="connsiteX128" fmla="*/ 1277747 w 2854049"/>
                <a:gd name="connsiteY128" fmla="*/ 968535 h 4135471"/>
                <a:gd name="connsiteX129" fmla="*/ 1914134 w 2854049"/>
                <a:gd name="connsiteY129" fmla="*/ 872477 h 4135471"/>
                <a:gd name="connsiteX130" fmla="*/ 2334389 w 2854049"/>
                <a:gd name="connsiteY130" fmla="*/ 1316747 h 4135471"/>
                <a:gd name="connsiteX131" fmla="*/ 2850702 w 2854049"/>
                <a:gd name="connsiteY131" fmla="*/ 1256710 h 4135471"/>
                <a:gd name="connsiteX132" fmla="*/ 2851858 w 2854049"/>
                <a:gd name="connsiteY132" fmla="*/ 1288484 h 4135471"/>
                <a:gd name="connsiteX133" fmla="*/ 2854049 w 2854049"/>
                <a:gd name="connsiteY133" fmla="*/ 1252639 h 4135471"/>
                <a:gd name="connsiteX134" fmla="*/ 2852109 w 2854049"/>
                <a:gd name="connsiteY134" fmla="*/ 1156435 h 4135471"/>
                <a:gd name="connsiteX135" fmla="*/ 2845318 w 2854049"/>
                <a:gd name="connsiteY135" fmla="*/ 1062236 h 4135471"/>
                <a:gd name="connsiteX136" fmla="*/ 2830767 w 2854049"/>
                <a:gd name="connsiteY136" fmla="*/ 971045 h 4135471"/>
                <a:gd name="connsiteX137" fmla="*/ 2811365 w 2854049"/>
                <a:gd name="connsiteY137" fmla="*/ 881857 h 4135471"/>
                <a:gd name="connsiteX138" fmla="*/ 2787112 w 2854049"/>
                <a:gd name="connsiteY138" fmla="*/ 799684 h 4135471"/>
                <a:gd name="connsiteX139" fmla="*/ 2759950 w 2854049"/>
                <a:gd name="connsiteY139" fmla="*/ 724526 h 4135471"/>
                <a:gd name="connsiteX140" fmla="*/ 2728906 w 2854049"/>
                <a:gd name="connsiteY140" fmla="*/ 657385 h 4135471"/>
                <a:gd name="connsiteX141" fmla="*/ 2682340 w 2854049"/>
                <a:gd name="connsiteY141" fmla="*/ 577215 h 4135471"/>
                <a:gd name="connsiteX142" fmla="*/ 2631895 w 2854049"/>
                <a:gd name="connsiteY142" fmla="*/ 501055 h 4135471"/>
                <a:gd name="connsiteX143" fmla="*/ 2574659 w 2854049"/>
                <a:gd name="connsiteY143" fmla="*/ 429907 h 4135471"/>
                <a:gd name="connsiteX144" fmla="*/ 2513543 w 2854049"/>
                <a:gd name="connsiteY144" fmla="*/ 361762 h 4135471"/>
                <a:gd name="connsiteX145" fmla="*/ 2446606 w 2854049"/>
                <a:gd name="connsiteY145" fmla="*/ 300634 h 4135471"/>
                <a:gd name="connsiteX146" fmla="*/ 2371907 w 2854049"/>
                <a:gd name="connsiteY146" fmla="*/ 243513 h 4135471"/>
                <a:gd name="connsiteX147" fmla="*/ 2294299 w 2854049"/>
                <a:gd name="connsiteY147" fmla="*/ 192406 h 4135471"/>
                <a:gd name="connsiteX148" fmla="*/ 2211840 w 2854049"/>
                <a:gd name="connsiteY148" fmla="*/ 147311 h 4135471"/>
                <a:gd name="connsiteX149" fmla="*/ 2121620 w 2854049"/>
                <a:gd name="connsiteY149" fmla="*/ 109230 h 4135471"/>
                <a:gd name="connsiteX150" fmla="*/ 2028490 w 2854049"/>
                <a:gd name="connsiteY150" fmla="*/ 74157 h 4135471"/>
                <a:gd name="connsiteX151" fmla="*/ 1927599 w 2854049"/>
                <a:gd name="connsiteY151" fmla="*/ 47099 h 4135471"/>
                <a:gd name="connsiteX152" fmla="*/ 1821858 w 2854049"/>
                <a:gd name="connsiteY152" fmla="*/ 25053 h 4135471"/>
                <a:gd name="connsiteX153" fmla="*/ 1711265 w 2854049"/>
                <a:gd name="connsiteY153" fmla="*/ 10021 h 4135471"/>
                <a:gd name="connsiteX154" fmla="*/ 1594853 w 2854049"/>
                <a:gd name="connsiteY154" fmla="*/ 1002 h 413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2854049" h="4135471">
                  <a:moveTo>
                    <a:pt x="1696267" y="3431657"/>
                  </a:moveTo>
                  <a:cubicBezTo>
                    <a:pt x="1501914" y="3431657"/>
                    <a:pt x="1344360" y="3589211"/>
                    <a:pt x="1344360" y="3783564"/>
                  </a:cubicBezTo>
                  <a:cubicBezTo>
                    <a:pt x="1344360" y="3977917"/>
                    <a:pt x="1501914" y="4135471"/>
                    <a:pt x="1696267" y="4135471"/>
                  </a:cubicBezTo>
                  <a:cubicBezTo>
                    <a:pt x="1890620" y="4135471"/>
                    <a:pt x="2048174" y="3977917"/>
                    <a:pt x="2048174" y="3783564"/>
                  </a:cubicBezTo>
                  <a:cubicBezTo>
                    <a:pt x="2048174" y="3589211"/>
                    <a:pt x="1890620" y="3431657"/>
                    <a:pt x="1696267" y="3431657"/>
                  </a:cubicBezTo>
                  <a:close/>
                  <a:moveTo>
                    <a:pt x="1470680" y="0"/>
                  </a:moveTo>
                  <a:lnTo>
                    <a:pt x="1360088" y="9020"/>
                  </a:lnTo>
                  <a:lnTo>
                    <a:pt x="1082638" y="72152"/>
                  </a:lnTo>
                  <a:lnTo>
                    <a:pt x="1000179" y="103217"/>
                  </a:lnTo>
                  <a:lnTo>
                    <a:pt x="918691" y="138291"/>
                  </a:lnTo>
                  <a:lnTo>
                    <a:pt x="839141" y="180379"/>
                  </a:lnTo>
                  <a:lnTo>
                    <a:pt x="765414" y="227479"/>
                  </a:lnTo>
                  <a:lnTo>
                    <a:pt x="694595" y="280591"/>
                  </a:lnTo>
                  <a:lnTo>
                    <a:pt x="629599" y="338714"/>
                  </a:lnTo>
                  <a:lnTo>
                    <a:pt x="569452" y="401847"/>
                  </a:lnTo>
                  <a:lnTo>
                    <a:pt x="515126" y="470992"/>
                  </a:lnTo>
                  <a:lnTo>
                    <a:pt x="467591" y="544147"/>
                  </a:lnTo>
                  <a:lnTo>
                    <a:pt x="426847" y="622311"/>
                  </a:lnTo>
                  <a:lnTo>
                    <a:pt x="392893" y="706488"/>
                  </a:lnTo>
                  <a:lnTo>
                    <a:pt x="338568" y="937976"/>
                  </a:lnTo>
                  <a:lnTo>
                    <a:pt x="333717" y="994094"/>
                  </a:lnTo>
                  <a:lnTo>
                    <a:pt x="331776" y="1047206"/>
                  </a:lnTo>
                  <a:lnTo>
                    <a:pt x="333717" y="1096308"/>
                  </a:lnTo>
                  <a:lnTo>
                    <a:pt x="334686" y="1145413"/>
                  </a:lnTo>
                  <a:lnTo>
                    <a:pt x="334686" y="1191509"/>
                  </a:lnTo>
                  <a:lnTo>
                    <a:pt x="329836" y="1234599"/>
                  </a:lnTo>
                  <a:lnTo>
                    <a:pt x="315284" y="1278693"/>
                  </a:lnTo>
                  <a:lnTo>
                    <a:pt x="289092" y="1331805"/>
                  </a:lnTo>
                  <a:lnTo>
                    <a:pt x="257078" y="1380908"/>
                  </a:lnTo>
                  <a:lnTo>
                    <a:pt x="222155" y="1423998"/>
                  </a:lnTo>
                  <a:lnTo>
                    <a:pt x="185291" y="1468092"/>
                  </a:lnTo>
                  <a:lnTo>
                    <a:pt x="146487" y="1508176"/>
                  </a:lnTo>
                  <a:lnTo>
                    <a:pt x="107683" y="1548261"/>
                  </a:lnTo>
                  <a:lnTo>
                    <a:pt x="70819" y="1592354"/>
                  </a:lnTo>
                  <a:lnTo>
                    <a:pt x="58206" y="1604378"/>
                  </a:lnTo>
                  <a:lnTo>
                    <a:pt x="42684" y="1619410"/>
                  </a:lnTo>
                  <a:lnTo>
                    <a:pt x="26193" y="1637448"/>
                  </a:lnTo>
                  <a:lnTo>
                    <a:pt x="12611" y="1655486"/>
                  </a:lnTo>
                  <a:lnTo>
                    <a:pt x="3882" y="1677533"/>
                  </a:lnTo>
                  <a:lnTo>
                    <a:pt x="0" y="1701583"/>
                  </a:lnTo>
                  <a:lnTo>
                    <a:pt x="4851" y="1726636"/>
                  </a:lnTo>
                  <a:lnTo>
                    <a:pt x="17462" y="1750687"/>
                  </a:lnTo>
                  <a:lnTo>
                    <a:pt x="38806" y="1770728"/>
                  </a:lnTo>
                  <a:lnTo>
                    <a:pt x="63057" y="1784759"/>
                  </a:lnTo>
                  <a:lnTo>
                    <a:pt x="93130" y="1797786"/>
                  </a:lnTo>
                  <a:lnTo>
                    <a:pt x="125143" y="1808809"/>
                  </a:lnTo>
                  <a:lnTo>
                    <a:pt x="157158" y="1819833"/>
                  </a:lnTo>
                  <a:lnTo>
                    <a:pt x="188201" y="1830855"/>
                  </a:lnTo>
                  <a:lnTo>
                    <a:pt x="218273" y="1843883"/>
                  </a:lnTo>
                  <a:lnTo>
                    <a:pt x="245437" y="1857912"/>
                  </a:lnTo>
                  <a:lnTo>
                    <a:pt x="264839" y="1875951"/>
                  </a:lnTo>
                  <a:lnTo>
                    <a:pt x="259018" y="1900001"/>
                  </a:lnTo>
                  <a:lnTo>
                    <a:pt x="248347" y="1922047"/>
                  </a:lnTo>
                  <a:lnTo>
                    <a:pt x="237676" y="1945097"/>
                  </a:lnTo>
                  <a:lnTo>
                    <a:pt x="226035" y="1967142"/>
                  </a:lnTo>
                  <a:lnTo>
                    <a:pt x="215364" y="1989189"/>
                  </a:lnTo>
                  <a:lnTo>
                    <a:pt x="207602" y="2011236"/>
                  </a:lnTo>
                  <a:lnTo>
                    <a:pt x="204693" y="2031277"/>
                  </a:lnTo>
                  <a:lnTo>
                    <a:pt x="206633" y="2053324"/>
                  </a:lnTo>
                  <a:lnTo>
                    <a:pt x="217304" y="2073366"/>
                  </a:lnTo>
                  <a:lnTo>
                    <a:pt x="236706" y="2093409"/>
                  </a:lnTo>
                  <a:lnTo>
                    <a:pt x="264839" y="2113450"/>
                  </a:lnTo>
                  <a:lnTo>
                    <a:pt x="259018" y="2129483"/>
                  </a:lnTo>
                  <a:lnTo>
                    <a:pt x="250288" y="2145517"/>
                  </a:lnTo>
                  <a:lnTo>
                    <a:pt x="243497" y="2164557"/>
                  </a:lnTo>
                  <a:lnTo>
                    <a:pt x="241557" y="2184601"/>
                  </a:lnTo>
                  <a:lnTo>
                    <a:pt x="245437" y="2204642"/>
                  </a:lnTo>
                  <a:lnTo>
                    <a:pt x="256109" y="2222680"/>
                  </a:lnTo>
                  <a:lnTo>
                    <a:pt x="269690" y="2236709"/>
                  </a:lnTo>
                  <a:lnTo>
                    <a:pt x="287151" y="2249737"/>
                  </a:lnTo>
                  <a:lnTo>
                    <a:pt x="304613" y="2258756"/>
                  </a:lnTo>
                  <a:lnTo>
                    <a:pt x="321105" y="2269780"/>
                  </a:lnTo>
                  <a:lnTo>
                    <a:pt x="336627" y="2284810"/>
                  </a:lnTo>
                  <a:lnTo>
                    <a:pt x="345358" y="2300845"/>
                  </a:lnTo>
                  <a:lnTo>
                    <a:pt x="354089" y="2329906"/>
                  </a:lnTo>
                  <a:lnTo>
                    <a:pt x="354089" y="2362976"/>
                  </a:lnTo>
                  <a:lnTo>
                    <a:pt x="351179" y="2394041"/>
                  </a:lnTo>
                  <a:lnTo>
                    <a:pt x="343417" y="2426108"/>
                  </a:lnTo>
                  <a:lnTo>
                    <a:pt x="336627" y="2457173"/>
                  </a:lnTo>
                  <a:lnTo>
                    <a:pt x="331776" y="2485233"/>
                  </a:lnTo>
                  <a:lnTo>
                    <a:pt x="327896" y="2525318"/>
                  </a:lnTo>
                  <a:lnTo>
                    <a:pt x="331776" y="2561393"/>
                  </a:lnTo>
                  <a:lnTo>
                    <a:pt x="342447" y="2594464"/>
                  </a:lnTo>
                  <a:lnTo>
                    <a:pt x="356029" y="2623524"/>
                  </a:lnTo>
                  <a:lnTo>
                    <a:pt x="375432" y="2646572"/>
                  </a:lnTo>
                  <a:lnTo>
                    <a:pt x="400654" y="2668619"/>
                  </a:lnTo>
                  <a:lnTo>
                    <a:pt x="424906" y="2686657"/>
                  </a:lnTo>
                  <a:lnTo>
                    <a:pt x="453040" y="2701688"/>
                  </a:lnTo>
                  <a:lnTo>
                    <a:pt x="481173" y="2714717"/>
                  </a:lnTo>
                  <a:lnTo>
                    <a:pt x="509306" y="2721731"/>
                  </a:lnTo>
                  <a:lnTo>
                    <a:pt x="560721" y="2730751"/>
                  </a:lnTo>
                  <a:lnTo>
                    <a:pt x="615047" y="2734758"/>
                  </a:lnTo>
                  <a:lnTo>
                    <a:pt x="672284" y="2732755"/>
                  </a:lnTo>
                  <a:lnTo>
                    <a:pt x="728550" y="2726742"/>
                  </a:lnTo>
                  <a:lnTo>
                    <a:pt x="784816" y="2719726"/>
                  </a:lnTo>
                  <a:lnTo>
                    <a:pt x="838171" y="2708704"/>
                  </a:lnTo>
                  <a:lnTo>
                    <a:pt x="885706" y="2695677"/>
                  </a:lnTo>
                  <a:lnTo>
                    <a:pt x="927421" y="2681646"/>
                  </a:lnTo>
                  <a:lnTo>
                    <a:pt x="944882" y="2675633"/>
                  </a:lnTo>
                  <a:lnTo>
                    <a:pt x="968165" y="2668619"/>
                  </a:lnTo>
                  <a:lnTo>
                    <a:pt x="993388" y="2661605"/>
                  </a:lnTo>
                  <a:lnTo>
                    <a:pt x="1019581" y="2654590"/>
                  </a:lnTo>
                  <a:lnTo>
                    <a:pt x="1047714" y="2650582"/>
                  </a:lnTo>
                  <a:lnTo>
                    <a:pt x="1075847" y="2648577"/>
                  </a:lnTo>
                  <a:lnTo>
                    <a:pt x="1100100" y="2652585"/>
                  </a:lnTo>
                  <a:lnTo>
                    <a:pt x="1121442" y="2661605"/>
                  </a:lnTo>
                  <a:lnTo>
                    <a:pt x="1140844" y="2679643"/>
                  </a:lnTo>
                  <a:lnTo>
                    <a:pt x="1158306" y="2708704"/>
                  </a:lnTo>
                  <a:lnTo>
                    <a:pt x="1174797" y="2745782"/>
                  </a:lnTo>
                  <a:lnTo>
                    <a:pt x="1190319" y="2788872"/>
                  </a:lnTo>
                  <a:lnTo>
                    <a:pt x="1202931" y="2837975"/>
                  </a:lnTo>
                  <a:lnTo>
                    <a:pt x="1215541" y="2889083"/>
                  </a:lnTo>
                  <a:lnTo>
                    <a:pt x="1226212" y="2942195"/>
                  </a:lnTo>
                  <a:lnTo>
                    <a:pt x="1235914" y="2996309"/>
                  </a:lnTo>
                  <a:lnTo>
                    <a:pt x="1245616" y="3049421"/>
                  </a:lnTo>
                  <a:lnTo>
                    <a:pt x="1252407" y="3098524"/>
                  </a:lnTo>
                  <a:lnTo>
                    <a:pt x="1261138" y="3144621"/>
                  </a:lnTo>
                  <a:lnTo>
                    <a:pt x="1267927" y="3182701"/>
                  </a:lnTo>
                  <a:lnTo>
                    <a:pt x="1273749" y="3215771"/>
                  </a:lnTo>
                  <a:lnTo>
                    <a:pt x="1405683" y="3238820"/>
                  </a:lnTo>
                  <a:lnTo>
                    <a:pt x="1539558" y="3251847"/>
                  </a:lnTo>
                  <a:lnTo>
                    <a:pt x="1677312" y="3253851"/>
                  </a:lnTo>
                  <a:lnTo>
                    <a:pt x="1817977" y="3246837"/>
                  </a:lnTo>
                  <a:lnTo>
                    <a:pt x="1963493" y="3226793"/>
                  </a:lnTo>
                  <a:lnTo>
                    <a:pt x="1998071" y="3220300"/>
                  </a:lnTo>
                  <a:lnTo>
                    <a:pt x="1972544" y="2990832"/>
                  </a:lnTo>
                  <a:cubicBezTo>
                    <a:pt x="1951990" y="2824419"/>
                    <a:pt x="1923973" y="2664322"/>
                    <a:pt x="1866104" y="2529483"/>
                  </a:cubicBezTo>
                  <a:cubicBezTo>
                    <a:pt x="1798827" y="2378364"/>
                    <a:pt x="1318234" y="2057324"/>
                    <a:pt x="1085631" y="1773024"/>
                  </a:cubicBezTo>
                  <a:cubicBezTo>
                    <a:pt x="1039452" y="1683967"/>
                    <a:pt x="924385" y="1218329"/>
                    <a:pt x="1277747" y="968535"/>
                  </a:cubicBezTo>
                  <a:cubicBezTo>
                    <a:pt x="1430175" y="835482"/>
                    <a:pt x="1702005" y="831017"/>
                    <a:pt x="1914134" y="872477"/>
                  </a:cubicBezTo>
                  <a:cubicBezTo>
                    <a:pt x="2031257" y="905756"/>
                    <a:pt x="2240228" y="1053847"/>
                    <a:pt x="2334389" y="1316747"/>
                  </a:cubicBezTo>
                  <a:lnTo>
                    <a:pt x="2850702" y="1256710"/>
                  </a:lnTo>
                  <a:lnTo>
                    <a:pt x="2851858" y="1288484"/>
                  </a:lnTo>
                  <a:lnTo>
                    <a:pt x="2854049" y="1252639"/>
                  </a:lnTo>
                  <a:lnTo>
                    <a:pt x="2852109" y="1156435"/>
                  </a:lnTo>
                  <a:lnTo>
                    <a:pt x="2845318" y="1062236"/>
                  </a:lnTo>
                  <a:lnTo>
                    <a:pt x="2830767" y="971045"/>
                  </a:lnTo>
                  <a:lnTo>
                    <a:pt x="2811365" y="881857"/>
                  </a:lnTo>
                  <a:lnTo>
                    <a:pt x="2787112" y="799684"/>
                  </a:lnTo>
                  <a:lnTo>
                    <a:pt x="2759950" y="724526"/>
                  </a:lnTo>
                  <a:lnTo>
                    <a:pt x="2728906" y="657385"/>
                  </a:lnTo>
                  <a:lnTo>
                    <a:pt x="2682340" y="577215"/>
                  </a:lnTo>
                  <a:lnTo>
                    <a:pt x="2631895" y="501055"/>
                  </a:lnTo>
                  <a:lnTo>
                    <a:pt x="2574659" y="429907"/>
                  </a:lnTo>
                  <a:lnTo>
                    <a:pt x="2513543" y="361762"/>
                  </a:lnTo>
                  <a:lnTo>
                    <a:pt x="2446606" y="300634"/>
                  </a:lnTo>
                  <a:lnTo>
                    <a:pt x="2371907" y="243513"/>
                  </a:lnTo>
                  <a:lnTo>
                    <a:pt x="2294299" y="192406"/>
                  </a:lnTo>
                  <a:lnTo>
                    <a:pt x="2211840" y="147311"/>
                  </a:lnTo>
                  <a:lnTo>
                    <a:pt x="2121620" y="109230"/>
                  </a:lnTo>
                  <a:lnTo>
                    <a:pt x="2028490" y="74157"/>
                  </a:lnTo>
                  <a:lnTo>
                    <a:pt x="1927599" y="47099"/>
                  </a:lnTo>
                  <a:lnTo>
                    <a:pt x="1821858" y="25053"/>
                  </a:lnTo>
                  <a:lnTo>
                    <a:pt x="1711265" y="10021"/>
                  </a:lnTo>
                  <a:lnTo>
                    <a:pt x="1594853" y="1002"/>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ko-KR" altLang="en-US" sz="2701"/>
            </a:p>
          </p:txBody>
        </p:sp>
        <p:sp>
          <p:nvSpPr>
            <p:cNvPr id="34" name="Freeform: Shape 33">
              <a:extLst>
                <a:ext uri="{FF2B5EF4-FFF2-40B4-BE49-F238E27FC236}">
                  <a16:creationId xmlns:a16="http://schemas.microsoft.com/office/drawing/2014/main" id="{0002E128-9CA1-4DF3-8BD5-89A48D6C29F8}"/>
                </a:ext>
              </a:extLst>
            </p:cNvPr>
            <p:cNvSpPr/>
            <p:nvPr/>
          </p:nvSpPr>
          <p:spPr>
            <a:xfrm flipH="1">
              <a:off x="1105009" y="665240"/>
              <a:ext cx="3688534" cy="2409764"/>
            </a:xfrm>
            <a:custGeom>
              <a:avLst/>
              <a:gdLst>
                <a:gd name="connsiteX0" fmla="*/ 1547519 w 3095038"/>
                <a:gd name="connsiteY0" fmla="*/ 0 h 2022026"/>
                <a:gd name="connsiteX1" fmla="*/ 3095038 w 3095038"/>
                <a:gd name="connsiteY1" fmla="*/ 627509 h 2022026"/>
                <a:gd name="connsiteX2" fmla="*/ 2825277 w 3095038"/>
                <a:gd name="connsiteY2" fmla="*/ 736897 h 2022026"/>
                <a:gd name="connsiteX3" fmla="*/ 2825277 w 3095038"/>
                <a:gd name="connsiteY3" fmla="*/ 1583608 h 2022026"/>
                <a:gd name="connsiteX4" fmla="*/ 2829142 w 3095038"/>
                <a:gd name="connsiteY4" fmla="*/ 1585209 h 2022026"/>
                <a:gd name="connsiteX5" fmla="*/ 2841509 w 3095038"/>
                <a:gd name="connsiteY5" fmla="*/ 1615067 h 2022026"/>
                <a:gd name="connsiteX6" fmla="*/ 2829142 w 3095038"/>
                <a:gd name="connsiteY6" fmla="*/ 1644926 h 2022026"/>
                <a:gd name="connsiteX7" fmla="*/ 2826092 w 3095038"/>
                <a:gd name="connsiteY7" fmla="*/ 1646189 h 2022026"/>
                <a:gd name="connsiteX8" fmla="*/ 2876626 w 3095038"/>
                <a:gd name="connsiteY8" fmla="*/ 2022026 h 2022026"/>
                <a:gd name="connsiteX9" fmla="*/ 2721940 w 3095038"/>
                <a:gd name="connsiteY9" fmla="*/ 2022026 h 2022026"/>
                <a:gd name="connsiteX10" fmla="*/ 2772475 w 3095038"/>
                <a:gd name="connsiteY10" fmla="*/ 1646189 h 2022026"/>
                <a:gd name="connsiteX11" fmla="*/ 2769425 w 3095038"/>
                <a:gd name="connsiteY11" fmla="*/ 1644926 h 2022026"/>
                <a:gd name="connsiteX12" fmla="*/ 2757057 w 3095038"/>
                <a:gd name="connsiteY12" fmla="*/ 1615067 h 2022026"/>
                <a:gd name="connsiteX13" fmla="*/ 2769425 w 3095038"/>
                <a:gd name="connsiteY13" fmla="*/ 1585209 h 2022026"/>
                <a:gd name="connsiteX14" fmla="*/ 2773289 w 3095038"/>
                <a:gd name="connsiteY14" fmla="*/ 1583608 h 2022026"/>
                <a:gd name="connsiteX15" fmla="*/ 2773289 w 3095038"/>
                <a:gd name="connsiteY15" fmla="*/ 757978 h 2022026"/>
                <a:gd name="connsiteX16" fmla="*/ 2747752 w 3095038"/>
                <a:gd name="connsiteY16" fmla="*/ 768333 h 2022026"/>
                <a:gd name="connsiteX17" fmla="*/ 2473970 w 3095038"/>
                <a:gd name="connsiteY17" fmla="*/ 981499 h 2022026"/>
                <a:gd name="connsiteX18" fmla="*/ 2473970 w 3095038"/>
                <a:gd name="connsiteY18" fmla="*/ 1333096 h 2022026"/>
                <a:gd name="connsiteX19" fmla="*/ 1442377 w 3095038"/>
                <a:gd name="connsiteY19" fmla="*/ 1553521 h 2022026"/>
                <a:gd name="connsiteX20" fmla="*/ 628675 w 3095038"/>
                <a:gd name="connsiteY20" fmla="*/ 1422110 h 2022026"/>
                <a:gd name="connsiteX21" fmla="*/ 635755 w 3095038"/>
                <a:gd name="connsiteY21" fmla="*/ 1406334 h 2022026"/>
                <a:gd name="connsiteX22" fmla="*/ 621068 w 3095038"/>
                <a:gd name="connsiteY22" fmla="*/ 1402746 h 2022026"/>
                <a:gd name="connsiteX23" fmla="*/ 621068 w 3095038"/>
                <a:gd name="connsiteY23" fmla="*/ 981499 h 2022026"/>
                <a:gd name="connsiteX24" fmla="*/ 0 w 3095038"/>
                <a:gd name="connsiteY24" fmla="*/ 627509 h 2022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95038" h="2022026">
                  <a:moveTo>
                    <a:pt x="1547519" y="0"/>
                  </a:moveTo>
                  <a:lnTo>
                    <a:pt x="3095038" y="627509"/>
                  </a:lnTo>
                  <a:lnTo>
                    <a:pt x="2825277" y="736897"/>
                  </a:lnTo>
                  <a:lnTo>
                    <a:pt x="2825277" y="1583608"/>
                  </a:lnTo>
                  <a:lnTo>
                    <a:pt x="2829142" y="1585209"/>
                  </a:lnTo>
                  <a:cubicBezTo>
                    <a:pt x="2836783" y="1592850"/>
                    <a:pt x="2841509" y="1603406"/>
                    <a:pt x="2841509" y="1615067"/>
                  </a:cubicBezTo>
                  <a:cubicBezTo>
                    <a:pt x="2841509" y="1626728"/>
                    <a:pt x="2836783" y="1637284"/>
                    <a:pt x="2829142" y="1644926"/>
                  </a:cubicBezTo>
                  <a:lnTo>
                    <a:pt x="2826092" y="1646189"/>
                  </a:lnTo>
                  <a:lnTo>
                    <a:pt x="2876626" y="2022026"/>
                  </a:lnTo>
                  <a:lnTo>
                    <a:pt x="2721940" y="2022026"/>
                  </a:lnTo>
                  <a:lnTo>
                    <a:pt x="2772475" y="1646189"/>
                  </a:lnTo>
                  <a:lnTo>
                    <a:pt x="2769425" y="1644926"/>
                  </a:lnTo>
                  <a:cubicBezTo>
                    <a:pt x="2761784" y="1637284"/>
                    <a:pt x="2757057" y="1626728"/>
                    <a:pt x="2757057" y="1615067"/>
                  </a:cubicBezTo>
                  <a:cubicBezTo>
                    <a:pt x="2757057" y="1603406"/>
                    <a:pt x="2761784" y="1592850"/>
                    <a:pt x="2769425" y="1585209"/>
                  </a:cubicBezTo>
                  <a:lnTo>
                    <a:pt x="2773289" y="1583608"/>
                  </a:lnTo>
                  <a:lnTo>
                    <a:pt x="2773289" y="757978"/>
                  </a:lnTo>
                  <a:lnTo>
                    <a:pt x="2747752" y="768333"/>
                  </a:lnTo>
                  <a:lnTo>
                    <a:pt x="2473970" y="981499"/>
                  </a:lnTo>
                  <a:lnTo>
                    <a:pt x="2473970" y="1333096"/>
                  </a:lnTo>
                  <a:cubicBezTo>
                    <a:pt x="2176456" y="1474039"/>
                    <a:pt x="1822001" y="1553521"/>
                    <a:pt x="1442377" y="1553521"/>
                  </a:cubicBezTo>
                  <a:cubicBezTo>
                    <a:pt x="1151810" y="1553521"/>
                    <a:pt x="875988" y="1506956"/>
                    <a:pt x="628675" y="1422110"/>
                  </a:cubicBezTo>
                  <a:cubicBezTo>
                    <a:pt x="630298" y="1416654"/>
                    <a:pt x="632987" y="1411486"/>
                    <a:pt x="635755" y="1406334"/>
                  </a:cubicBezTo>
                  <a:cubicBezTo>
                    <a:pt x="631035" y="1404608"/>
                    <a:pt x="626049" y="1403669"/>
                    <a:pt x="621068" y="1402746"/>
                  </a:cubicBezTo>
                  <a:lnTo>
                    <a:pt x="621068" y="981499"/>
                  </a:lnTo>
                  <a:lnTo>
                    <a:pt x="0" y="62750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1" dirty="0"/>
            </a:p>
          </p:txBody>
        </p:sp>
      </p:grpSp>
      <p:grpSp>
        <p:nvGrpSpPr>
          <p:cNvPr id="35" name="Group 34">
            <a:extLst>
              <a:ext uri="{FF2B5EF4-FFF2-40B4-BE49-F238E27FC236}">
                <a16:creationId xmlns:a16="http://schemas.microsoft.com/office/drawing/2014/main" id="{A9A2186A-C326-48DC-8E09-0BB48FF9D3DE}"/>
              </a:ext>
            </a:extLst>
          </p:cNvPr>
          <p:cNvGrpSpPr/>
          <p:nvPr/>
        </p:nvGrpSpPr>
        <p:grpSpPr>
          <a:xfrm rot="16200000">
            <a:off x="7272439" y="1911135"/>
            <a:ext cx="2150903" cy="1120198"/>
            <a:chOff x="-3373" y="3444677"/>
            <a:chExt cx="3155739" cy="1643520"/>
          </a:xfrm>
        </p:grpSpPr>
        <p:sp>
          <p:nvSpPr>
            <p:cNvPr id="36" name="Freeform 61">
              <a:extLst>
                <a:ext uri="{FF2B5EF4-FFF2-40B4-BE49-F238E27FC236}">
                  <a16:creationId xmlns:a16="http://schemas.microsoft.com/office/drawing/2014/main" id="{B69C1344-DA27-4625-A365-74DC77A0B525}"/>
                </a:ext>
              </a:extLst>
            </p:cNvPr>
            <p:cNvSpPr/>
            <p:nvPr/>
          </p:nvSpPr>
          <p:spPr>
            <a:xfrm rot="5400000">
              <a:off x="1185646" y="3121477"/>
              <a:ext cx="1643520" cy="2289920"/>
            </a:xfrm>
            <a:custGeom>
              <a:avLst/>
              <a:gdLst>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675180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02105 w 1404518"/>
                <a:gd name="connsiteY4" fmla="*/ 2018995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331366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04518"/>
                <a:gd name="connsiteY0" fmla="*/ 1053388 h 2070201"/>
                <a:gd name="connsiteX1" fmla="*/ 124358 w 1404518"/>
                <a:gd name="connsiteY1" fmla="*/ 1382572 h 2070201"/>
                <a:gd name="connsiteX2" fmla="*/ 292608 w 1404518"/>
                <a:gd name="connsiteY2" fmla="*/ 1741017 h 2070201"/>
                <a:gd name="connsiteX3" fmla="*/ 687628 w 1404518"/>
                <a:gd name="connsiteY3" fmla="*/ 2070201 h 2070201"/>
                <a:gd name="connsiteX4" fmla="*/ 1294790 w 1404518"/>
                <a:gd name="connsiteY4" fmla="*/ 2055571 h 2070201"/>
                <a:gd name="connsiteX5" fmla="*/ 1404518 w 1404518"/>
                <a:gd name="connsiteY5" fmla="*/ 1155801 h 2070201"/>
                <a:gd name="connsiteX6" fmla="*/ 1221638 w 1404518"/>
                <a:gd name="connsiteY6" fmla="*/ 768096 h 2070201"/>
                <a:gd name="connsiteX7" fmla="*/ 1177747 w 1404518"/>
                <a:gd name="connsiteY7" fmla="*/ 965606 h 2070201"/>
                <a:gd name="connsiteX8" fmla="*/ 1024128 w 1404518"/>
                <a:gd name="connsiteY8" fmla="*/ 694944 h 2070201"/>
                <a:gd name="connsiteX9" fmla="*/ 921715 w 1404518"/>
                <a:gd name="connsiteY9" fmla="*/ 929030 h 2070201"/>
                <a:gd name="connsiteX10" fmla="*/ 877824 w 1404518"/>
                <a:gd name="connsiteY10" fmla="*/ 629107 h 2070201"/>
                <a:gd name="connsiteX11" fmla="*/ 709574 w 1404518"/>
                <a:gd name="connsiteY11" fmla="*/ 936345 h 2070201"/>
                <a:gd name="connsiteX12" fmla="*/ 526694 w 1404518"/>
                <a:gd name="connsiteY12" fmla="*/ 0 h 2070201"/>
                <a:gd name="connsiteX13" fmla="*/ 468172 w 1404518"/>
                <a:gd name="connsiteY13" fmla="*/ 1338681 h 2070201"/>
                <a:gd name="connsiteX14" fmla="*/ 321868 w 1404518"/>
                <a:gd name="connsiteY14" fmla="*/ 1287475 h 2070201"/>
                <a:gd name="connsiteX15" fmla="*/ 0 w 1404518"/>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13093"/>
                <a:gd name="connsiteY0" fmla="*/ 1053388 h 2070201"/>
                <a:gd name="connsiteX1" fmla="*/ 124358 w 1413093"/>
                <a:gd name="connsiteY1" fmla="*/ 1382572 h 2070201"/>
                <a:gd name="connsiteX2" fmla="*/ 292608 w 1413093"/>
                <a:gd name="connsiteY2" fmla="*/ 1741017 h 2070201"/>
                <a:gd name="connsiteX3" fmla="*/ 687628 w 1413093"/>
                <a:gd name="connsiteY3" fmla="*/ 2070201 h 2070201"/>
                <a:gd name="connsiteX4" fmla="*/ 1294790 w 1413093"/>
                <a:gd name="connsiteY4" fmla="*/ 2055571 h 2070201"/>
                <a:gd name="connsiteX5" fmla="*/ 1404518 w 1413093"/>
                <a:gd name="connsiteY5" fmla="*/ 1155801 h 2070201"/>
                <a:gd name="connsiteX6" fmla="*/ 1221638 w 1413093"/>
                <a:gd name="connsiteY6" fmla="*/ 768096 h 2070201"/>
                <a:gd name="connsiteX7" fmla="*/ 1177747 w 1413093"/>
                <a:gd name="connsiteY7" fmla="*/ 965606 h 2070201"/>
                <a:gd name="connsiteX8" fmla="*/ 1024128 w 1413093"/>
                <a:gd name="connsiteY8" fmla="*/ 694944 h 2070201"/>
                <a:gd name="connsiteX9" fmla="*/ 921715 w 1413093"/>
                <a:gd name="connsiteY9" fmla="*/ 929030 h 2070201"/>
                <a:gd name="connsiteX10" fmla="*/ 877824 w 1413093"/>
                <a:gd name="connsiteY10" fmla="*/ 629107 h 2070201"/>
                <a:gd name="connsiteX11" fmla="*/ 709574 w 1413093"/>
                <a:gd name="connsiteY11" fmla="*/ 936345 h 2070201"/>
                <a:gd name="connsiteX12" fmla="*/ 526694 w 1413093"/>
                <a:gd name="connsiteY12" fmla="*/ 0 h 2070201"/>
                <a:gd name="connsiteX13" fmla="*/ 468172 w 1413093"/>
                <a:gd name="connsiteY13" fmla="*/ 1338681 h 2070201"/>
                <a:gd name="connsiteX14" fmla="*/ 321868 w 1413093"/>
                <a:gd name="connsiteY14" fmla="*/ 1287475 h 2070201"/>
                <a:gd name="connsiteX15" fmla="*/ 0 w 1413093"/>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1024128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877824 w 1404608"/>
                <a:gd name="connsiteY10" fmla="*/ 629107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90042 w 1404608"/>
                <a:gd name="connsiteY10" fmla="*/ 599846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526694 w 1404608"/>
                <a:gd name="connsiteY12" fmla="*/ 0 h 2070201"/>
                <a:gd name="connsiteX13" fmla="*/ 468172 w 1404608"/>
                <a:gd name="connsiteY13" fmla="*/ 1338681 h 2070201"/>
                <a:gd name="connsiteX14" fmla="*/ 321868 w 1404608"/>
                <a:gd name="connsiteY14" fmla="*/ 1287475 h 2070201"/>
                <a:gd name="connsiteX15" fmla="*/ 0 w 1404608"/>
                <a:gd name="connsiteY15" fmla="*/ 1053388 h 2070201"/>
                <a:gd name="connsiteX0" fmla="*/ 0 w 1404608"/>
                <a:gd name="connsiteY0" fmla="*/ 1053388 h 2070201"/>
                <a:gd name="connsiteX1" fmla="*/ 124358 w 1404608"/>
                <a:gd name="connsiteY1" fmla="*/ 1382572 h 2070201"/>
                <a:gd name="connsiteX2" fmla="*/ 292608 w 1404608"/>
                <a:gd name="connsiteY2" fmla="*/ 1741017 h 2070201"/>
                <a:gd name="connsiteX3" fmla="*/ 687628 w 1404608"/>
                <a:gd name="connsiteY3" fmla="*/ 2070201 h 2070201"/>
                <a:gd name="connsiteX4" fmla="*/ 1294790 w 1404608"/>
                <a:gd name="connsiteY4" fmla="*/ 2055571 h 2070201"/>
                <a:gd name="connsiteX5" fmla="*/ 1404518 w 1404608"/>
                <a:gd name="connsiteY5" fmla="*/ 1155801 h 2070201"/>
                <a:gd name="connsiteX6" fmla="*/ 1221638 w 1404608"/>
                <a:gd name="connsiteY6" fmla="*/ 768096 h 2070201"/>
                <a:gd name="connsiteX7" fmla="*/ 1177747 w 1404608"/>
                <a:gd name="connsiteY7" fmla="*/ 965606 h 2070201"/>
                <a:gd name="connsiteX8" fmla="*/ 980236 w 1404608"/>
                <a:gd name="connsiteY8" fmla="*/ 694944 h 2070201"/>
                <a:gd name="connsiteX9" fmla="*/ 921715 w 1404608"/>
                <a:gd name="connsiteY9" fmla="*/ 929030 h 2070201"/>
                <a:gd name="connsiteX10" fmla="*/ 738836 w 1404608"/>
                <a:gd name="connsiteY10" fmla="*/ 592531 h 2070201"/>
                <a:gd name="connsiteX11" fmla="*/ 709574 w 1404608"/>
                <a:gd name="connsiteY11" fmla="*/ 936345 h 2070201"/>
                <a:gd name="connsiteX12" fmla="*/ 702259 w 1404608"/>
                <a:gd name="connsiteY12" fmla="*/ 629107 h 2070201"/>
                <a:gd name="connsiteX13" fmla="*/ 526694 w 1404608"/>
                <a:gd name="connsiteY13" fmla="*/ 0 h 2070201"/>
                <a:gd name="connsiteX14" fmla="*/ 468172 w 1404608"/>
                <a:gd name="connsiteY14" fmla="*/ 1338681 h 2070201"/>
                <a:gd name="connsiteX15" fmla="*/ 321868 w 1404608"/>
                <a:gd name="connsiteY15" fmla="*/ 1287475 h 2070201"/>
                <a:gd name="connsiteX16" fmla="*/ 0 w 1404608"/>
                <a:gd name="connsiteY16" fmla="*/ 1053388 h 2070201"/>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6935 h 2073748"/>
                <a:gd name="connsiteX1" fmla="*/ 124358 w 1404608"/>
                <a:gd name="connsiteY1" fmla="*/ 1386119 h 2073748"/>
                <a:gd name="connsiteX2" fmla="*/ 292608 w 1404608"/>
                <a:gd name="connsiteY2" fmla="*/ 1744564 h 2073748"/>
                <a:gd name="connsiteX3" fmla="*/ 687628 w 1404608"/>
                <a:gd name="connsiteY3" fmla="*/ 2073748 h 2073748"/>
                <a:gd name="connsiteX4" fmla="*/ 1294790 w 1404608"/>
                <a:gd name="connsiteY4" fmla="*/ 2059118 h 2073748"/>
                <a:gd name="connsiteX5" fmla="*/ 1404518 w 1404608"/>
                <a:gd name="connsiteY5" fmla="*/ 1159348 h 2073748"/>
                <a:gd name="connsiteX6" fmla="*/ 1221638 w 1404608"/>
                <a:gd name="connsiteY6" fmla="*/ 771643 h 2073748"/>
                <a:gd name="connsiteX7" fmla="*/ 1177747 w 1404608"/>
                <a:gd name="connsiteY7" fmla="*/ 969153 h 2073748"/>
                <a:gd name="connsiteX8" fmla="*/ 980236 w 1404608"/>
                <a:gd name="connsiteY8" fmla="*/ 698491 h 2073748"/>
                <a:gd name="connsiteX9" fmla="*/ 921715 w 1404608"/>
                <a:gd name="connsiteY9" fmla="*/ 932577 h 2073748"/>
                <a:gd name="connsiteX10" fmla="*/ 738836 w 1404608"/>
                <a:gd name="connsiteY10" fmla="*/ 596078 h 2073748"/>
                <a:gd name="connsiteX11" fmla="*/ 709574 w 1404608"/>
                <a:gd name="connsiteY11" fmla="*/ 939892 h 2073748"/>
                <a:gd name="connsiteX12" fmla="*/ 526694 w 1404608"/>
                <a:gd name="connsiteY12" fmla="*/ 3547 h 2073748"/>
                <a:gd name="connsiteX13" fmla="*/ 468172 w 1404608"/>
                <a:gd name="connsiteY13" fmla="*/ 1342228 h 2073748"/>
                <a:gd name="connsiteX14" fmla="*/ 321868 w 1404608"/>
                <a:gd name="connsiteY14" fmla="*/ 1291022 h 2073748"/>
                <a:gd name="connsiteX15" fmla="*/ 0 w 1404608"/>
                <a:gd name="connsiteY15" fmla="*/ 1056935 h 2073748"/>
                <a:gd name="connsiteX0" fmla="*/ 0 w 1404608"/>
                <a:gd name="connsiteY0" fmla="*/ 1058942 h 2075755"/>
                <a:gd name="connsiteX1" fmla="*/ 124358 w 1404608"/>
                <a:gd name="connsiteY1" fmla="*/ 1388126 h 2075755"/>
                <a:gd name="connsiteX2" fmla="*/ 292608 w 1404608"/>
                <a:gd name="connsiteY2" fmla="*/ 1746571 h 2075755"/>
                <a:gd name="connsiteX3" fmla="*/ 687628 w 1404608"/>
                <a:gd name="connsiteY3" fmla="*/ 2075755 h 2075755"/>
                <a:gd name="connsiteX4" fmla="*/ 1294790 w 1404608"/>
                <a:gd name="connsiteY4" fmla="*/ 2061125 h 2075755"/>
                <a:gd name="connsiteX5" fmla="*/ 1404518 w 1404608"/>
                <a:gd name="connsiteY5" fmla="*/ 1161355 h 2075755"/>
                <a:gd name="connsiteX6" fmla="*/ 1221638 w 1404608"/>
                <a:gd name="connsiteY6" fmla="*/ 773650 h 2075755"/>
                <a:gd name="connsiteX7" fmla="*/ 1177747 w 1404608"/>
                <a:gd name="connsiteY7" fmla="*/ 971160 h 2075755"/>
                <a:gd name="connsiteX8" fmla="*/ 980236 w 1404608"/>
                <a:gd name="connsiteY8" fmla="*/ 700498 h 2075755"/>
                <a:gd name="connsiteX9" fmla="*/ 921715 w 1404608"/>
                <a:gd name="connsiteY9" fmla="*/ 934584 h 2075755"/>
                <a:gd name="connsiteX10" fmla="*/ 738836 w 1404608"/>
                <a:gd name="connsiteY10" fmla="*/ 598085 h 2075755"/>
                <a:gd name="connsiteX11" fmla="*/ 709574 w 1404608"/>
                <a:gd name="connsiteY11" fmla="*/ 941899 h 2075755"/>
                <a:gd name="connsiteX12" fmla="*/ 526694 w 1404608"/>
                <a:gd name="connsiteY12" fmla="*/ 5554 h 2075755"/>
                <a:gd name="connsiteX13" fmla="*/ 468172 w 1404608"/>
                <a:gd name="connsiteY13" fmla="*/ 1344235 h 2075755"/>
                <a:gd name="connsiteX14" fmla="*/ 321868 w 1404608"/>
                <a:gd name="connsiteY14" fmla="*/ 1293029 h 2075755"/>
                <a:gd name="connsiteX15" fmla="*/ 0 w 1404608"/>
                <a:gd name="connsiteY15" fmla="*/ 1058942 h 2075755"/>
                <a:gd name="connsiteX0" fmla="*/ 0 w 1404608"/>
                <a:gd name="connsiteY0" fmla="*/ 1029958 h 2046771"/>
                <a:gd name="connsiteX1" fmla="*/ 124358 w 1404608"/>
                <a:gd name="connsiteY1" fmla="*/ 1359142 h 2046771"/>
                <a:gd name="connsiteX2" fmla="*/ 292608 w 1404608"/>
                <a:gd name="connsiteY2" fmla="*/ 1717587 h 2046771"/>
                <a:gd name="connsiteX3" fmla="*/ 687628 w 1404608"/>
                <a:gd name="connsiteY3" fmla="*/ 2046771 h 2046771"/>
                <a:gd name="connsiteX4" fmla="*/ 1294790 w 1404608"/>
                <a:gd name="connsiteY4" fmla="*/ 2032141 h 2046771"/>
                <a:gd name="connsiteX5" fmla="*/ 1404518 w 1404608"/>
                <a:gd name="connsiteY5" fmla="*/ 1132371 h 2046771"/>
                <a:gd name="connsiteX6" fmla="*/ 1221638 w 1404608"/>
                <a:gd name="connsiteY6" fmla="*/ 744666 h 2046771"/>
                <a:gd name="connsiteX7" fmla="*/ 1177747 w 1404608"/>
                <a:gd name="connsiteY7" fmla="*/ 942176 h 2046771"/>
                <a:gd name="connsiteX8" fmla="*/ 980236 w 1404608"/>
                <a:gd name="connsiteY8" fmla="*/ 671514 h 2046771"/>
                <a:gd name="connsiteX9" fmla="*/ 921715 w 1404608"/>
                <a:gd name="connsiteY9" fmla="*/ 905600 h 2046771"/>
                <a:gd name="connsiteX10" fmla="*/ 738836 w 1404608"/>
                <a:gd name="connsiteY10" fmla="*/ 569101 h 2046771"/>
                <a:gd name="connsiteX11" fmla="*/ 709574 w 1404608"/>
                <a:gd name="connsiteY11" fmla="*/ 912915 h 2046771"/>
                <a:gd name="connsiteX12" fmla="*/ 526694 w 1404608"/>
                <a:gd name="connsiteY12" fmla="*/ 5831 h 2046771"/>
                <a:gd name="connsiteX13" fmla="*/ 468172 w 1404608"/>
                <a:gd name="connsiteY13" fmla="*/ 1315251 h 2046771"/>
                <a:gd name="connsiteX14" fmla="*/ 321868 w 1404608"/>
                <a:gd name="connsiteY14" fmla="*/ 1264045 h 2046771"/>
                <a:gd name="connsiteX15" fmla="*/ 0 w 1404608"/>
                <a:gd name="connsiteY15" fmla="*/ 1029958 h 2046771"/>
                <a:gd name="connsiteX0" fmla="*/ 0 w 1404608"/>
                <a:gd name="connsiteY0" fmla="*/ 1024127 h 2040940"/>
                <a:gd name="connsiteX1" fmla="*/ 124358 w 1404608"/>
                <a:gd name="connsiteY1" fmla="*/ 1353311 h 2040940"/>
                <a:gd name="connsiteX2" fmla="*/ 292608 w 1404608"/>
                <a:gd name="connsiteY2" fmla="*/ 1711756 h 2040940"/>
                <a:gd name="connsiteX3" fmla="*/ 687628 w 1404608"/>
                <a:gd name="connsiteY3" fmla="*/ 2040940 h 2040940"/>
                <a:gd name="connsiteX4" fmla="*/ 1294790 w 1404608"/>
                <a:gd name="connsiteY4" fmla="*/ 2026310 h 2040940"/>
                <a:gd name="connsiteX5" fmla="*/ 1404518 w 1404608"/>
                <a:gd name="connsiteY5" fmla="*/ 1126540 h 2040940"/>
                <a:gd name="connsiteX6" fmla="*/ 1221638 w 1404608"/>
                <a:gd name="connsiteY6" fmla="*/ 738835 h 2040940"/>
                <a:gd name="connsiteX7" fmla="*/ 1177747 w 1404608"/>
                <a:gd name="connsiteY7" fmla="*/ 936345 h 2040940"/>
                <a:gd name="connsiteX8" fmla="*/ 980236 w 1404608"/>
                <a:gd name="connsiteY8" fmla="*/ 665683 h 2040940"/>
                <a:gd name="connsiteX9" fmla="*/ 921715 w 1404608"/>
                <a:gd name="connsiteY9" fmla="*/ 899769 h 2040940"/>
                <a:gd name="connsiteX10" fmla="*/ 738836 w 1404608"/>
                <a:gd name="connsiteY10" fmla="*/ 563270 h 2040940"/>
                <a:gd name="connsiteX11" fmla="*/ 709574 w 1404608"/>
                <a:gd name="connsiteY11" fmla="*/ 907084 h 2040940"/>
                <a:gd name="connsiteX12" fmla="*/ 526694 w 1404608"/>
                <a:gd name="connsiteY12" fmla="*/ 0 h 2040940"/>
                <a:gd name="connsiteX13" fmla="*/ 468172 w 1404608"/>
                <a:gd name="connsiteY13" fmla="*/ 1309420 h 2040940"/>
                <a:gd name="connsiteX14" fmla="*/ 321868 w 1404608"/>
                <a:gd name="connsiteY14" fmla="*/ 1258214 h 2040940"/>
                <a:gd name="connsiteX15" fmla="*/ 0 w 1404608"/>
                <a:gd name="connsiteY15" fmla="*/ 1024127 h 2040940"/>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614 h 2041427"/>
                <a:gd name="connsiteX1" fmla="*/ 124358 w 1404608"/>
                <a:gd name="connsiteY1" fmla="*/ 1353798 h 2041427"/>
                <a:gd name="connsiteX2" fmla="*/ 292608 w 1404608"/>
                <a:gd name="connsiteY2" fmla="*/ 1712243 h 2041427"/>
                <a:gd name="connsiteX3" fmla="*/ 687628 w 1404608"/>
                <a:gd name="connsiteY3" fmla="*/ 2041427 h 2041427"/>
                <a:gd name="connsiteX4" fmla="*/ 1294790 w 1404608"/>
                <a:gd name="connsiteY4" fmla="*/ 2026797 h 2041427"/>
                <a:gd name="connsiteX5" fmla="*/ 1404518 w 1404608"/>
                <a:gd name="connsiteY5" fmla="*/ 1127027 h 2041427"/>
                <a:gd name="connsiteX6" fmla="*/ 1221638 w 1404608"/>
                <a:gd name="connsiteY6" fmla="*/ 739322 h 2041427"/>
                <a:gd name="connsiteX7" fmla="*/ 1177747 w 1404608"/>
                <a:gd name="connsiteY7" fmla="*/ 936832 h 2041427"/>
                <a:gd name="connsiteX8" fmla="*/ 980236 w 1404608"/>
                <a:gd name="connsiteY8" fmla="*/ 666170 h 2041427"/>
                <a:gd name="connsiteX9" fmla="*/ 921715 w 1404608"/>
                <a:gd name="connsiteY9" fmla="*/ 900256 h 2041427"/>
                <a:gd name="connsiteX10" fmla="*/ 738836 w 1404608"/>
                <a:gd name="connsiteY10" fmla="*/ 563757 h 2041427"/>
                <a:gd name="connsiteX11" fmla="*/ 709574 w 1404608"/>
                <a:gd name="connsiteY11" fmla="*/ 907571 h 2041427"/>
                <a:gd name="connsiteX12" fmla="*/ 526694 w 1404608"/>
                <a:gd name="connsiteY12" fmla="*/ 487 h 2041427"/>
                <a:gd name="connsiteX13" fmla="*/ 468172 w 1404608"/>
                <a:gd name="connsiteY13" fmla="*/ 1309907 h 2041427"/>
                <a:gd name="connsiteX14" fmla="*/ 321868 w 1404608"/>
                <a:gd name="connsiteY14" fmla="*/ 1258701 h 2041427"/>
                <a:gd name="connsiteX15" fmla="*/ 0 w 1404608"/>
                <a:gd name="connsiteY15" fmla="*/ 1024614 h 2041427"/>
                <a:gd name="connsiteX0" fmla="*/ 0 w 1404608"/>
                <a:gd name="connsiteY0" fmla="*/ 1024370 h 2041183"/>
                <a:gd name="connsiteX1" fmla="*/ 124358 w 1404608"/>
                <a:gd name="connsiteY1" fmla="*/ 1353554 h 2041183"/>
                <a:gd name="connsiteX2" fmla="*/ 292608 w 1404608"/>
                <a:gd name="connsiteY2" fmla="*/ 1711999 h 2041183"/>
                <a:gd name="connsiteX3" fmla="*/ 687628 w 1404608"/>
                <a:gd name="connsiteY3" fmla="*/ 2041183 h 2041183"/>
                <a:gd name="connsiteX4" fmla="*/ 1294790 w 1404608"/>
                <a:gd name="connsiteY4" fmla="*/ 2026553 h 2041183"/>
                <a:gd name="connsiteX5" fmla="*/ 1404518 w 1404608"/>
                <a:gd name="connsiteY5" fmla="*/ 1126783 h 2041183"/>
                <a:gd name="connsiteX6" fmla="*/ 1221638 w 1404608"/>
                <a:gd name="connsiteY6" fmla="*/ 739078 h 2041183"/>
                <a:gd name="connsiteX7" fmla="*/ 1177747 w 1404608"/>
                <a:gd name="connsiteY7" fmla="*/ 936588 h 2041183"/>
                <a:gd name="connsiteX8" fmla="*/ 980236 w 1404608"/>
                <a:gd name="connsiteY8" fmla="*/ 665926 h 2041183"/>
                <a:gd name="connsiteX9" fmla="*/ 921715 w 1404608"/>
                <a:gd name="connsiteY9" fmla="*/ 900012 h 2041183"/>
                <a:gd name="connsiteX10" fmla="*/ 738836 w 1404608"/>
                <a:gd name="connsiteY10" fmla="*/ 563513 h 2041183"/>
                <a:gd name="connsiteX11" fmla="*/ 709574 w 1404608"/>
                <a:gd name="connsiteY11" fmla="*/ 907327 h 2041183"/>
                <a:gd name="connsiteX12" fmla="*/ 526694 w 1404608"/>
                <a:gd name="connsiteY12" fmla="*/ 243 h 2041183"/>
                <a:gd name="connsiteX13" fmla="*/ 468172 w 1404608"/>
                <a:gd name="connsiteY13" fmla="*/ 1309663 h 2041183"/>
                <a:gd name="connsiteX14" fmla="*/ 321868 w 1404608"/>
                <a:gd name="connsiteY14" fmla="*/ 1258457 h 2041183"/>
                <a:gd name="connsiteX15" fmla="*/ 0 w 1404608"/>
                <a:gd name="connsiteY15" fmla="*/ 1024370 h 2041183"/>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83 h 2041196"/>
                <a:gd name="connsiteX1" fmla="*/ 124358 w 1404608"/>
                <a:gd name="connsiteY1" fmla="*/ 1353567 h 2041196"/>
                <a:gd name="connsiteX2" fmla="*/ 292608 w 1404608"/>
                <a:gd name="connsiteY2" fmla="*/ 1712012 h 2041196"/>
                <a:gd name="connsiteX3" fmla="*/ 687628 w 1404608"/>
                <a:gd name="connsiteY3" fmla="*/ 2041196 h 2041196"/>
                <a:gd name="connsiteX4" fmla="*/ 1294790 w 1404608"/>
                <a:gd name="connsiteY4" fmla="*/ 2026566 h 2041196"/>
                <a:gd name="connsiteX5" fmla="*/ 1404518 w 1404608"/>
                <a:gd name="connsiteY5" fmla="*/ 1126796 h 2041196"/>
                <a:gd name="connsiteX6" fmla="*/ 1221638 w 1404608"/>
                <a:gd name="connsiteY6" fmla="*/ 739091 h 2041196"/>
                <a:gd name="connsiteX7" fmla="*/ 1177747 w 1404608"/>
                <a:gd name="connsiteY7" fmla="*/ 936601 h 2041196"/>
                <a:gd name="connsiteX8" fmla="*/ 980236 w 1404608"/>
                <a:gd name="connsiteY8" fmla="*/ 665939 h 2041196"/>
                <a:gd name="connsiteX9" fmla="*/ 921715 w 1404608"/>
                <a:gd name="connsiteY9" fmla="*/ 900025 h 2041196"/>
                <a:gd name="connsiteX10" fmla="*/ 738836 w 1404608"/>
                <a:gd name="connsiteY10" fmla="*/ 563526 h 2041196"/>
                <a:gd name="connsiteX11" fmla="*/ 709574 w 1404608"/>
                <a:gd name="connsiteY11" fmla="*/ 907340 h 2041196"/>
                <a:gd name="connsiteX12" fmla="*/ 526694 w 1404608"/>
                <a:gd name="connsiteY12" fmla="*/ 256 h 2041196"/>
                <a:gd name="connsiteX13" fmla="*/ 453541 w 1404608"/>
                <a:gd name="connsiteY13" fmla="*/ 1258469 h 2041196"/>
                <a:gd name="connsiteX14" fmla="*/ 321868 w 1404608"/>
                <a:gd name="connsiteY14" fmla="*/ 1258470 h 2041196"/>
                <a:gd name="connsiteX15" fmla="*/ 0 w 1404608"/>
                <a:gd name="connsiteY15" fmla="*/ 1024383 h 2041196"/>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04608"/>
                <a:gd name="connsiteY0" fmla="*/ 1024369 h 2041182"/>
                <a:gd name="connsiteX1" fmla="*/ 124358 w 1404608"/>
                <a:gd name="connsiteY1" fmla="*/ 1353553 h 2041182"/>
                <a:gd name="connsiteX2" fmla="*/ 292608 w 1404608"/>
                <a:gd name="connsiteY2" fmla="*/ 1711998 h 2041182"/>
                <a:gd name="connsiteX3" fmla="*/ 687628 w 1404608"/>
                <a:gd name="connsiteY3" fmla="*/ 2041182 h 2041182"/>
                <a:gd name="connsiteX4" fmla="*/ 1294790 w 1404608"/>
                <a:gd name="connsiteY4" fmla="*/ 2026552 h 2041182"/>
                <a:gd name="connsiteX5" fmla="*/ 1404518 w 1404608"/>
                <a:gd name="connsiteY5" fmla="*/ 1126782 h 2041182"/>
                <a:gd name="connsiteX6" fmla="*/ 1221638 w 1404608"/>
                <a:gd name="connsiteY6" fmla="*/ 739077 h 2041182"/>
                <a:gd name="connsiteX7" fmla="*/ 1177747 w 1404608"/>
                <a:gd name="connsiteY7" fmla="*/ 936587 h 2041182"/>
                <a:gd name="connsiteX8" fmla="*/ 980236 w 1404608"/>
                <a:gd name="connsiteY8" fmla="*/ 665925 h 2041182"/>
                <a:gd name="connsiteX9" fmla="*/ 921715 w 1404608"/>
                <a:gd name="connsiteY9" fmla="*/ 900011 h 2041182"/>
                <a:gd name="connsiteX10" fmla="*/ 738836 w 1404608"/>
                <a:gd name="connsiteY10" fmla="*/ 563512 h 2041182"/>
                <a:gd name="connsiteX11" fmla="*/ 709574 w 1404608"/>
                <a:gd name="connsiteY11" fmla="*/ 907326 h 2041182"/>
                <a:gd name="connsiteX12" fmla="*/ 526694 w 1404608"/>
                <a:gd name="connsiteY12" fmla="*/ 242 h 2041182"/>
                <a:gd name="connsiteX13" fmla="*/ 456712 w 1404608"/>
                <a:gd name="connsiteY13" fmla="*/ 1312361 h 2041182"/>
                <a:gd name="connsiteX14" fmla="*/ 321868 w 1404608"/>
                <a:gd name="connsiteY14" fmla="*/ 1258456 h 2041182"/>
                <a:gd name="connsiteX15" fmla="*/ 0 w 1404608"/>
                <a:gd name="connsiteY15" fmla="*/ 102436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0 w 1420463"/>
                <a:gd name="connsiteY0" fmla="*/ 957779 h 2041182"/>
                <a:gd name="connsiteX1" fmla="*/ 140213 w 1420463"/>
                <a:gd name="connsiteY1" fmla="*/ 1353553 h 2041182"/>
                <a:gd name="connsiteX2" fmla="*/ 308463 w 1420463"/>
                <a:gd name="connsiteY2" fmla="*/ 1711998 h 2041182"/>
                <a:gd name="connsiteX3" fmla="*/ 703483 w 1420463"/>
                <a:gd name="connsiteY3" fmla="*/ 2041182 h 2041182"/>
                <a:gd name="connsiteX4" fmla="*/ 1310645 w 1420463"/>
                <a:gd name="connsiteY4" fmla="*/ 2026552 h 2041182"/>
                <a:gd name="connsiteX5" fmla="*/ 1420373 w 1420463"/>
                <a:gd name="connsiteY5" fmla="*/ 1126782 h 2041182"/>
                <a:gd name="connsiteX6" fmla="*/ 1237493 w 1420463"/>
                <a:gd name="connsiteY6" fmla="*/ 739077 h 2041182"/>
                <a:gd name="connsiteX7" fmla="*/ 1193602 w 1420463"/>
                <a:gd name="connsiteY7" fmla="*/ 936587 h 2041182"/>
                <a:gd name="connsiteX8" fmla="*/ 996091 w 1420463"/>
                <a:gd name="connsiteY8" fmla="*/ 665925 h 2041182"/>
                <a:gd name="connsiteX9" fmla="*/ 937570 w 1420463"/>
                <a:gd name="connsiteY9" fmla="*/ 900011 h 2041182"/>
                <a:gd name="connsiteX10" fmla="*/ 754691 w 1420463"/>
                <a:gd name="connsiteY10" fmla="*/ 563512 h 2041182"/>
                <a:gd name="connsiteX11" fmla="*/ 725429 w 1420463"/>
                <a:gd name="connsiteY11" fmla="*/ 907326 h 2041182"/>
                <a:gd name="connsiteX12" fmla="*/ 542549 w 1420463"/>
                <a:gd name="connsiteY12" fmla="*/ 242 h 2041182"/>
                <a:gd name="connsiteX13" fmla="*/ 472567 w 1420463"/>
                <a:gd name="connsiteY13" fmla="*/ 1312361 h 2041182"/>
                <a:gd name="connsiteX14" fmla="*/ 337723 w 1420463"/>
                <a:gd name="connsiteY14" fmla="*/ 1258456 h 2041182"/>
                <a:gd name="connsiteX15" fmla="*/ 0 w 1420463"/>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55410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36384 w 1421182"/>
                <a:gd name="connsiteY10" fmla="*/ 563512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38289 w 1421182"/>
                <a:gd name="connsiteY9" fmla="*/ 900011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96810 w 1421182"/>
                <a:gd name="connsiteY8" fmla="*/ 665925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94321 w 1421182"/>
                <a:gd name="connsiteY7" fmla="*/ 936587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59583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238212 w 1421182"/>
                <a:gd name="connsiteY6" fmla="*/ 739077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55588 w 1421182"/>
                <a:gd name="connsiteY8" fmla="*/ 618361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87477 w 1421182"/>
                <a:gd name="connsiteY6" fmla="*/ 691513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6148 w 1421182"/>
                <a:gd name="connsiteY11" fmla="*/ 907326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47802 w 1421182"/>
                <a:gd name="connsiteY9" fmla="*/ 906353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78466 w 1421182"/>
                <a:gd name="connsiteY7" fmla="*/ 927074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62110 w 1421182"/>
                <a:gd name="connsiteY6" fmla="*/ 682000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779 h 2041182"/>
                <a:gd name="connsiteX1" fmla="*/ 140932 w 1421182"/>
                <a:gd name="connsiteY1" fmla="*/ 1353553 h 2041182"/>
                <a:gd name="connsiteX2" fmla="*/ 309182 w 1421182"/>
                <a:gd name="connsiteY2" fmla="*/ 1711998 h 2041182"/>
                <a:gd name="connsiteX3" fmla="*/ 704202 w 1421182"/>
                <a:gd name="connsiteY3" fmla="*/ 2041182 h 2041182"/>
                <a:gd name="connsiteX4" fmla="*/ 1311364 w 1421182"/>
                <a:gd name="connsiteY4" fmla="*/ 2026552 h 2041182"/>
                <a:gd name="connsiteX5" fmla="*/ 1421092 w 1421182"/>
                <a:gd name="connsiteY5" fmla="*/ 1126782 h 2041182"/>
                <a:gd name="connsiteX6" fmla="*/ 1152597 w 1421182"/>
                <a:gd name="connsiteY6" fmla="*/ 669316 h 2041182"/>
                <a:gd name="connsiteX7" fmla="*/ 1168953 w 1421182"/>
                <a:gd name="connsiteY7" fmla="*/ 968296 h 2041182"/>
                <a:gd name="connsiteX8" fmla="*/ 927050 w 1421182"/>
                <a:gd name="connsiteY8" fmla="*/ 615190 h 2041182"/>
                <a:gd name="connsiteX9" fmla="*/ 957315 w 1421182"/>
                <a:gd name="connsiteY9" fmla="*/ 944404 h 2041182"/>
                <a:gd name="connsiteX10" fmla="*/ 711016 w 1421182"/>
                <a:gd name="connsiteY10" fmla="*/ 569854 h 2041182"/>
                <a:gd name="connsiteX11" fmla="*/ 729319 w 1421182"/>
                <a:gd name="connsiteY11" fmla="*/ 958061 h 2041182"/>
                <a:gd name="connsiteX12" fmla="*/ 543268 w 1421182"/>
                <a:gd name="connsiteY12" fmla="*/ 242 h 2041182"/>
                <a:gd name="connsiteX13" fmla="*/ 473286 w 1421182"/>
                <a:gd name="connsiteY13" fmla="*/ 1312361 h 2041182"/>
                <a:gd name="connsiteX14" fmla="*/ 338442 w 1421182"/>
                <a:gd name="connsiteY14" fmla="*/ 1258456 h 2041182"/>
                <a:gd name="connsiteX15" fmla="*/ 719 w 1421182"/>
                <a:gd name="connsiteY15" fmla="*/ 957779 h 2041182"/>
                <a:gd name="connsiteX0" fmla="*/ 719 w 1421182"/>
                <a:gd name="connsiteY0" fmla="*/ 957537 h 2040940"/>
                <a:gd name="connsiteX1" fmla="*/ 140932 w 1421182"/>
                <a:gd name="connsiteY1" fmla="*/ 1353311 h 2040940"/>
                <a:gd name="connsiteX2" fmla="*/ 309182 w 1421182"/>
                <a:gd name="connsiteY2" fmla="*/ 1711756 h 2040940"/>
                <a:gd name="connsiteX3" fmla="*/ 704202 w 1421182"/>
                <a:gd name="connsiteY3" fmla="*/ 2040940 h 2040940"/>
                <a:gd name="connsiteX4" fmla="*/ 1311364 w 1421182"/>
                <a:gd name="connsiteY4" fmla="*/ 2026310 h 2040940"/>
                <a:gd name="connsiteX5" fmla="*/ 1421092 w 1421182"/>
                <a:gd name="connsiteY5" fmla="*/ 1126540 h 2040940"/>
                <a:gd name="connsiteX6" fmla="*/ 1152597 w 1421182"/>
                <a:gd name="connsiteY6" fmla="*/ 669074 h 2040940"/>
                <a:gd name="connsiteX7" fmla="*/ 1168953 w 1421182"/>
                <a:gd name="connsiteY7" fmla="*/ 968054 h 2040940"/>
                <a:gd name="connsiteX8" fmla="*/ 927050 w 1421182"/>
                <a:gd name="connsiteY8" fmla="*/ 614948 h 2040940"/>
                <a:gd name="connsiteX9" fmla="*/ 957315 w 1421182"/>
                <a:gd name="connsiteY9" fmla="*/ 944162 h 2040940"/>
                <a:gd name="connsiteX10" fmla="*/ 711016 w 1421182"/>
                <a:gd name="connsiteY10" fmla="*/ 569612 h 2040940"/>
                <a:gd name="connsiteX11" fmla="*/ 729319 w 1421182"/>
                <a:gd name="connsiteY11" fmla="*/ 957819 h 2040940"/>
                <a:gd name="connsiteX12" fmla="*/ 543268 w 1421182"/>
                <a:gd name="connsiteY12" fmla="*/ 0 h 2040940"/>
                <a:gd name="connsiteX13" fmla="*/ 473286 w 1421182"/>
                <a:gd name="connsiteY13" fmla="*/ 1312119 h 2040940"/>
                <a:gd name="connsiteX14" fmla="*/ 338442 w 1421182"/>
                <a:gd name="connsiteY14" fmla="*/ 1258214 h 2040940"/>
                <a:gd name="connsiteX15" fmla="*/ 719 w 1421182"/>
                <a:gd name="connsiteY15" fmla="*/ 957537 h 2040940"/>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40948"/>
                <a:gd name="connsiteX1" fmla="*/ 140932 w 1421182"/>
                <a:gd name="connsiteY1" fmla="*/ 1353319 h 2040948"/>
                <a:gd name="connsiteX2" fmla="*/ 309182 w 1421182"/>
                <a:gd name="connsiteY2" fmla="*/ 1711764 h 2040948"/>
                <a:gd name="connsiteX3" fmla="*/ 704202 w 1421182"/>
                <a:gd name="connsiteY3" fmla="*/ 2040948 h 2040948"/>
                <a:gd name="connsiteX4" fmla="*/ 1311364 w 1421182"/>
                <a:gd name="connsiteY4" fmla="*/ 2026318 h 2040948"/>
                <a:gd name="connsiteX5" fmla="*/ 1421092 w 1421182"/>
                <a:gd name="connsiteY5" fmla="*/ 1126548 h 2040948"/>
                <a:gd name="connsiteX6" fmla="*/ 1152597 w 1421182"/>
                <a:gd name="connsiteY6" fmla="*/ 669082 h 2040948"/>
                <a:gd name="connsiteX7" fmla="*/ 1168953 w 1421182"/>
                <a:gd name="connsiteY7" fmla="*/ 968062 h 2040948"/>
                <a:gd name="connsiteX8" fmla="*/ 927050 w 1421182"/>
                <a:gd name="connsiteY8" fmla="*/ 614956 h 2040948"/>
                <a:gd name="connsiteX9" fmla="*/ 957315 w 1421182"/>
                <a:gd name="connsiteY9" fmla="*/ 944170 h 2040948"/>
                <a:gd name="connsiteX10" fmla="*/ 711016 w 1421182"/>
                <a:gd name="connsiteY10" fmla="*/ 569620 h 2040948"/>
                <a:gd name="connsiteX11" fmla="*/ 729319 w 1421182"/>
                <a:gd name="connsiteY11" fmla="*/ 957827 h 2040948"/>
                <a:gd name="connsiteX12" fmla="*/ 543268 w 1421182"/>
                <a:gd name="connsiteY12" fmla="*/ 8 h 2040948"/>
                <a:gd name="connsiteX13" fmla="*/ 473286 w 1421182"/>
                <a:gd name="connsiteY13" fmla="*/ 1312127 h 2040948"/>
                <a:gd name="connsiteX14" fmla="*/ 338442 w 1421182"/>
                <a:gd name="connsiteY14" fmla="*/ 1258222 h 2040948"/>
                <a:gd name="connsiteX15" fmla="*/ 719 w 1421182"/>
                <a:gd name="connsiteY15" fmla="*/ 957545 h 2040948"/>
                <a:gd name="connsiteX0" fmla="*/ 719 w 1421182"/>
                <a:gd name="connsiteY0" fmla="*/ 957545 h 2026318"/>
                <a:gd name="connsiteX1" fmla="*/ 140932 w 1421182"/>
                <a:gd name="connsiteY1" fmla="*/ 1353319 h 2026318"/>
                <a:gd name="connsiteX2" fmla="*/ 309182 w 1421182"/>
                <a:gd name="connsiteY2" fmla="*/ 1711764 h 2026318"/>
                <a:gd name="connsiteX3" fmla="*/ 693290 w 1421182"/>
                <a:gd name="connsiteY3" fmla="*/ 2019121 h 2026318"/>
                <a:gd name="connsiteX4" fmla="*/ 1311364 w 1421182"/>
                <a:gd name="connsiteY4" fmla="*/ 2026318 h 2026318"/>
                <a:gd name="connsiteX5" fmla="*/ 1421092 w 1421182"/>
                <a:gd name="connsiteY5" fmla="*/ 1126548 h 2026318"/>
                <a:gd name="connsiteX6" fmla="*/ 1152597 w 1421182"/>
                <a:gd name="connsiteY6" fmla="*/ 669082 h 2026318"/>
                <a:gd name="connsiteX7" fmla="*/ 1168953 w 1421182"/>
                <a:gd name="connsiteY7" fmla="*/ 968062 h 2026318"/>
                <a:gd name="connsiteX8" fmla="*/ 927050 w 1421182"/>
                <a:gd name="connsiteY8" fmla="*/ 614956 h 2026318"/>
                <a:gd name="connsiteX9" fmla="*/ 957315 w 1421182"/>
                <a:gd name="connsiteY9" fmla="*/ 944170 h 2026318"/>
                <a:gd name="connsiteX10" fmla="*/ 711016 w 1421182"/>
                <a:gd name="connsiteY10" fmla="*/ 569620 h 2026318"/>
                <a:gd name="connsiteX11" fmla="*/ 729319 w 1421182"/>
                <a:gd name="connsiteY11" fmla="*/ 957827 h 2026318"/>
                <a:gd name="connsiteX12" fmla="*/ 543268 w 1421182"/>
                <a:gd name="connsiteY12" fmla="*/ 8 h 2026318"/>
                <a:gd name="connsiteX13" fmla="*/ 473286 w 1421182"/>
                <a:gd name="connsiteY13" fmla="*/ 1312127 h 2026318"/>
                <a:gd name="connsiteX14" fmla="*/ 338442 w 1421182"/>
                <a:gd name="connsiteY14" fmla="*/ 1258222 h 2026318"/>
                <a:gd name="connsiteX15" fmla="*/ 719 w 1421182"/>
                <a:gd name="connsiteY15" fmla="*/ 957545 h 2026318"/>
                <a:gd name="connsiteX0" fmla="*/ 719 w 1421182"/>
                <a:gd name="connsiteY0" fmla="*/ 957545 h 2295953"/>
                <a:gd name="connsiteX1" fmla="*/ 140932 w 1421182"/>
                <a:gd name="connsiteY1" fmla="*/ 1353319 h 2295953"/>
                <a:gd name="connsiteX2" fmla="*/ 309182 w 1421182"/>
                <a:gd name="connsiteY2" fmla="*/ 1711764 h 2295953"/>
                <a:gd name="connsiteX3" fmla="*/ 693290 w 1421182"/>
                <a:gd name="connsiteY3" fmla="*/ 2019121 h 2295953"/>
                <a:gd name="connsiteX4" fmla="*/ 722524 w 1421182"/>
                <a:gd name="connsiteY4" fmla="*/ 2295953 h 2295953"/>
                <a:gd name="connsiteX5" fmla="*/ 1311364 w 1421182"/>
                <a:gd name="connsiteY5" fmla="*/ 2026318 h 2295953"/>
                <a:gd name="connsiteX6" fmla="*/ 1421092 w 1421182"/>
                <a:gd name="connsiteY6" fmla="*/ 1126548 h 2295953"/>
                <a:gd name="connsiteX7" fmla="*/ 1152597 w 1421182"/>
                <a:gd name="connsiteY7" fmla="*/ 669082 h 2295953"/>
                <a:gd name="connsiteX8" fmla="*/ 1168953 w 1421182"/>
                <a:gd name="connsiteY8" fmla="*/ 968062 h 2295953"/>
                <a:gd name="connsiteX9" fmla="*/ 927050 w 1421182"/>
                <a:gd name="connsiteY9" fmla="*/ 614956 h 2295953"/>
                <a:gd name="connsiteX10" fmla="*/ 957315 w 1421182"/>
                <a:gd name="connsiteY10" fmla="*/ 944170 h 2295953"/>
                <a:gd name="connsiteX11" fmla="*/ 711016 w 1421182"/>
                <a:gd name="connsiteY11" fmla="*/ 569620 h 2295953"/>
                <a:gd name="connsiteX12" fmla="*/ 729319 w 1421182"/>
                <a:gd name="connsiteY12" fmla="*/ 957827 h 2295953"/>
                <a:gd name="connsiteX13" fmla="*/ 543268 w 1421182"/>
                <a:gd name="connsiteY13" fmla="*/ 8 h 2295953"/>
                <a:gd name="connsiteX14" fmla="*/ 473286 w 1421182"/>
                <a:gd name="connsiteY14" fmla="*/ 1312127 h 2295953"/>
                <a:gd name="connsiteX15" fmla="*/ 338442 w 1421182"/>
                <a:gd name="connsiteY15" fmla="*/ 1258222 h 2295953"/>
                <a:gd name="connsiteX16" fmla="*/ 719 w 1421182"/>
                <a:gd name="connsiteY16" fmla="*/ 957545 h 2295953"/>
                <a:gd name="connsiteX0" fmla="*/ 719 w 1421182"/>
                <a:gd name="connsiteY0" fmla="*/ 957545 h 2317397"/>
                <a:gd name="connsiteX1" fmla="*/ 140932 w 1421182"/>
                <a:gd name="connsiteY1" fmla="*/ 1353319 h 2317397"/>
                <a:gd name="connsiteX2" fmla="*/ 309182 w 1421182"/>
                <a:gd name="connsiteY2" fmla="*/ 1711764 h 2317397"/>
                <a:gd name="connsiteX3" fmla="*/ 693290 w 1421182"/>
                <a:gd name="connsiteY3" fmla="*/ 2019121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7397"/>
                <a:gd name="connsiteX1" fmla="*/ 140932 w 1421182"/>
                <a:gd name="connsiteY1" fmla="*/ 1353319 h 2317397"/>
                <a:gd name="connsiteX2" fmla="*/ 309182 w 1421182"/>
                <a:gd name="connsiteY2" fmla="*/ 1711764 h 2317397"/>
                <a:gd name="connsiteX3" fmla="*/ 626141 w 1421182"/>
                <a:gd name="connsiteY3" fmla="*/ 1985150 h 2317397"/>
                <a:gd name="connsiteX4" fmla="*/ 722524 w 1421182"/>
                <a:gd name="connsiteY4" fmla="*/ 2295953 h 2317397"/>
                <a:gd name="connsiteX5" fmla="*/ 1170733 w 1421182"/>
                <a:gd name="connsiteY5" fmla="*/ 2300858 h 2317397"/>
                <a:gd name="connsiteX6" fmla="*/ 1311364 w 1421182"/>
                <a:gd name="connsiteY6" fmla="*/ 2026318 h 2317397"/>
                <a:gd name="connsiteX7" fmla="*/ 1421092 w 1421182"/>
                <a:gd name="connsiteY7" fmla="*/ 1126548 h 2317397"/>
                <a:gd name="connsiteX8" fmla="*/ 1152597 w 1421182"/>
                <a:gd name="connsiteY8" fmla="*/ 669082 h 2317397"/>
                <a:gd name="connsiteX9" fmla="*/ 1168953 w 1421182"/>
                <a:gd name="connsiteY9" fmla="*/ 968062 h 2317397"/>
                <a:gd name="connsiteX10" fmla="*/ 927050 w 1421182"/>
                <a:gd name="connsiteY10" fmla="*/ 614956 h 2317397"/>
                <a:gd name="connsiteX11" fmla="*/ 957315 w 1421182"/>
                <a:gd name="connsiteY11" fmla="*/ 944170 h 2317397"/>
                <a:gd name="connsiteX12" fmla="*/ 711016 w 1421182"/>
                <a:gd name="connsiteY12" fmla="*/ 569620 h 2317397"/>
                <a:gd name="connsiteX13" fmla="*/ 729319 w 1421182"/>
                <a:gd name="connsiteY13" fmla="*/ 957827 h 2317397"/>
                <a:gd name="connsiteX14" fmla="*/ 543268 w 1421182"/>
                <a:gd name="connsiteY14" fmla="*/ 8 h 2317397"/>
                <a:gd name="connsiteX15" fmla="*/ 473286 w 1421182"/>
                <a:gd name="connsiteY15" fmla="*/ 1312127 h 2317397"/>
                <a:gd name="connsiteX16" fmla="*/ 338442 w 1421182"/>
                <a:gd name="connsiteY16" fmla="*/ 1258222 h 2317397"/>
                <a:gd name="connsiteX17" fmla="*/ 719 w 1421182"/>
                <a:gd name="connsiteY17" fmla="*/ 957545 h 2317397"/>
                <a:gd name="connsiteX0" fmla="*/ 719 w 1421182"/>
                <a:gd name="connsiteY0" fmla="*/ 957545 h 2314785"/>
                <a:gd name="connsiteX1" fmla="*/ 140932 w 1421182"/>
                <a:gd name="connsiteY1" fmla="*/ 1353319 h 2314785"/>
                <a:gd name="connsiteX2" fmla="*/ 309182 w 1421182"/>
                <a:gd name="connsiteY2" fmla="*/ 1711764 h 2314785"/>
                <a:gd name="connsiteX3" fmla="*/ 626141 w 1421182"/>
                <a:gd name="connsiteY3" fmla="*/ 1985150 h 2314785"/>
                <a:gd name="connsiteX4" fmla="*/ 658780 w 1421182"/>
                <a:gd name="connsiteY4" fmla="*/ 2266927 h 2314785"/>
                <a:gd name="connsiteX5" fmla="*/ 1170733 w 1421182"/>
                <a:gd name="connsiteY5" fmla="*/ 2300858 h 2314785"/>
                <a:gd name="connsiteX6" fmla="*/ 1311364 w 1421182"/>
                <a:gd name="connsiteY6" fmla="*/ 2026318 h 2314785"/>
                <a:gd name="connsiteX7" fmla="*/ 1421092 w 1421182"/>
                <a:gd name="connsiteY7" fmla="*/ 1126548 h 2314785"/>
                <a:gd name="connsiteX8" fmla="*/ 1152597 w 1421182"/>
                <a:gd name="connsiteY8" fmla="*/ 669082 h 2314785"/>
                <a:gd name="connsiteX9" fmla="*/ 1168953 w 1421182"/>
                <a:gd name="connsiteY9" fmla="*/ 968062 h 2314785"/>
                <a:gd name="connsiteX10" fmla="*/ 927050 w 1421182"/>
                <a:gd name="connsiteY10" fmla="*/ 614956 h 2314785"/>
                <a:gd name="connsiteX11" fmla="*/ 957315 w 1421182"/>
                <a:gd name="connsiteY11" fmla="*/ 944170 h 2314785"/>
                <a:gd name="connsiteX12" fmla="*/ 711016 w 1421182"/>
                <a:gd name="connsiteY12" fmla="*/ 569620 h 2314785"/>
                <a:gd name="connsiteX13" fmla="*/ 729319 w 1421182"/>
                <a:gd name="connsiteY13" fmla="*/ 957827 h 2314785"/>
                <a:gd name="connsiteX14" fmla="*/ 543268 w 1421182"/>
                <a:gd name="connsiteY14" fmla="*/ 8 h 2314785"/>
                <a:gd name="connsiteX15" fmla="*/ 473286 w 1421182"/>
                <a:gd name="connsiteY15" fmla="*/ 1312127 h 2314785"/>
                <a:gd name="connsiteX16" fmla="*/ 338442 w 1421182"/>
                <a:gd name="connsiteY16" fmla="*/ 1258222 h 2314785"/>
                <a:gd name="connsiteX17" fmla="*/ 719 w 1421182"/>
                <a:gd name="connsiteY17" fmla="*/ 957545 h 2314785"/>
                <a:gd name="connsiteX0" fmla="*/ 719 w 1421182"/>
                <a:gd name="connsiteY0" fmla="*/ 957545 h 2323891"/>
                <a:gd name="connsiteX1" fmla="*/ 140932 w 1421182"/>
                <a:gd name="connsiteY1" fmla="*/ 1353319 h 2323891"/>
                <a:gd name="connsiteX2" fmla="*/ 309182 w 1421182"/>
                <a:gd name="connsiteY2" fmla="*/ 1711764 h 2323891"/>
                <a:gd name="connsiteX3" fmla="*/ 626141 w 1421182"/>
                <a:gd name="connsiteY3" fmla="*/ 1985150 h 2323891"/>
                <a:gd name="connsiteX4" fmla="*/ 658780 w 1421182"/>
                <a:gd name="connsiteY4" fmla="*/ 2266927 h 2323891"/>
                <a:gd name="connsiteX5" fmla="*/ 1170733 w 1421182"/>
                <a:gd name="connsiteY5" fmla="*/ 2300858 h 2323891"/>
                <a:gd name="connsiteX6" fmla="*/ 1311364 w 1421182"/>
                <a:gd name="connsiteY6" fmla="*/ 2026318 h 2323891"/>
                <a:gd name="connsiteX7" fmla="*/ 1421092 w 1421182"/>
                <a:gd name="connsiteY7" fmla="*/ 1126548 h 2323891"/>
                <a:gd name="connsiteX8" fmla="*/ 1152597 w 1421182"/>
                <a:gd name="connsiteY8" fmla="*/ 669082 h 2323891"/>
                <a:gd name="connsiteX9" fmla="*/ 1168953 w 1421182"/>
                <a:gd name="connsiteY9" fmla="*/ 968062 h 2323891"/>
                <a:gd name="connsiteX10" fmla="*/ 927050 w 1421182"/>
                <a:gd name="connsiteY10" fmla="*/ 614956 h 2323891"/>
                <a:gd name="connsiteX11" fmla="*/ 957315 w 1421182"/>
                <a:gd name="connsiteY11" fmla="*/ 944170 h 2323891"/>
                <a:gd name="connsiteX12" fmla="*/ 711016 w 1421182"/>
                <a:gd name="connsiteY12" fmla="*/ 569620 h 2323891"/>
                <a:gd name="connsiteX13" fmla="*/ 729319 w 1421182"/>
                <a:gd name="connsiteY13" fmla="*/ 957827 h 2323891"/>
                <a:gd name="connsiteX14" fmla="*/ 543268 w 1421182"/>
                <a:gd name="connsiteY14" fmla="*/ 8 h 2323891"/>
                <a:gd name="connsiteX15" fmla="*/ 473286 w 1421182"/>
                <a:gd name="connsiteY15" fmla="*/ 1312127 h 2323891"/>
                <a:gd name="connsiteX16" fmla="*/ 338442 w 1421182"/>
                <a:gd name="connsiteY16" fmla="*/ 1258222 h 2323891"/>
                <a:gd name="connsiteX17" fmla="*/ 719 w 1421182"/>
                <a:gd name="connsiteY17" fmla="*/ 957545 h 2323891"/>
                <a:gd name="connsiteX0" fmla="*/ 719 w 1421182"/>
                <a:gd name="connsiteY0" fmla="*/ 957545 h 2358736"/>
                <a:gd name="connsiteX1" fmla="*/ 140932 w 1421182"/>
                <a:gd name="connsiteY1" fmla="*/ 1353319 h 2358736"/>
                <a:gd name="connsiteX2" fmla="*/ 309182 w 1421182"/>
                <a:gd name="connsiteY2" fmla="*/ 1711764 h 2358736"/>
                <a:gd name="connsiteX3" fmla="*/ 626141 w 1421182"/>
                <a:gd name="connsiteY3" fmla="*/ 1985150 h 2358736"/>
                <a:gd name="connsiteX4" fmla="*/ 658780 w 1421182"/>
                <a:gd name="connsiteY4" fmla="*/ 2266927 h 2358736"/>
                <a:gd name="connsiteX5" fmla="*/ 1227989 w 1421182"/>
                <a:gd name="connsiteY5" fmla="*/ 2341644 h 2358736"/>
                <a:gd name="connsiteX6" fmla="*/ 1311364 w 1421182"/>
                <a:gd name="connsiteY6" fmla="*/ 2026318 h 2358736"/>
                <a:gd name="connsiteX7" fmla="*/ 1421092 w 1421182"/>
                <a:gd name="connsiteY7" fmla="*/ 1126548 h 2358736"/>
                <a:gd name="connsiteX8" fmla="*/ 1152597 w 1421182"/>
                <a:gd name="connsiteY8" fmla="*/ 669082 h 2358736"/>
                <a:gd name="connsiteX9" fmla="*/ 1168953 w 1421182"/>
                <a:gd name="connsiteY9" fmla="*/ 968062 h 2358736"/>
                <a:gd name="connsiteX10" fmla="*/ 927050 w 1421182"/>
                <a:gd name="connsiteY10" fmla="*/ 614956 h 2358736"/>
                <a:gd name="connsiteX11" fmla="*/ 957315 w 1421182"/>
                <a:gd name="connsiteY11" fmla="*/ 944170 h 2358736"/>
                <a:gd name="connsiteX12" fmla="*/ 711016 w 1421182"/>
                <a:gd name="connsiteY12" fmla="*/ 569620 h 2358736"/>
                <a:gd name="connsiteX13" fmla="*/ 729319 w 1421182"/>
                <a:gd name="connsiteY13" fmla="*/ 957827 h 2358736"/>
                <a:gd name="connsiteX14" fmla="*/ 543268 w 1421182"/>
                <a:gd name="connsiteY14" fmla="*/ 8 h 2358736"/>
                <a:gd name="connsiteX15" fmla="*/ 473286 w 1421182"/>
                <a:gd name="connsiteY15" fmla="*/ 1312127 h 2358736"/>
                <a:gd name="connsiteX16" fmla="*/ 338442 w 1421182"/>
                <a:gd name="connsiteY16" fmla="*/ 1258222 h 2358736"/>
                <a:gd name="connsiteX17" fmla="*/ 719 w 1421182"/>
                <a:gd name="connsiteY17" fmla="*/ 957545 h 2358736"/>
                <a:gd name="connsiteX0" fmla="*/ 719 w 1421182"/>
                <a:gd name="connsiteY0" fmla="*/ 957545 h 2341644"/>
                <a:gd name="connsiteX1" fmla="*/ 140932 w 1421182"/>
                <a:gd name="connsiteY1" fmla="*/ 1353319 h 2341644"/>
                <a:gd name="connsiteX2" fmla="*/ 309182 w 1421182"/>
                <a:gd name="connsiteY2" fmla="*/ 1711764 h 2341644"/>
                <a:gd name="connsiteX3" fmla="*/ 626141 w 1421182"/>
                <a:gd name="connsiteY3" fmla="*/ 1985150 h 2341644"/>
                <a:gd name="connsiteX4" fmla="*/ 658780 w 1421182"/>
                <a:gd name="connsiteY4" fmla="*/ 2266927 h 2341644"/>
                <a:gd name="connsiteX5" fmla="*/ 1227989 w 1421182"/>
                <a:gd name="connsiteY5" fmla="*/ 2341644 h 2341644"/>
                <a:gd name="connsiteX6" fmla="*/ 1311364 w 1421182"/>
                <a:gd name="connsiteY6" fmla="*/ 2026318 h 2341644"/>
                <a:gd name="connsiteX7" fmla="*/ 1421092 w 1421182"/>
                <a:gd name="connsiteY7" fmla="*/ 1126548 h 2341644"/>
                <a:gd name="connsiteX8" fmla="*/ 1152597 w 1421182"/>
                <a:gd name="connsiteY8" fmla="*/ 669082 h 2341644"/>
                <a:gd name="connsiteX9" fmla="*/ 1168953 w 1421182"/>
                <a:gd name="connsiteY9" fmla="*/ 968062 h 2341644"/>
                <a:gd name="connsiteX10" fmla="*/ 927050 w 1421182"/>
                <a:gd name="connsiteY10" fmla="*/ 614956 h 2341644"/>
                <a:gd name="connsiteX11" fmla="*/ 957315 w 1421182"/>
                <a:gd name="connsiteY11" fmla="*/ 944170 h 2341644"/>
                <a:gd name="connsiteX12" fmla="*/ 711016 w 1421182"/>
                <a:gd name="connsiteY12" fmla="*/ 569620 h 2341644"/>
                <a:gd name="connsiteX13" fmla="*/ 729319 w 1421182"/>
                <a:gd name="connsiteY13" fmla="*/ 957827 h 2341644"/>
                <a:gd name="connsiteX14" fmla="*/ 543268 w 1421182"/>
                <a:gd name="connsiteY14" fmla="*/ 8 h 2341644"/>
                <a:gd name="connsiteX15" fmla="*/ 473286 w 1421182"/>
                <a:gd name="connsiteY15" fmla="*/ 1312127 h 2341644"/>
                <a:gd name="connsiteX16" fmla="*/ 338442 w 1421182"/>
                <a:gd name="connsiteY16" fmla="*/ 1258222 h 2341644"/>
                <a:gd name="connsiteX17" fmla="*/ 719 w 1421182"/>
                <a:gd name="connsiteY17" fmla="*/ 957545 h 2341644"/>
                <a:gd name="connsiteX0" fmla="*/ 719 w 1421092"/>
                <a:gd name="connsiteY0" fmla="*/ 957545 h 2341644"/>
                <a:gd name="connsiteX1" fmla="*/ 140932 w 1421092"/>
                <a:gd name="connsiteY1" fmla="*/ 1353319 h 2341644"/>
                <a:gd name="connsiteX2" fmla="*/ 309182 w 1421092"/>
                <a:gd name="connsiteY2" fmla="*/ 1711764 h 2341644"/>
                <a:gd name="connsiteX3" fmla="*/ 626141 w 1421092"/>
                <a:gd name="connsiteY3" fmla="*/ 1985150 h 2341644"/>
                <a:gd name="connsiteX4" fmla="*/ 658780 w 1421092"/>
                <a:gd name="connsiteY4" fmla="*/ 2266927 h 2341644"/>
                <a:gd name="connsiteX5" fmla="*/ 1227989 w 1421092"/>
                <a:gd name="connsiteY5" fmla="*/ 2341644 h 2341644"/>
                <a:gd name="connsiteX6" fmla="*/ 1262460 w 1421092"/>
                <a:gd name="connsiteY6" fmla="*/ 1987074 h 2341644"/>
                <a:gd name="connsiteX7" fmla="*/ 1421092 w 1421092"/>
                <a:gd name="connsiteY7" fmla="*/ 1126548 h 2341644"/>
                <a:gd name="connsiteX8" fmla="*/ 1152597 w 1421092"/>
                <a:gd name="connsiteY8" fmla="*/ 669082 h 2341644"/>
                <a:gd name="connsiteX9" fmla="*/ 1168953 w 1421092"/>
                <a:gd name="connsiteY9" fmla="*/ 968062 h 2341644"/>
                <a:gd name="connsiteX10" fmla="*/ 927050 w 1421092"/>
                <a:gd name="connsiteY10" fmla="*/ 614956 h 2341644"/>
                <a:gd name="connsiteX11" fmla="*/ 957315 w 1421092"/>
                <a:gd name="connsiteY11" fmla="*/ 944170 h 2341644"/>
                <a:gd name="connsiteX12" fmla="*/ 711016 w 1421092"/>
                <a:gd name="connsiteY12" fmla="*/ 569620 h 2341644"/>
                <a:gd name="connsiteX13" fmla="*/ 729319 w 1421092"/>
                <a:gd name="connsiteY13" fmla="*/ 957827 h 2341644"/>
                <a:gd name="connsiteX14" fmla="*/ 543268 w 1421092"/>
                <a:gd name="connsiteY14" fmla="*/ 8 h 2341644"/>
                <a:gd name="connsiteX15" fmla="*/ 473286 w 1421092"/>
                <a:gd name="connsiteY15" fmla="*/ 1312127 h 2341644"/>
                <a:gd name="connsiteX16" fmla="*/ 338442 w 1421092"/>
                <a:gd name="connsiteY16" fmla="*/ 1258222 h 2341644"/>
                <a:gd name="connsiteX17" fmla="*/ 719 w 1421092"/>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58780 w 1421109"/>
                <a:gd name="connsiteY4" fmla="*/ 2266927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626141 w 1421109"/>
                <a:gd name="connsiteY3" fmla="*/ 1985150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22941 w 1421109"/>
                <a:gd name="connsiteY4" fmla="*/ 2320778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557331 w 1421109"/>
                <a:gd name="connsiteY4" fmla="*/ 2278453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41644"/>
                <a:gd name="connsiteX1" fmla="*/ 140932 w 1421109"/>
                <a:gd name="connsiteY1" fmla="*/ 1353319 h 2341644"/>
                <a:gd name="connsiteX2" fmla="*/ 309182 w 1421109"/>
                <a:gd name="connsiteY2" fmla="*/ 1711764 h 2341644"/>
                <a:gd name="connsiteX3" fmla="*/ 548773 w 1421109"/>
                <a:gd name="connsiteY3" fmla="*/ 1936338 h 2341644"/>
                <a:gd name="connsiteX4" fmla="*/ 601148 w 1421109"/>
                <a:gd name="connsiteY4" fmla="*/ 2297232 h 2341644"/>
                <a:gd name="connsiteX5" fmla="*/ 1227989 w 1421109"/>
                <a:gd name="connsiteY5" fmla="*/ 2341644 h 2341644"/>
                <a:gd name="connsiteX6" fmla="*/ 1262460 w 1421109"/>
                <a:gd name="connsiteY6" fmla="*/ 1987074 h 2341644"/>
                <a:gd name="connsiteX7" fmla="*/ 1421092 w 1421109"/>
                <a:gd name="connsiteY7" fmla="*/ 1126548 h 2341644"/>
                <a:gd name="connsiteX8" fmla="*/ 1152597 w 1421109"/>
                <a:gd name="connsiteY8" fmla="*/ 669082 h 2341644"/>
                <a:gd name="connsiteX9" fmla="*/ 1168953 w 1421109"/>
                <a:gd name="connsiteY9" fmla="*/ 968062 h 2341644"/>
                <a:gd name="connsiteX10" fmla="*/ 927050 w 1421109"/>
                <a:gd name="connsiteY10" fmla="*/ 614956 h 2341644"/>
                <a:gd name="connsiteX11" fmla="*/ 957315 w 1421109"/>
                <a:gd name="connsiteY11" fmla="*/ 944170 h 2341644"/>
                <a:gd name="connsiteX12" fmla="*/ 711016 w 1421109"/>
                <a:gd name="connsiteY12" fmla="*/ 569620 h 2341644"/>
                <a:gd name="connsiteX13" fmla="*/ 729319 w 1421109"/>
                <a:gd name="connsiteY13" fmla="*/ 957827 h 2341644"/>
                <a:gd name="connsiteX14" fmla="*/ 543268 w 1421109"/>
                <a:gd name="connsiteY14" fmla="*/ 8 h 2341644"/>
                <a:gd name="connsiteX15" fmla="*/ 473286 w 1421109"/>
                <a:gd name="connsiteY15" fmla="*/ 1312127 h 2341644"/>
                <a:gd name="connsiteX16" fmla="*/ 338442 w 1421109"/>
                <a:gd name="connsiteY16" fmla="*/ 1258222 h 2341644"/>
                <a:gd name="connsiteX17" fmla="*/ 719 w 1421109"/>
                <a:gd name="connsiteY17" fmla="*/ 957545 h 2341644"/>
                <a:gd name="connsiteX0" fmla="*/ 719 w 1421109"/>
                <a:gd name="connsiteY0" fmla="*/ 957545 h 2310754"/>
                <a:gd name="connsiteX1" fmla="*/ 140932 w 1421109"/>
                <a:gd name="connsiteY1" fmla="*/ 1353319 h 2310754"/>
                <a:gd name="connsiteX2" fmla="*/ 309182 w 1421109"/>
                <a:gd name="connsiteY2" fmla="*/ 1711764 h 2310754"/>
                <a:gd name="connsiteX3" fmla="*/ 548773 w 1421109"/>
                <a:gd name="connsiteY3" fmla="*/ 1936338 h 2310754"/>
                <a:gd name="connsiteX4" fmla="*/ 601148 w 1421109"/>
                <a:gd name="connsiteY4" fmla="*/ 2297232 h 2310754"/>
                <a:gd name="connsiteX5" fmla="*/ 1253027 w 1421109"/>
                <a:gd name="connsiteY5" fmla="*/ 2310347 h 2310754"/>
                <a:gd name="connsiteX6" fmla="*/ 1262460 w 1421109"/>
                <a:gd name="connsiteY6" fmla="*/ 1987074 h 2310754"/>
                <a:gd name="connsiteX7" fmla="*/ 1421092 w 1421109"/>
                <a:gd name="connsiteY7" fmla="*/ 1126548 h 2310754"/>
                <a:gd name="connsiteX8" fmla="*/ 1152597 w 1421109"/>
                <a:gd name="connsiteY8" fmla="*/ 669082 h 2310754"/>
                <a:gd name="connsiteX9" fmla="*/ 1168953 w 1421109"/>
                <a:gd name="connsiteY9" fmla="*/ 968062 h 2310754"/>
                <a:gd name="connsiteX10" fmla="*/ 927050 w 1421109"/>
                <a:gd name="connsiteY10" fmla="*/ 614956 h 2310754"/>
                <a:gd name="connsiteX11" fmla="*/ 957315 w 1421109"/>
                <a:gd name="connsiteY11" fmla="*/ 944170 h 2310754"/>
                <a:gd name="connsiteX12" fmla="*/ 711016 w 1421109"/>
                <a:gd name="connsiteY12" fmla="*/ 569620 h 2310754"/>
                <a:gd name="connsiteX13" fmla="*/ 729319 w 1421109"/>
                <a:gd name="connsiteY13" fmla="*/ 957827 h 2310754"/>
                <a:gd name="connsiteX14" fmla="*/ 543268 w 1421109"/>
                <a:gd name="connsiteY14" fmla="*/ 8 h 2310754"/>
                <a:gd name="connsiteX15" fmla="*/ 473286 w 1421109"/>
                <a:gd name="connsiteY15" fmla="*/ 1312127 h 2310754"/>
                <a:gd name="connsiteX16" fmla="*/ 338442 w 1421109"/>
                <a:gd name="connsiteY16" fmla="*/ 1258222 h 2310754"/>
                <a:gd name="connsiteX17" fmla="*/ 719 w 1421109"/>
                <a:gd name="connsiteY17" fmla="*/ 957545 h 2310754"/>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601148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755"/>
                <a:gd name="connsiteX1" fmla="*/ 140932 w 1421109"/>
                <a:gd name="connsiteY1" fmla="*/ 1353319 h 2310755"/>
                <a:gd name="connsiteX2" fmla="*/ 309182 w 1421109"/>
                <a:gd name="connsiteY2" fmla="*/ 1711764 h 2310755"/>
                <a:gd name="connsiteX3" fmla="*/ 548773 w 1421109"/>
                <a:gd name="connsiteY3" fmla="*/ 1936338 h 2310755"/>
                <a:gd name="connsiteX4" fmla="*/ 582370 w 1421109"/>
                <a:gd name="connsiteY4" fmla="*/ 2297232 h 2310755"/>
                <a:gd name="connsiteX5" fmla="*/ 1253027 w 1421109"/>
                <a:gd name="connsiteY5" fmla="*/ 2310347 h 2310755"/>
                <a:gd name="connsiteX6" fmla="*/ 1262460 w 1421109"/>
                <a:gd name="connsiteY6" fmla="*/ 1987074 h 2310755"/>
                <a:gd name="connsiteX7" fmla="*/ 1421092 w 1421109"/>
                <a:gd name="connsiteY7" fmla="*/ 1126548 h 2310755"/>
                <a:gd name="connsiteX8" fmla="*/ 1152597 w 1421109"/>
                <a:gd name="connsiteY8" fmla="*/ 669082 h 2310755"/>
                <a:gd name="connsiteX9" fmla="*/ 1168953 w 1421109"/>
                <a:gd name="connsiteY9" fmla="*/ 968062 h 2310755"/>
                <a:gd name="connsiteX10" fmla="*/ 927050 w 1421109"/>
                <a:gd name="connsiteY10" fmla="*/ 614956 h 2310755"/>
                <a:gd name="connsiteX11" fmla="*/ 957315 w 1421109"/>
                <a:gd name="connsiteY11" fmla="*/ 944170 h 2310755"/>
                <a:gd name="connsiteX12" fmla="*/ 711016 w 1421109"/>
                <a:gd name="connsiteY12" fmla="*/ 569620 h 2310755"/>
                <a:gd name="connsiteX13" fmla="*/ 729319 w 1421109"/>
                <a:gd name="connsiteY13" fmla="*/ 957827 h 2310755"/>
                <a:gd name="connsiteX14" fmla="*/ 543268 w 1421109"/>
                <a:gd name="connsiteY14" fmla="*/ 8 h 2310755"/>
                <a:gd name="connsiteX15" fmla="*/ 473286 w 1421109"/>
                <a:gd name="connsiteY15" fmla="*/ 1312127 h 2310755"/>
                <a:gd name="connsiteX16" fmla="*/ 338442 w 1421109"/>
                <a:gd name="connsiteY16" fmla="*/ 1258222 h 2310755"/>
                <a:gd name="connsiteX17" fmla="*/ 719 w 1421109"/>
                <a:gd name="connsiteY17" fmla="*/ 957545 h 2310755"/>
                <a:gd name="connsiteX0" fmla="*/ 719 w 1421109"/>
                <a:gd name="connsiteY0" fmla="*/ 957545 h 2310347"/>
                <a:gd name="connsiteX1" fmla="*/ 140932 w 1421109"/>
                <a:gd name="connsiteY1" fmla="*/ 1353319 h 2310347"/>
                <a:gd name="connsiteX2" fmla="*/ 309182 w 1421109"/>
                <a:gd name="connsiteY2" fmla="*/ 1711764 h 2310347"/>
                <a:gd name="connsiteX3" fmla="*/ 548773 w 1421109"/>
                <a:gd name="connsiteY3" fmla="*/ 1936338 h 2310347"/>
                <a:gd name="connsiteX4" fmla="*/ 582370 w 1421109"/>
                <a:gd name="connsiteY4" fmla="*/ 2297232 h 2310347"/>
                <a:gd name="connsiteX5" fmla="*/ 1253027 w 1421109"/>
                <a:gd name="connsiteY5" fmla="*/ 2310347 h 2310347"/>
                <a:gd name="connsiteX6" fmla="*/ 1262460 w 1421109"/>
                <a:gd name="connsiteY6" fmla="*/ 1987074 h 2310347"/>
                <a:gd name="connsiteX7" fmla="*/ 1421092 w 1421109"/>
                <a:gd name="connsiteY7" fmla="*/ 1126548 h 2310347"/>
                <a:gd name="connsiteX8" fmla="*/ 1152597 w 1421109"/>
                <a:gd name="connsiteY8" fmla="*/ 669082 h 2310347"/>
                <a:gd name="connsiteX9" fmla="*/ 1168953 w 1421109"/>
                <a:gd name="connsiteY9" fmla="*/ 968062 h 2310347"/>
                <a:gd name="connsiteX10" fmla="*/ 927050 w 1421109"/>
                <a:gd name="connsiteY10" fmla="*/ 614956 h 2310347"/>
                <a:gd name="connsiteX11" fmla="*/ 957315 w 1421109"/>
                <a:gd name="connsiteY11" fmla="*/ 944170 h 2310347"/>
                <a:gd name="connsiteX12" fmla="*/ 711016 w 1421109"/>
                <a:gd name="connsiteY12" fmla="*/ 569620 h 2310347"/>
                <a:gd name="connsiteX13" fmla="*/ 729319 w 1421109"/>
                <a:gd name="connsiteY13" fmla="*/ 957827 h 2310347"/>
                <a:gd name="connsiteX14" fmla="*/ 543268 w 1421109"/>
                <a:gd name="connsiteY14" fmla="*/ 8 h 2310347"/>
                <a:gd name="connsiteX15" fmla="*/ 473286 w 1421109"/>
                <a:gd name="connsiteY15" fmla="*/ 1312127 h 2310347"/>
                <a:gd name="connsiteX16" fmla="*/ 338442 w 1421109"/>
                <a:gd name="connsiteY16" fmla="*/ 1258222 h 2310347"/>
                <a:gd name="connsiteX17" fmla="*/ 719 w 1421109"/>
                <a:gd name="connsiteY17"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52597 w 1423213"/>
                <a:gd name="connsiteY9" fmla="*/ 669082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927050 w 1423213"/>
                <a:gd name="connsiteY11" fmla="*/ 614956 h 2310347"/>
                <a:gd name="connsiteX12" fmla="*/ 957315 w 1423213"/>
                <a:gd name="connsiteY12" fmla="*/ 944170 h 2310347"/>
                <a:gd name="connsiteX13" fmla="*/ 711016 w 1423213"/>
                <a:gd name="connsiteY13" fmla="*/ 569620 h 2310347"/>
                <a:gd name="connsiteX14" fmla="*/ 729319 w 1423213"/>
                <a:gd name="connsiteY14" fmla="*/ 957827 h 2310347"/>
                <a:gd name="connsiteX15" fmla="*/ 543268 w 1423213"/>
                <a:gd name="connsiteY15" fmla="*/ 8 h 2310347"/>
                <a:gd name="connsiteX16" fmla="*/ 473286 w 1423213"/>
                <a:gd name="connsiteY16" fmla="*/ 1312127 h 2310347"/>
                <a:gd name="connsiteX17" fmla="*/ 338442 w 1423213"/>
                <a:gd name="connsiteY17" fmla="*/ 1258222 h 2310347"/>
                <a:gd name="connsiteX18" fmla="*/ 719 w 1423213"/>
                <a:gd name="connsiteY18"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76719 w 1423213"/>
                <a:gd name="connsiteY9" fmla="*/ 664258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3213"/>
                <a:gd name="connsiteY0" fmla="*/ 957545 h 2310347"/>
                <a:gd name="connsiteX1" fmla="*/ 140932 w 1423213"/>
                <a:gd name="connsiteY1" fmla="*/ 1353319 h 2310347"/>
                <a:gd name="connsiteX2" fmla="*/ 309182 w 1423213"/>
                <a:gd name="connsiteY2" fmla="*/ 1711764 h 2310347"/>
                <a:gd name="connsiteX3" fmla="*/ 548773 w 1423213"/>
                <a:gd name="connsiteY3" fmla="*/ 1936338 h 2310347"/>
                <a:gd name="connsiteX4" fmla="*/ 582370 w 1423213"/>
                <a:gd name="connsiteY4" fmla="*/ 2297232 h 2310347"/>
                <a:gd name="connsiteX5" fmla="*/ 1253027 w 1423213"/>
                <a:gd name="connsiteY5" fmla="*/ 2310347 h 2310347"/>
                <a:gd name="connsiteX6" fmla="*/ 1262460 w 1423213"/>
                <a:gd name="connsiteY6" fmla="*/ 1987074 h 2310347"/>
                <a:gd name="connsiteX7" fmla="*/ 1421092 w 1423213"/>
                <a:gd name="connsiteY7" fmla="*/ 1126548 h 2310347"/>
                <a:gd name="connsiteX8" fmla="*/ 1378773 w 1423213"/>
                <a:gd name="connsiteY8" fmla="*/ 734522 h 2310347"/>
                <a:gd name="connsiteX9" fmla="*/ 1186368 w 1423213"/>
                <a:gd name="connsiteY9" fmla="*/ 644961 h 2310347"/>
                <a:gd name="connsiteX10" fmla="*/ 1168953 w 1423213"/>
                <a:gd name="connsiteY10" fmla="*/ 968062 h 2310347"/>
                <a:gd name="connsiteX11" fmla="*/ 1156855 w 1423213"/>
                <a:gd name="connsiteY11" fmla="*/ 657333 h 2310347"/>
                <a:gd name="connsiteX12" fmla="*/ 927050 w 1423213"/>
                <a:gd name="connsiteY12" fmla="*/ 614956 h 2310347"/>
                <a:gd name="connsiteX13" fmla="*/ 957315 w 1423213"/>
                <a:gd name="connsiteY13" fmla="*/ 944170 h 2310347"/>
                <a:gd name="connsiteX14" fmla="*/ 711016 w 1423213"/>
                <a:gd name="connsiteY14" fmla="*/ 569620 h 2310347"/>
                <a:gd name="connsiteX15" fmla="*/ 729319 w 1423213"/>
                <a:gd name="connsiteY15" fmla="*/ 957827 h 2310347"/>
                <a:gd name="connsiteX16" fmla="*/ 543268 w 1423213"/>
                <a:gd name="connsiteY16" fmla="*/ 8 h 2310347"/>
                <a:gd name="connsiteX17" fmla="*/ 473286 w 1423213"/>
                <a:gd name="connsiteY17" fmla="*/ 1312127 h 2310347"/>
                <a:gd name="connsiteX18" fmla="*/ 338442 w 1423213"/>
                <a:gd name="connsiteY18" fmla="*/ 1258222 h 2310347"/>
                <a:gd name="connsiteX19" fmla="*/ 719 w 1423213"/>
                <a:gd name="connsiteY19" fmla="*/ 957545 h 2310347"/>
                <a:gd name="connsiteX0" fmla="*/ 719 w 1426650"/>
                <a:gd name="connsiteY0" fmla="*/ 957545 h 2310347"/>
                <a:gd name="connsiteX1" fmla="*/ 140932 w 1426650"/>
                <a:gd name="connsiteY1" fmla="*/ 1353319 h 2310347"/>
                <a:gd name="connsiteX2" fmla="*/ 309182 w 1426650"/>
                <a:gd name="connsiteY2" fmla="*/ 1711764 h 2310347"/>
                <a:gd name="connsiteX3" fmla="*/ 548773 w 1426650"/>
                <a:gd name="connsiteY3" fmla="*/ 1936338 h 2310347"/>
                <a:gd name="connsiteX4" fmla="*/ 582370 w 1426650"/>
                <a:gd name="connsiteY4" fmla="*/ 2297232 h 2310347"/>
                <a:gd name="connsiteX5" fmla="*/ 1253027 w 1426650"/>
                <a:gd name="connsiteY5" fmla="*/ 2310347 h 2310347"/>
                <a:gd name="connsiteX6" fmla="*/ 1262460 w 1426650"/>
                <a:gd name="connsiteY6" fmla="*/ 1987074 h 2310347"/>
                <a:gd name="connsiteX7" fmla="*/ 1421092 w 1426650"/>
                <a:gd name="connsiteY7" fmla="*/ 1126548 h 2310347"/>
                <a:gd name="connsiteX8" fmla="*/ 1393246 w 1426650"/>
                <a:gd name="connsiteY8" fmla="*/ 734522 h 2310347"/>
                <a:gd name="connsiteX9" fmla="*/ 1186368 w 1426650"/>
                <a:gd name="connsiteY9" fmla="*/ 644961 h 2310347"/>
                <a:gd name="connsiteX10" fmla="*/ 1168953 w 1426650"/>
                <a:gd name="connsiteY10" fmla="*/ 968062 h 2310347"/>
                <a:gd name="connsiteX11" fmla="*/ 1156855 w 1426650"/>
                <a:gd name="connsiteY11" fmla="*/ 657333 h 2310347"/>
                <a:gd name="connsiteX12" fmla="*/ 927050 w 1426650"/>
                <a:gd name="connsiteY12" fmla="*/ 614956 h 2310347"/>
                <a:gd name="connsiteX13" fmla="*/ 957315 w 1426650"/>
                <a:gd name="connsiteY13" fmla="*/ 944170 h 2310347"/>
                <a:gd name="connsiteX14" fmla="*/ 711016 w 1426650"/>
                <a:gd name="connsiteY14" fmla="*/ 569620 h 2310347"/>
                <a:gd name="connsiteX15" fmla="*/ 729319 w 1426650"/>
                <a:gd name="connsiteY15" fmla="*/ 957827 h 2310347"/>
                <a:gd name="connsiteX16" fmla="*/ 543268 w 1426650"/>
                <a:gd name="connsiteY16" fmla="*/ 8 h 2310347"/>
                <a:gd name="connsiteX17" fmla="*/ 473286 w 1426650"/>
                <a:gd name="connsiteY17" fmla="*/ 1312127 h 2310347"/>
                <a:gd name="connsiteX18" fmla="*/ 338442 w 1426650"/>
                <a:gd name="connsiteY18" fmla="*/ 1258222 h 2310347"/>
                <a:gd name="connsiteX19" fmla="*/ 719 w 1426650"/>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711016 w 1422362"/>
                <a:gd name="connsiteY14" fmla="*/ 569620 h 2310347"/>
                <a:gd name="connsiteX15" fmla="*/ 729319 w 1422362"/>
                <a:gd name="connsiteY15" fmla="*/ 957827 h 2310347"/>
                <a:gd name="connsiteX16" fmla="*/ 543268 w 1422362"/>
                <a:gd name="connsiteY16" fmla="*/ 8 h 2310347"/>
                <a:gd name="connsiteX17" fmla="*/ 473286 w 1422362"/>
                <a:gd name="connsiteY17" fmla="*/ 1312127 h 2310347"/>
                <a:gd name="connsiteX18" fmla="*/ 338442 w 1422362"/>
                <a:gd name="connsiteY18" fmla="*/ 1258222 h 2310347"/>
                <a:gd name="connsiteX19" fmla="*/ 719 w 1422362"/>
                <a:gd name="connsiteY19"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86368 w 1422362"/>
                <a:gd name="connsiteY9" fmla="*/ 644961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957545 h 2310347"/>
                <a:gd name="connsiteX1" fmla="*/ 140932 w 1422362"/>
                <a:gd name="connsiteY1" fmla="*/ 1353319 h 2310347"/>
                <a:gd name="connsiteX2" fmla="*/ 309182 w 1422362"/>
                <a:gd name="connsiteY2" fmla="*/ 1711764 h 2310347"/>
                <a:gd name="connsiteX3" fmla="*/ 548773 w 1422362"/>
                <a:gd name="connsiteY3" fmla="*/ 1936338 h 2310347"/>
                <a:gd name="connsiteX4" fmla="*/ 582370 w 1422362"/>
                <a:gd name="connsiteY4" fmla="*/ 2297232 h 2310347"/>
                <a:gd name="connsiteX5" fmla="*/ 1253027 w 1422362"/>
                <a:gd name="connsiteY5" fmla="*/ 2310347 h 2310347"/>
                <a:gd name="connsiteX6" fmla="*/ 1262460 w 1422362"/>
                <a:gd name="connsiteY6" fmla="*/ 1987074 h 2310347"/>
                <a:gd name="connsiteX7" fmla="*/ 1421092 w 1422362"/>
                <a:gd name="connsiteY7" fmla="*/ 1126548 h 2310347"/>
                <a:gd name="connsiteX8" fmla="*/ 1369124 w 1422362"/>
                <a:gd name="connsiteY8" fmla="*/ 700752 h 2310347"/>
                <a:gd name="connsiteX9" fmla="*/ 1176719 w 1422362"/>
                <a:gd name="connsiteY9" fmla="*/ 669083 h 2310347"/>
                <a:gd name="connsiteX10" fmla="*/ 1168953 w 1422362"/>
                <a:gd name="connsiteY10" fmla="*/ 968062 h 2310347"/>
                <a:gd name="connsiteX11" fmla="*/ 1156855 w 1422362"/>
                <a:gd name="connsiteY11" fmla="*/ 657333 h 2310347"/>
                <a:gd name="connsiteX12" fmla="*/ 927050 w 1422362"/>
                <a:gd name="connsiteY12" fmla="*/ 614956 h 2310347"/>
                <a:gd name="connsiteX13" fmla="*/ 957315 w 1422362"/>
                <a:gd name="connsiteY13" fmla="*/ 944170 h 2310347"/>
                <a:gd name="connsiteX14" fmla="*/ 905990 w 1422362"/>
                <a:gd name="connsiteY14" fmla="*/ 613914 h 2310347"/>
                <a:gd name="connsiteX15" fmla="*/ 711016 w 1422362"/>
                <a:gd name="connsiteY15" fmla="*/ 569620 h 2310347"/>
                <a:gd name="connsiteX16" fmla="*/ 729319 w 1422362"/>
                <a:gd name="connsiteY16" fmla="*/ 957827 h 2310347"/>
                <a:gd name="connsiteX17" fmla="*/ 543268 w 1422362"/>
                <a:gd name="connsiteY17" fmla="*/ 8 h 2310347"/>
                <a:gd name="connsiteX18" fmla="*/ 473286 w 1422362"/>
                <a:gd name="connsiteY18" fmla="*/ 1312127 h 2310347"/>
                <a:gd name="connsiteX19" fmla="*/ 338442 w 1422362"/>
                <a:gd name="connsiteY19" fmla="*/ 1258222 h 2310347"/>
                <a:gd name="connsiteX20" fmla="*/ 719 w 1422362"/>
                <a:gd name="connsiteY20" fmla="*/ 957545 h 2310347"/>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8697 h 2381499"/>
                <a:gd name="connsiteX1" fmla="*/ 140932 w 1422362"/>
                <a:gd name="connsiteY1" fmla="*/ 1424471 h 2381499"/>
                <a:gd name="connsiteX2" fmla="*/ 309182 w 1422362"/>
                <a:gd name="connsiteY2" fmla="*/ 1782916 h 2381499"/>
                <a:gd name="connsiteX3" fmla="*/ 548773 w 1422362"/>
                <a:gd name="connsiteY3" fmla="*/ 2007490 h 2381499"/>
                <a:gd name="connsiteX4" fmla="*/ 582370 w 1422362"/>
                <a:gd name="connsiteY4" fmla="*/ 2368384 h 2381499"/>
                <a:gd name="connsiteX5" fmla="*/ 1253027 w 1422362"/>
                <a:gd name="connsiteY5" fmla="*/ 2381499 h 2381499"/>
                <a:gd name="connsiteX6" fmla="*/ 1262460 w 1422362"/>
                <a:gd name="connsiteY6" fmla="*/ 2058226 h 2381499"/>
                <a:gd name="connsiteX7" fmla="*/ 1421092 w 1422362"/>
                <a:gd name="connsiteY7" fmla="*/ 1197700 h 2381499"/>
                <a:gd name="connsiteX8" fmla="*/ 1369124 w 1422362"/>
                <a:gd name="connsiteY8" fmla="*/ 771904 h 2381499"/>
                <a:gd name="connsiteX9" fmla="*/ 1176719 w 1422362"/>
                <a:gd name="connsiteY9" fmla="*/ 740235 h 2381499"/>
                <a:gd name="connsiteX10" fmla="*/ 1168953 w 1422362"/>
                <a:gd name="connsiteY10" fmla="*/ 1039214 h 2381499"/>
                <a:gd name="connsiteX11" fmla="*/ 1156855 w 1422362"/>
                <a:gd name="connsiteY11" fmla="*/ 728485 h 2381499"/>
                <a:gd name="connsiteX12" fmla="*/ 927050 w 1422362"/>
                <a:gd name="connsiteY12" fmla="*/ 686108 h 2381499"/>
                <a:gd name="connsiteX13" fmla="*/ 957315 w 1422362"/>
                <a:gd name="connsiteY13" fmla="*/ 1015322 h 2381499"/>
                <a:gd name="connsiteX14" fmla="*/ 905990 w 1422362"/>
                <a:gd name="connsiteY14" fmla="*/ 685066 h 2381499"/>
                <a:gd name="connsiteX15" fmla="*/ 711016 w 1422362"/>
                <a:gd name="connsiteY15" fmla="*/ 640772 h 2381499"/>
                <a:gd name="connsiteX16" fmla="*/ 729319 w 1422362"/>
                <a:gd name="connsiteY16" fmla="*/ 1028979 h 2381499"/>
                <a:gd name="connsiteX17" fmla="*/ 543268 w 1422362"/>
                <a:gd name="connsiteY17" fmla="*/ 71160 h 2381499"/>
                <a:gd name="connsiteX18" fmla="*/ 471802 w 1422362"/>
                <a:gd name="connsiteY18" fmla="*/ 217109 h 2381499"/>
                <a:gd name="connsiteX19" fmla="*/ 473286 w 1422362"/>
                <a:gd name="connsiteY19" fmla="*/ 1383279 h 2381499"/>
                <a:gd name="connsiteX20" fmla="*/ 338442 w 1422362"/>
                <a:gd name="connsiteY20" fmla="*/ 1329374 h 2381499"/>
                <a:gd name="connsiteX21" fmla="*/ 719 w 1422362"/>
                <a:gd name="connsiteY21" fmla="*/ 1028697 h 2381499"/>
                <a:gd name="connsiteX0" fmla="*/ 719 w 1422362"/>
                <a:gd name="connsiteY0" fmla="*/ 1025260 h 2378062"/>
                <a:gd name="connsiteX1" fmla="*/ 140932 w 1422362"/>
                <a:gd name="connsiteY1" fmla="*/ 1421034 h 2378062"/>
                <a:gd name="connsiteX2" fmla="*/ 309182 w 1422362"/>
                <a:gd name="connsiteY2" fmla="*/ 1779479 h 2378062"/>
                <a:gd name="connsiteX3" fmla="*/ 548773 w 1422362"/>
                <a:gd name="connsiteY3" fmla="*/ 2004053 h 2378062"/>
                <a:gd name="connsiteX4" fmla="*/ 582370 w 1422362"/>
                <a:gd name="connsiteY4" fmla="*/ 2364947 h 2378062"/>
                <a:gd name="connsiteX5" fmla="*/ 1253027 w 1422362"/>
                <a:gd name="connsiteY5" fmla="*/ 2378062 h 2378062"/>
                <a:gd name="connsiteX6" fmla="*/ 1262460 w 1422362"/>
                <a:gd name="connsiteY6" fmla="*/ 2054789 h 2378062"/>
                <a:gd name="connsiteX7" fmla="*/ 1421092 w 1422362"/>
                <a:gd name="connsiteY7" fmla="*/ 1194263 h 2378062"/>
                <a:gd name="connsiteX8" fmla="*/ 1369124 w 1422362"/>
                <a:gd name="connsiteY8" fmla="*/ 768467 h 2378062"/>
                <a:gd name="connsiteX9" fmla="*/ 1176719 w 1422362"/>
                <a:gd name="connsiteY9" fmla="*/ 736798 h 2378062"/>
                <a:gd name="connsiteX10" fmla="*/ 1168953 w 1422362"/>
                <a:gd name="connsiteY10" fmla="*/ 1035777 h 2378062"/>
                <a:gd name="connsiteX11" fmla="*/ 1156855 w 1422362"/>
                <a:gd name="connsiteY11" fmla="*/ 725048 h 2378062"/>
                <a:gd name="connsiteX12" fmla="*/ 927050 w 1422362"/>
                <a:gd name="connsiteY12" fmla="*/ 682671 h 2378062"/>
                <a:gd name="connsiteX13" fmla="*/ 957315 w 1422362"/>
                <a:gd name="connsiteY13" fmla="*/ 1011885 h 2378062"/>
                <a:gd name="connsiteX14" fmla="*/ 905990 w 1422362"/>
                <a:gd name="connsiteY14" fmla="*/ 681629 h 2378062"/>
                <a:gd name="connsiteX15" fmla="*/ 711016 w 1422362"/>
                <a:gd name="connsiteY15" fmla="*/ 637335 h 2378062"/>
                <a:gd name="connsiteX16" fmla="*/ 729319 w 1422362"/>
                <a:gd name="connsiteY16" fmla="*/ 1025542 h 2378062"/>
                <a:gd name="connsiteX17" fmla="*/ 543268 w 1422362"/>
                <a:gd name="connsiteY17" fmla="*/ 67723 h 2378062"/>
                <a:gd name="connsiteX18" fmla="*/ 471802 w 1422362"/>
                <a:gd name="connsiteY18" fmla="*/ 213672 h 2378062"/>
                <a:gd name="connsiteX19" fmla="*/ 473286 w 1422362"/>
                <a:gd name="connsiteY19" fmla="*/ 1379842 h 2378062"/>
                <a:gd name="connsiteX20" fmla="*/ 338442 w 1422362"/>
                <a:gd name="connsiteY20" fmla="*/ 1325937 h 2378062"/>
                <a:gd name="connsiteX21" fmla="*/ 719 w 1422362"/>
                <a:gd name="connsiteY21" fmla="*/ 1025260 h 2378062"/>
                <a:gd name="connsiteX0" fmla="*/ 719 w 1422362"/>
                <a:gd name="connsiteY0" fmla="*/ 1011512 h 2364314"/>
                <a:gd name="connsiteX1" fmla="*/ 140932 w 1422362"/>
                <a:gd name="connsiteY1" fmla="*/ 1407286 h 2364314"/>
                <a:gd name="connsiteX2" fmla="*/ 309182 w 1422362"/>
                <a:gd name="connsiteY2" fmla="*/ 1765731 h 2364314"/>
                <a:gd name="connsiteX3" fmla="*/ 548773 w 1422362"/>
                <a:gd name="connsiteY3" fmla="*/ 1990305 h 2364314"/>
                <a:gd name="connsiteX4" fmla="*/ 582370 w 1422362"/>
                <a:gd name="connsiteY4" fmla="*/ 2351199 h 2364314"/>
                <a:gd name="connsiteX5" fmla="*/ 1253027 w 1422362"/>
                <a:gd name="connsiteY5" fmla="*/ 2364314 h 2364314"/>
                <a:gd name="connsiteX6" fmla="*/ 1262460 w 1422362"/>
                <a:gd name="connsiteY6" fmla="*/ 2041041 h 2364314"/>
                <a:gd name="connsiteX7" fmla="*/ 1421092 w 1422362"/>
                <a:gd name="connsiteY7" fmla="*/ 1180515 h 2364314"/>
                <a:gd name="connsiteX8" fmla="*/ 1369124 w 1422362"/>
                <a:gd name="connsiteY8" fmla="*/ 754719 h 2364314"/>
                <a:gd name="connsiteX9" fmla="*/ 1176719 w 1422362"/>
                <a:gd name="connsiteY9" fmla="*/ 723050 h 2364314"/>
                <a:gd name="connsiteX10" fmla="*/ 1168953 w 1422362"/>
                <a:gd name="connsiteY10" fmla="*/ 1022029 h 2364314"/>
                <a:gd name="connsiteX11" fmla="*/ 1156855 w 1422362"/>
                <a:gd name="connsiteY11" fmla="*/ 711300 h 2364314"/>
                <a:gd name="connsiteX12" fmla="*/ 927050 w 1422362"/>
                <a:gd name="connsiteY12" fmla="*/ 668923 h 2364314"/>
                <a:gd name="connsiteX13" fmla="*/ 957315 w 1422362"/>
                <a:gd name="connsiteY13" fmla="*/ 998137 h 2364314"/>
                <a:gd name="connsiteX14" fmla="*/ 905990 w 1422362"/>
                <a:gd name="connsiteY14" fmla="*/ 667881 h 2364314"/>
                <a:gd name="connsiteX15" fmla="*/ 711016 w 1422362"/>
                <a:gd name="connsiteY15" fmla="*/ 623587 h 2364314"/>
                <a:gd name="connsiteX16" fmla="*/ 729319 w 1422362"/>
                <a:gd name="connsiteY16" fmla="*/ 1011794 h 2364314"/>
                <a:gd name="connsiteX17" fmla="*/ 630106 w 1422362"/>
                <a:gd name="connsiteY17" fmla="*/ 73272 h 2364314"/>
                <a:gd name="connsiteX18" fmla="*/ 471802 w 1422362"/>
                <a:gd name="connsiteY18" fmla="*/ 199924 h 2364314"/>
                <a:gd name="connsiteX19" fmla="*/ 473286 w 1422362"/>
                <a:gd name="connsiteY19" fmla="*/ 1366094 h 2364314"/>
                <a:gd name="connsiteX20" fmla="*/ 338442 w 1422362"/>
                <a:gd name="connsiteY20" fmla="*/ 1312189 h 2364314"/>
                <a:gd name="connsiteX21" fmla="*/ 719 w 1422362"/>
                <a:gd name="connsiteY21" fmla="*/ 1011512 h 2364314"/>
                <a:gd name="connsiteX0" fmla="*/ 719 w 1422362"/>
                <a:gd name="connsiteY0" fmla="*/ 938672 h 2291474"/>
                <a:gd name="connsiteX1" fmla="*/ 140932 w 1422362"/>
                <a:gd name="connsiteY1" fmla="*/ 1334446 h 2291474"/>
                <a:gd name="connsiteX2" fmla="*/ 309182 w 1422362"/>
                <a:gd name="connsiteY2" fmla="*/ 1692891 h 2291474"/>
                <a:gd name="connsiteX3" fmla="*/ 548773 w 1422362"/>
                <a:gd name="connsiteY3" fmla="*/ 1917465 h 2291474"/>
                <a:gd name="connsiteX4" fmla="*/ 582370 w 1422362"/>
                <a:gd name="connsiteY4" fmla="*/ 2278359 h 2291474"/>
                <a:gd name="connsiteX5" fmla="*/ 1253027 w 1422362"/>
                <a:gd name="connsiteY5" fmla="*/ 2291474 h 2291474"/>
                <a:gd name="connsiteX6" fmla="*/ 1262460 w 1422362"/>
                <a:gd name="connsiteY6" fmla="*/ 1968201 h 2291474"/>
                <a:gd name="connsiteX7" fmla="*/ 1421092 w 1422362"/>
                <a:gd name="connsiteY7" fmla="*/ 1107675 h 2291474"/>
                <a:gd name="connsiteX8" fmla="*/ 1369124 w 1422362"/>
                <a:gd name="connsiteY8" fmla="*/ 681879 h 2291474"/>
                <a:gd name="connsiteX9" fmla="*/ 1176719 w 1422362"/>
                <a:gd name="connsiteY9" fmla="*/ 650210 h 2291474"/>
                <a:gd name="connsiteX10" fmla="*/ 1168953 w 1422362"/>
                <a:gd name="connsiteY10" fmla="*/ 949189 h 2291474"/>
                <a:gd name="connsiteX11" fmla="*/ 1156855 w 1422362"/>
                <a:gd name="connsiteY11" fmla="*/ 638460 h 2291474"/>
                <a:gd name="connsiteX12" fmla="*/ 927050 w 1422362"/>
                <a:gd name="connsiteY12" fmla="*/ 596083 h 2291474"/>
                <a:gd name="connsiteX13" fmla="*/ 957315 w 1422362"/>
                <a:gd name="connsiteY13" fmla="*/ 925297 h 2291474"/>
                <a:gd name="connsiteX14" fmla="*/ 905990 w 1422362"/>
                <a:gd name="connsiteY14" fmla="*/ 595041 h 2291474"/>
                <a:gd name="connsiteX15" fmla="*/ 711016 w 1422362"/>
                <a:gd name="connsiteY15" fmla="*/ 550747 h 2291474"/>
                <a:gd name="connsiteX16" fmla="*/ 729319 w 1422362"/>
                <a:gd name="connsiteY16" fmla="*/ 938954 h 2291474"/>
                <a:gd name="connsiteX17" fmla="*/ 673525 w 1422362"/>
                <a:gd name="connsiteY17" fmla="*/ 130688 h 2291474"/>
                <a:gd name="connsiteX18" fmla="*/ 471802 w 1422362"/>
                <a:gd name="connsiteY18" fmla="*/ 127084 h 2291474"/>
                <a:gd name="connsiteX19" fmla="*/ 473286 w 1422362"/>
                <a:gd name="connsiteY19" fmla="*/ 1293254 h 2291474"/>
                <a:gd name="connsiteX20" fmla="*/ 338442 w 1422362"/>
                <a:gd name="connsiteY20" fmla="*/ 1239349 h 2291474"/>
                <a:gd name="connsiteX21" fmla="*/ 719 w 1422362"/>
                <a:gd name="connsiteY21" fmla="*/ 938672 h 2291474"/>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29319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48524 h 2301326"/>
                <a:gd name="connsiteX1" fmla="*/ 140932 w 1422362"/>
                <a:gd name="connsiteY1" fmla="*/ 1344298 h 2301326"/>
                <a:gd name="connsiteX2" fmla="*/ 309182 w 1422362"/>
                <a:gd name="connsiteY2" fmla="*/ 1702743 h 2301326"/>
                <a:gd name="connsiteX3" fmla="*/ 548773 w 1422362"/>
                <a:gd name="connsiteY3" fmla="*/ 1927317 h 2301326"/>
                <a:gd name="connsiteX4" fmla="*/ 582370 w 1422362"/>
                <a:gd name="connsiteY4" fmla="*/ 2288211 h 2301326"/>
                <a:gd name="connsiteX5" fmla="*/ 1253027 w 1422362"/>
                <a:gd name="connsiteY5" fmla="*/ 2301326 h 2301326"/>
                <a:gd name="connsiteX6" fmla="*/ 1262460 w 1422362"/>
                <a:gd name="connsiteY6" fmla="*/ 1978053 h 2301326"/>
                <a:gd name="connsiteX7" fmla="*/ 1421092 w 1422362"/>
                <a:gd name="connsiteY7" fmla="*/ 1117527 h 2301326"/>
                <a:gd name="connsiteX8" fmla="*/ 1369124 w 1422362"/>
                <a:gd name="connsiteY8" fmla="*/ 691731 h 2301326"/>
                <a:gd name="connsiteX9" fmla="*/ 1176719 w 1422362"/>
                <a:gd name="connsiteY9" fmla="*/ 660062 h 2301326"/>
                <a:gd name="connsiteX10" fmla="*/ 1168953 w 1422362"/>
                <a:gd name="connsiteY10" fmla="*/ 959041 h 2301326"/>
                <a:gd name="connsiteX11" fmla="*/ 1156855 w 1422362"/>
                <a:gd name="connsiteY11" fmla="*/ 648312 h 2301326"/>
                <a:gd name="connsiteX12" fmla="*/ 927050 w 1422362"/>
                <a:gd name="connsiteY12" fmla="*/ 605935 h 2301326"/>
                <a:gd name="connsiteX13" fmla="*/ 957315 w 1422362"/>
                <a:gd name="connsiteY13" fmla="*/ 935149 h 2301326"/>
                <a:gd name="connsiteX14" fmla="*/ 905990 w 1422362"/>
                <a:gd name="connsiteY14" fmla="*/ 604893 h 2301326"/>
                <a:gd name="connsiteX15" fmla="*/ 711016 w 1422362"/>
                <a:gd name="connsiteY15" fmla="*/ 560599 h 2301326"/>
                <a:gd name="connsiteX16" fmla="*/ 714846 w 1422362"/>
                <a:gd name="connsiteY16" fmla="*/ 948806 h 2301326"/>
                <a:gd name="connsiteX17" fmla="*/ 673525 w 1422362"/>
                <a:gd name="connsiteY17" fmla="*/ 140540 h 2301326"/>
                <a:gd name="connsiteX18" fmla="*/ 471802 w 1422362"/>
                <a:gd name="connsiteY18" fmla="*/ 136936 h 2301326"/>
                <a:gd name="connsiteX19" fmla="*/ 473286 w 1422362"/>
                <a:gd name="connsiteY19" fmla="*/ 1303106 h 2301326"/>
                <a:gd name="connsiteX20" fmla="*/ 338442 w 1422362"/>
                <a:gd name="connsiteY20" fmla="*/ 1249201 h 2301326"/>
                <a:gd name="connsiteX21" fmla="*/ 719 w 1422362"/>
                <a:gd name="connsiteY21" fmla="*/ 948524 h 2301326"/>
                <a:gd name="connsiteX0" fmla="*/ 719 w 1422362"/>
                <a:gd name="connsiteY0" fmla="*/ 914198 h 2267000"/>
                <a:gd name="connsiteX1" fmla="*/ 140932 w 1422362"/>
                <a:gd name="connsiteY1" fmla="*/ 1309972 h 2267000"/>
                <a:gd name="connsiteX2" fmla="*/ 309182 w 1422362"/>
                <a:gd name="connsiteY2" fmla="*/ 1668417 h 2267000"/>
                <a:gd name="connsiteX3" fmla="*/ 548773 w 1422362"/>
                <a:gd name="connsiteY3" fmla="*/ 1892991 h 2267000"/>
                <a:gd name="connsiteX4" fmla="*/ 582370 w 1422362"/>
                <a:gd name="connsiteY4" fmla="*/ 2253885 h 2267000"/>
                <a:gd name="connsiteX5" fmla="*/ 1253027 w 1422362"/>
                <a:gd name="connsiteY5" fmla="*/ 2267000 h 2267000"/>
                <a:gd name="connsiteX6" fmla="*/ 1262460 w 1422362"/>
                <a:gd name="connsiteY6" fmla="*/ 1943727 h 2267000"/>
                <a:gd name="connsiteX7" fmla="*/ 1421092 w 1422362"/>
                <a:gd name="connsiteY7" fmla="*/ 1083201 h 2267000"/>
                <a:gd name="connsiteX8" fmla="*/ 1369124 w 1422362"/>
                <a:gd name="connsiteY8" fmla="*/ 657405 h 2267000"/>
                <a:gd name="connsiteX9" fmla="*/ 1176719 w 1422362"/>
                <a:gd name="connsiteY9" fmla="*/ 625736 h 2267000"/>
                <a:gd name="connsiteX10" fmla="*/ 1168953 w 1422362"/>
                <a:gd name="connsiteY10" fmla="*/ 924715 h 2267000"/>
                <a:gd name="connsiteX11" fmla="*/ 1156855 w 1422362"/>
                <a:gd name="connsiteY11" fmla="*/ 613986 h 2267000"/>
                <a:gd name="connsiteX12" fmla="*/ 927050 w 1422362"/>
                <a:gd name="connsiteY12" fmla="*/ 571609 h 2267000"/>
                <a:gd name="connsiteX13" fmla="*/ 957315 w 1422362"/>
                <a:gd name="connsiteY13" fmla="*/ 900823 h 2267000"/>
                <a:gd name="connsiteX14" fmla="*/ 905990 w 1422362"/>
                <a:gd name="connsiteY14" fmla="*/ 570567 h 2267000"/>
                <a:gd name="connsiteX15" fmla="*/ 711016 w 1422362"/>
                <a:gd name="connsiteY15" fmla="*/ 526273 h 2267000"/>
                <a:gd name="connsiteX16" fmla="*/ 714846 w 1422362"/>
                <a:gd name="connsiteY16" fmla="*/ 914480 h 2267000"/>
                <a:gd name="connsiteX17" fmla="*/ 673525 w 1422362"/>
                <a:gd name="connsiteY17" fmla="*/ 106214 h 2267000"/>
                <a:gd name="connsiteX18" fmla="*/ 486275 w 1422362"/>
                <a:gd name="connsiteY18" fmla="*/ 174974 h 2267000"/>
                <a:gd name="connsiteX19" fmla="*/ 473286 w 1422362"/>
                <a:gd name="connsiteY19" fmla="*/ 1268780 h 2267000"/>
                <a:gd name="connsiteX20" fmla="*/ 338442 w 1422362"/>
                <a:gd name="connsiteY20" fmla="*/ 1214875 h 2267000"/>
                <a:gd name="connsiteX21" fmla="*/ 719 w 1422362"/>
                <a:gd name="connsiteY21" fmla="*/ 914198 h 2267000"/>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897709 h 2250511"/>
                <a:gd name="connsiteX1" fmla="*/ 140932 w 1422362"/>
                <a:gd name="connsiteY1" fmla="*/ 1293483 h 2250511"/>
                <a:gd name="connsiteX2" fmla="*/ 309182 w 1422362"/>
                <a:gd name="connsiteY2" fmla="*/ 1651928 h 2250511"/>
                <a:gd name="connsiteX3" fmla="*/ 548773 w 1422362"/>
                <a:gd name="connsiteY3" fmla="*/ 1876502 h 2250511"/>
                <a:gd name="connsiteX4" fmla="*/ 582370 w 1422362"/>
                <a:gd name="connsiteY4" fmla="*/ 2237396 h 2250511"/>
                <a:gd name="connsiteX5" fmla="*/ 1253027 w 1422362"/>
                <a:gd name="connsiteY5" fmla="*/ 2250511 h 2250511"/>
                <a:gd name="connsiteX6" fmla="*/ 1262460 w 1422362"/>
                <a:gd name="connsiteY6" fmla="*/ 1927238 h 2250511"/>
                <a:gd name="connsiteX7" fmla="*/ 1421092 w 1422362"/>
                <a:gd name="connsiteY7" fmla="*/ 1066712 h 2250511"/>
                <a:gd name="connsiteX8" fmla="*/ 1369124 w 1422362"/>
                <a:gd name="connsiteY8" fmla="*/ 640916 h 2250511"/>
                <a:gd name="connsiteX9" fmla="*/ 1176719 w 1422362"/>
                <a:gd name="connsiteY9" fmla="*/ 609247 h 2250511"/>
                <a:gd name="connsiteX10" fmla="*/ 1168953 w 1422362"/>
                <a:gd name="connsiteY10" fmla="*/ 908226 h 2250511"/>
                <a:gd name="connsiteX11" fmla="*/ 1156855 w 1422362"/>
                <a:gd name="connsiteY11" fmla="*/ 597497 h 2250511"/>
                <a:gd name="connsiteX12" fmla="*/ 927050 w 1422362"/>
                <a:gd name="connsiteY12" fmla="*/ 555120 h 2250511"/>
                <a:gd name="connsiteX13" fmla="*/ 957315 w 1422362"/>
                <a:gd name="connsiteY13" fmla="*/ 884334 h 2250511"/>
                <a:gd name="connsiteX14" fmla="*/ 905990 w 1422362"/>
                <a:gd name="connsiteY14" fmla="*/ 554078 h 2250511"/>
                <a:gd name="connsiteX15" fmla="*/ 711016 w 1422362"/>
                <a:gd name="connsiteY15" fmla="*/ 509784 h 2250511"/>
                <a:gd name="connsiteX16" fmla="*/ 714846 w 1422362"/>
                <a:gd name="connsiteY16" fmla="*/ 897991 h 2250511"/>
                <a:gd name="connsiteX17" fmla="*/ 683174 w 1422362"/>
                <a:gd name="connsiteY17" fmla="*/ 118671 h 2250511"/>
                <a:gd name="connsiteX18" fmla="*/ 486275 w 1422362"/>
                <a:gd name="connsiteY18" fmla="*/ 158485 h 2250511"/>
                <a:gd name="connsiteX19" fmla="*/ 473286 w 1422362"/>
                <a:gd name="connsiteY19" fmla="*/ 1252291 h 2250511"/>
                <a:gd name="connsiteX20" fmla="*/ 338442 w 1422362"/>
                <a:gd name="connsiteY20" fmla="*/ 1198386 h 2250511"/>
                <a:gd name="connsiteX21" fmla="*/ 719 w 1422362"/>
                <a:gd name="connsiteY21" fmla="*/ 897709 h 2250511"/>
                <a:gd name="connsiteX0" fmla="*/ 719 w 1422362"/>
                <a:gd name="connsiteY0" fmla="*/ 904644 h 2257446"/>
                <a:gd name="connsiteX1" fmla="*/ 140932 w 1422362"/>
                <a:gd name="connsiteY1" fmla="*/ 1300418 h 2257446"/>
                <a:gd name="connsiteX2" fmla="*/ 309182 w 1422362"/>
                <a:gd name="connsiteY2" fmla="*/ 1658863 h 2257446"/>
                <a:gd name="connsiteX3" fmla="*/ 548773 w 1422362"/>
                <a:gd name="connsiteY3" fmla="*/ 1883437 h 2257446"/>
                <a:gd name="connsiteX4" fmla="*/ 582370 w 1422362"/>
                <a:gd name="connsiteY4" fmla="*/ 2244331 h 2257446"/>
                <a:gd name="connsiteX5" fmla="*/ 1253027 w 1422362"/>
                <a:gd name="connsiteY5" fmla="*/ 2257446 h 2257446"/>
                <a:gd name="connsiteX6" fmla="*/ 1262460 w 1422362"/>
                <a:gd name="connsiteY6" fmla="*/ 1934173 h 2257446"/>
                <a:gd name="connsiteX7" fmla="*/ 1421092 w 1422362"/>
                <a:gd name="connsiteY7" fmla="*/ 1073647 h 2257446"/>
                <a:gd name="connsiteX8" fmla="*/ 1369124 w 1422362"/>
                <a:gd name="connsiteY8" fmla="*/ 647851 h 2257446"/>
                <a:gd name="connsiteX9" fmla="*/ 1176719 w 1422362"/>
                <a:gd name="connsiteY9" fmla="*/ 616182 h 2257446"/>
                <a:gd name="connsiteX10" fmla="*/ 1168953 w 1422362"/>
                <a:gd name="connsiteY10" fmla="*/ 915161 h 2257446"/>
                <a:gd name="connsiteX11" fmla="*/ 1156855 w 1422362"/>
                <a:gd name="connsiteY11" fmla="*/ 604432 h 2257446"/>
                <a:gd name="connsiteX12" fmla="*/ 927050 w 1422362"/>
                <a:gd name="connsiteY12" fmla="*/ 562055 h 2257446"/>
                <a:gd name="connsiteX13" fmla="*/ 957315 w 1422362"/>
                <a:gd name="connsiteY13" fmla="*/ 891269 h 2257446"/>
                <a:gd name="connsiteX14" fmla="*/ 905990 w 1422362"/>
                <a:gd name="connsiteY14" fmla="*/ 561013 h 2257446"/>
                <a:gd name="connsiteX15" fmla="*/ 711016 w 1422362"/>
                <a:gd name="connsiteY15" fmla="*/ 516719 h 2257446"/>
                <a:gd name="connsiteX16" fmla="*/ 714846 w 1422362"/>
                <a:gd name="connsiteY16" fmla="*/ 904926 h 2257446"/>
                <a:gd name="connsiteX17" fmla="*/ 683174 w 1422362"/>
                <a:gd name="connsiteY17" fmla="*/ 125606 h 2257446"/>
                <a:gd name="connsiteX18" fmla="*/ 486275 w 1422362"/>
                <a:gd name="connsiteY18" fmla="*/ 165420 h 2257446"/>
                <a:gd name="connsiteX19" fmla="*/ 473286 w 1422362"/>
                <a:gd name="connsiteY19" fmla="*/ 1259226 h 2257446"/>
                <a:gd name="connsiteX20" fmla="*/ 338442 w 1422362"/>
                <a:gd name="connsiteY20" fmla="*/ 1205321 h 2257446"/>
                <a:gd name="connsiteX21" fmla="*/ 719 w 1422362"/>
                <a:gd name="connsiteY21" fmla="*/ 904644 h 2257446"/>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73286 w 1422362"/>
                <a:gd name="connsiteY19" fmla="*/ 1255537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38442 w 1422362"/>
                <a:gd name="connsiteY20" fmla="*/ 1201632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719 w 1422362"/>
                <a:gd name="connsiteY0" fmla="*/ 900955 h 2253757"/>
                <a:gd name="connsiteX1" fmla="*/ 140932 w 1422362"/>
                <a:gd name="connsiteY1" fmla="*/ 1296729 h 2253757"/>
                <a:gd name="connsiteX2" fmla="*/ 309182 w 1422362"/>
                <a:gd name="connsiteY2" fmla="*/ 1655174 h 2253757"/>
                <a:gd name="connsiteX3" fmla="*/ 548773 w 1422362"/>
                <a:gd name="connsiteY3" fmla="*/ 1879748 h 2253757"/>
                <a:gd name="connsiteX4" fmla="*/ 582370 w 1422362"/>
                <a:gd name="connsiteY4" fmla="*/ 2240642 h 2253757"/>
                <a:gd name="connsiteX5" fmla="*/ 1253027 w 1422362"/>
                <a:gd name="connsiteY5" fmla="*/ 2253757 h 2253757"/>
                <a:gd name="connsiteX6" fmla="*/ 1262460 w 1422362"/>
                <a:gd name="connsiteY6" fmla="*/ 1930484 h 2253757"/>
                <a:gd name="connsiteX7" fmla="*/ 1421092 w 1422362"/>
                <a:gd name="connsiteY7" fmla="*/ 1069958 h 2253757"/>
                <a:gd name="connsiteX8" fmla="*/ 1369124 w 1422362"/>
                <a:gd name="connsiteY8" fmla="*/ 644162 h 2253757"/>
                <a:gd name="connsiteX9" fmla="*/ 1176719 w 1422362"/>
                <a:gd name="connsiteY9" fmla="*/ 612493 h 2253757"/>
                <a:gd name="connsiteX10" fmla="*/ 1168953 w 1422362"/>
                <a:gd name="connsiteY10" fmla="*/ 911472 h 2253757"/>
                <a:gd name="connsiteX11" fmla="*/ 1156855 w 1422362"/>
                <a:gd name="connsiteY11" fmla="*/ 600743 h 2253757"/>
                <a:gd name="connsiteX12" fmla="*/ 927050 w 1422362"/>
                <a:gd name="connsiteY12" fmla="*/ 558366 h 2253757"/>
                <a:gd name="connsiteX13" fmla="*/ 957315 w 1422362"/>
                <a:gd name="connsiteY13" fmla="*/ 887580 h 2253757"/>
                <a:gd name="connsiteX14" fmla="*/ 905990 w 1422362"/>
                <a:gd name="connsiteY14" fmla="*/ 557324 h 2253757"/>
                <a:gd name="connsiteX15" fmla="*/ 711016 w 1422362"/>
                <a:gd name="connsiteY15" fmla="*/ 513030 h 2253757"/>
                <a:gd name="connsiteX16" fmla="*/ 714846 w 1422362"/>
                <a:gd name="connsiteY16" fmla="*/ 901237 h 2253757"/>
                <a:gd name="connsiteX17" fmla="*/ 683174 w 1422362"/>
                <a:gd name="connsiteY17" fmla="*/ 121917 h 2253757"/>
                <a:gd name="connsiteX18" fmla="*/ 486275 w 1422362"/>
                <a:gd name="connsiteY18" fmla="*/ 161731 h 2253757"/>
                <a:gd name="connsiteX19" fmla="*/ 463637 w 1422362"/>
                <a:gd name="connsiteY19" fmla="*/ 1183173 h 2253757"/>
                <a:gd name="connsiteX20" fmla="*/ 304672 w 1422362"/>
                <a:gd name="connsiteY20" fmla="*/ 1148565 h 2253757"/>
                <a:gd name="connsiteX21" fmla="*/ 719 w 1422362"/>
                <a:gd name="connsiteY21" fmla="*/ 900955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436 w 1494443"/>
                <a:gd name="connsiteY0" fmla="*/ 886482 h 2253757"/>
                <a:gd name="connsiteX1" fmla="*/ 213013 w 1494443"/>
                <a:gd name="connsiteY1" fmla="*/ 1296729 h 2253757"/>
                <a:gd name="connsiteX2" fmla="*/ 381263 w 1494443"/>
                <a:gd name="connsiteY2" fmla="*/ 1655174 h 2253757"/>
                <a:gd name="connsiteX3" fmla="*/ 620854 w 1494443"/>
                <a:gd name="connsiteY3" fmla="*/ 1879748 h 2253757"/>
                <a:gd name="connsiteX4" fmla="*/ 654451 w 1494443"/>
                <a:gd name="connsiteY4" fmla="*/ 2240642 h 2253757"/>
                <a:gd name="connsiteX5" fmla="*/ 1325108 w 1494443"/>
                <a:gd name="connsiteY5" fmla="*/ 2253757 h 2253757"/>
                <a:gd name="connsiteX6" fmla="*/ 1334541 w 1494443"/>
                <a:gd name="connsiteY6" fmla="*/ 1930484 h 2253757"/>
                <a:gd name="connsiteX7" fmla="*/ 1493173 w 1494443"/>
                <a:gd name="connsiteY7" fmla="*/ 1069958 h 2253757"/>
                <a:gd name="connsiteX8" fmla="*/ 1441205 w 1494443"/>
                <a:gd name="connsiteY8" fmla="*/ 644162 h 2253757"/>
                <a:gd name="connsiteX9" fmla="*/ 1248800 w 1494443"/>
                <a:gd name="connsiteY9" fmla="*/ 612493 h 2253757"/>
                <a:gd name="connsiteX10" fmla="*/ 1241034 w 1494443"/>
                <a:gd name="connsiteY10" fmla="*/ 911472 h 2253757"/>
                <a:gd name="connsiteX11" fmla="*/ 1228936 w 1494443"/>
                <a:gd name="connsiteY11" fmla="*/ 600743 h 2253757"/>
                <a:gd name="connsiteX12" fmla="*/ 999131 w 1494443"/>
                <a:gd name="connsiteY12" fmla="*/ 558366 h 2253757"/>
                <a:gd name="connsiteX13" fmla="*/ 1029396 w 1494443"/>
                <a:gd name="connsiteY13" fmla="*/ 887580 h 2253757"/>
                <a:gd name="connsiteX14" fmla="*/ 978071 w 1494443"/>
                <a:gd name="connsiteY14" fmla="*/ 557324 h 2253757"/>
                <a:gd name="connsiteX15" fmla="*/ 783097 w 1494443"/>
                <a:gd name="connsiteY15" fmla="*/ 513030 h 2253757"/>
                <a:gd name="connsiteX16" fmla="*/ 786927 w 1494443"/>
                <a:gd name="connsiteY16" fmla="*/ 901237 h 2253757"/>
                <a:gd name="connsiteX17" fmla="*/ 755255 w 1494443"/>
                <a:gd name="connsiteY17" fmla="*/ 121917 h 2253757"/>
                <a:gd name="connsiteX18" fmla="*/ 558356 w 1494443"/>
                <a:gd name="connsiteY18" fmla="*/ 161731 h 2253757"/>
                <a:gd name="connsiteX19" fmla="*/ 535718 w 1494443"/>
                <a:gd name="connsiteY19" fmla="*/ 1183173 h 2253757"/>
                <a:gd name="connsiteX20" fmla="*/ 376753 w 1494443"/>
                <a:gd name="connsiteY20" fmla="*/ 1148565 h 2253757"/>
                <a:gd name="connsiteX21" fmla="*/ 436 w 1494443"/>
                <a:gd name="connsiteY21" fmla="*/ 886482 h 2253757"/>
                <a:gd name="connsiteX0" fmla="*/ 0 w 1494007"/>
                <a:gd name="connsiteY0" fmla="*/ 886482 h 2253757"/>
                <a:gd name="connsiteX1" fmla="*/ 212577 w 1494007"/>
                <a:gd name="connsiteY1" fmla="*/ 1296729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380827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240642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253757"/>
                <a:gd name="connsiteX1" fmla="*/ 202929 w 1494007"/>
                <a:gd name="connsiteY1" fmla="*/ 1320850 h 2253757"/>
                <a:gd name="connsiteX2" fmla="*/ 438719 w 1494007"/>
                <a:gd name="connsiteY2" fmla="*/ 1655174 h 2253757"/>
                <a:gd name="connsiteX3" fmla="*/ 620418 w 1494007"/>
                <a:gd name="connsiteY3" fmla="*/ 1879748 h 2253757"/>
                <a:gd name="connsiteX4" fmla="*/ 654015 w 1494007"/>
                <a:gd name="connsiteY4" fmla="*/ 2115210 h 2253757"/>
                <a:gd name="connsiteX5" fmla="*/ 1324672 w 1494007"/>
                <a:gd name="connsiteY5" fmla="*/ 2253757 h 2253757"/>
                <a:gd name="connsiteX6" fmla="*/ 1334105 w 1494007"/>
                <a:gd name="connsiteY6" fmla="*/ 1930484 h 2253757"/>
                <a:gd name="connsiteX7" fmla="*/ 1492737 w 1494007"/>
                <a:gd name="connsiteY7" fmla="*/ 1069958 h 2253757"/>
                <a:gd name="connsiteX8" fmla="*/ 1440769 w 1494007"/>
                <a:gd name="connsiteY8" fmla="*/ 644162 h 2253757"/>
                <a:gd name="connsiteX9" fmla="*/ 1248364 w 1494007"/>
                <a:gd name="connsiteY9" fmla="*/ 612493 h 2253757"/>
                <a:gd name="connsiteX10" fmla="*/ 1240598 w 1494007"/>
                <a:gd name="connsiteY10" fmla="*/ 911472 h 2253757"/>
                <a:gd name="connsiteX11" fmla="*/ 1228500 w 1494007"/>
                <a:gd name="connsiteY11" fmla="*/ 600743 h 2253757"/>
                <a:gd name="connsiteX12" fmla="*/ 998695 w 1494007"/>
                <a:gd name="connsiteY12" fmla="*/ 558366 h 2253757"/>
                <a:gd name="connsiteX13" fmla="*/ 1028960 w 1494007"/>
                <a:gd name="connsiteY13" fmla="*/ 887580 h 2253757"/>
                <a:gd name="connsiteX14" fmla="*/ 977635 w 1494007"/>
                <a:gd name="connsiteY14" fmla="*/ 557324 h 2253757"/>
                <a:gd name="connsiteX15" fmla="*/ 782661 w 1494007"/>
                <a:gd name="connsiteY15" fmla="*/ 513030 h 2253757"/>
                <a:gd name="connsiteX16" fmla="*/ 786491 w 1494007"/>
                <a:gd name="connsiteY16" fmla="*/ 901237 h 2253757"/>
                <a:gd name="connsiteX17" fmla="*/ 754819 w 1494007"/>
                <a:gd name="connsiteY17" fmla="*/ 121917 h 2253757"/>
                <a:gd name="connsiteX18" fmla="*/ 557920 w 1494007"/>
                <a:gd name="connsiteY18" fmla="*/ 161731 h 2253757"/>
                <a:gd name="connsiteX19" fmla="*/ 535282 w 1494007"/>
                <a:gd name="connsiteY19" fmla="*/ 1183173 h 2253757"/>
                <a:gd name="connsiteX20" fmla="*/ 376317 w 1494007"/>
                <a:gd name="connsiteY20" fmla="*/ 1148565 h 2253757"/>
                <a:gd name="connsiteX21" fmla="*/ 0 w 1494007"/>
                <a:gd name="connsiteY21" fmla="*/ 886482 h 2253757"/>
                <a:gd name="connsiteX0" fmla="*/ 0 w 1494007"/>
                <a:gd name="connsiteY0" fmla="*/ 886482 h 2147622"/>
                <a:gd name="connsiteX1" fmla="*/ 202929 w 1494007"/>
                <a:gd name="connsiteY1" fmla="*/ 1320850 h 2147622"/>
                <a:gd name="connsiteX2" fmla="*/ 438719 w 1494007"/>
                <a:gd name="connsiteY2" fmla="*/ 1655174 h 2147622"/>
                <a:gd name="connsiteX3" fmla="*/ 620418 w 1494007"/>
                <a:gd name="connsiteY3" fmla="*/ 1879748 h 2147622"/>
                <a:gd name="connsiteX4" fmla="*/ 654015 w 1494007"/>
                <a:gd name="connsiteY4" fmla="*/ 2115210 h 2147622"/>
                <a:gd name="connsiteX5" fmla="*/ 1339145 w 1494007"/>
                <a:gd name="connsiteY5" fmla="*/ 2147622 h 2147622"/>
                <a:gd name="connsiteX6" fmla="*/ 1334105 w 1494007"/>
                <a:gd name="connsiteY6" fmla="*/ 1930484 h 2147622"/>
                <a:gd name="connsiteX7" fmla="*/ 1492737 w 1494007"/>
                <a:gd name="connsiteY7" fmla="*/ 1069958 h 2147622"/>
                <a:gd name="connsiteX8" fmla="*/ 1440769 w 1494007"/>
                <a:gd name="connsiteY8" fmla="*/ 644162 h 2147622"/>
                <a:gd name="connsiteX9" fmla="*/ 1248364 w 1494007"/>
                <a:gd name="connsiteY9" fmla="*/ 612493 h 2147622"/>
                <a:gd name="connsiteX10" fmla="*/ 1240598 w 1494007"/>
                <a:gd name="connsiteY10" fmla="*/ 911472 h 2147622"/>
                <a:gd name="connsiteX11" fmla="*/ 1228500 w 1494007"/>
                <a:gd name="connsiteY11" fmla="*/ 600743 h 2147622"/>
                <a:gd name="connsiteX12" fmla="*/ 998695 w 1494007"/>
                <a:gd name="connsiteY12" fmla="*/ 558366 h 2147622"/>
                <a:gd name="connsiteX13" fmla="*/ 1028960 w 1494007"/>
                <a:gd name="connsiteY13" fmla="*/ 887580 h 2147622"/>
                <a:gd name="connsiteX14" fmla="*/ 977635 w 1494007"/>
                <a:gd name="connsiteY14" fmla="*/ 557324 h 2147622"/>
                <a:gd name="connsiteX15" fmla="*/ 782661 w 1494007"/>
                <a:gd name="connsiteY15" fmla="*/ 513030 h 2147622"/>
                <a:gd name="connsiteX16" fmla="*/ 786491 w 1494007"/>
                <a:gd name="connsiteY16" fmla="*/ 901237 h 2147622"/>
                <a:gd name="connsiteX17" fmla="*/ 754819 w 1494007"/>
                <a:gd name="connsiteY17" fmla="*/ 121917 h 2147622"/>
                <a:gd name="connsiteX18" fmla="*/ 557920 w 1494007"/>
                <a:gd name="connsiteY18" fmla="*/ 161731 h 2147622"/>
                <a:gd name="connsiteX19" fmla="*/ 535282 w 1494007"/>
                <a:gd name="connsiteY19" fmla="*/ 1183173 h 2147622"/>
                <a:gd name="connsiteX20" fmla="*/ 376317 w 1494007"/>
                <a:gd name="connsiteY20" fmla="*/ 1148565 h 2147622"/>
                <a:gd name="connsiteX21" fmla="*/ 0 w 1494007"/>
                <a:gd name="connsiteY21" fmla="*/ 886482 h 2147622"/>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5282 w 1494007"/>
                <a:gd name="connsiteY19" fmla="*/ 1183173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01512 w 1494007"/>
                <a:gd name="connsiteY19" fmla="*/ 1192821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76317 w 1494007"/>
                <a:gd name="connsiteY20" fmla="*/ 1148565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494007"/>
                <a:gd name="connsiteY0" fmla="*/ 886482 h 2123500"/>
                <a:gd name="connsiteX1" fmla="*/ 202929 w 1494007"/>
                <a:gd name="connsiteY1" fmla="*/ 1320850 h 2123500"/>
                <a:gd name="connsiteX2" fmla="*/ 438719 w 1494007"/>
                <a:gd name="connsiteY2" fmla="*/ 1655174 h 2123500"/>
                <a:gd name="connsiteX3" fmla="*/ 620418 w 1494007"/>
                <a:gd name="connsiteY3" fmla="*/ 1879748 h 2123500"/>
                <a:gd name="connsiteX4" fmla="*/ 654015 w 1494007"/>
                <a:gd name="connsiteY4" fmla="*/ 2115210 h 2123500"/>
                <a:gd name="connsiteX5" fmla="*/ 1334321 w 1494007"/>
                <a:gd name="connsiteY5" fmla="*/ 2123500 h 2123500"/>
                <a:gd name="connsiteX6" fmla="*/ 1334105 w 1494007"/>
                <a:gd name="connsiteY6" fmla="*/ 1930484 h 2123500"/>
                <a:gd name="connsiteX7" fmla="*/ 1492737 w 1494007"/>
                <a:gd name="connsiteY7" fmla="*/ 1069958 h 2123500"/>
                <a:gd name="connsiteX8" fmla="*/ 1440769 w 1494007"/>
                <a:gd name="connsiteY8" fmla="*/ 644162 h 2123500"/>
                <a:gd name="connsiteX9" fmla="*/ 1248364 w 1494007"/>
                <a:gd name="connsiteY9" fmla="*/ 612493 h 2123500"/>
                <a:gd name="connsiteX10" fmla="*/ 1240598 w 1494007"/>
                <a:gd name="connsiteY10" fmla="*/ 911472 h 2123500"/>
                <a:gd name="connsiteX11" fmla="*/ 1228500 w 1494007"/>
                <a:gd name="connsiteY11" fmla="*/ 600743 h 2123500"/>
                <a:gd name="connsiteX12" fmla="*/ 998695 w 1494007"/>
                <a:gd name="connsiteY12" fmla="*/ 558366 h 2123500"/>
                <a:gd name="connsiteX13" fmla="*/ 1028960 w 1494007"/>
                <a:gd name="connsiteY13" fmla="*/ 887580 h 2123500"/>
                <a:gd name="connsiteX14" fmla="*/ 977635 w 1494007"/>
                <a:gd name="connsiteY14" fmla="*/ 557324 h 2123500"/>
                <a:gd name="connsiteX15" fmla="*/ 782661 w 1494007"/>
                <a:gd name="connsiteY15" fmla="*/ 513030 h 2123500"/>
                <a:gd name="connsiteX16" fmla="*/ 786491 w 1494007"/>
                <a:gd name="connsiteY16" fmla="*/ 901237 h 2123500"/>
                <a:gd name="connsiteX17" fmla="*/ 754819 w 1494007"/>
                <a:gd name="connsiteY17" fmla="*/ 121917 h 2123500"/>
                <a:gd name="connsiteX18" fmla="*/ 557920 w 1494007"/>
                <a:gd name="connsiteY18" fmla="*/ 161731 h 2123500"/>
                <a:gd name="connsiteX19" fmla="*/ 530458 w 1494007"/>
                <a:gd name="connsiteY19" fmla="*/ 1197645 h 2123500"/>
                <a:gd name="connsiteX20" fmla="*/ 395614 w 1494007"/>
                <a:gd name="connsiteY20" fmla="*/ 1153389 h 2123500"/>
                <a:gd name="connsiteX21" fmla="*/ 0 w 1494007"/>
                <a:gd name="connsiteY21" fmla="*/ 886482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23500"/>
                <a:gd name="connsiteX1" fmla="*/ 227051 w 1518129"/>
                <a:gd name="connsiteY1" fmla="*/ 1320850 h 2123500"/>
                <a:gd name="connsiteX2" fmla="*/ 462841 w 1518129"/>
                <a:gd name="connsiteY2" fmla="*/ 1655174 h 2123500"/>
                <a:gd name="connsiteX3" fmla="*/ 644540 w 1518129"/>
                <a:gd name="connsiteY3" fmla="*/ 1879748 h 2123500"/>
                <a:gd name="connsiteX4" fmla="*/ 678137 w 1518129"/>
                <a:gd name="connsiteY4" fmla="*/ 2115210 h 2123500"/>
                <a:gd name="connsiteX5" fmla="*/ 1358443 w 1518129"/>
                <a:gd name="connsiteY5" fmla="*/ 2123500 h 2123500"/>
                <a:gd name="connsiteX6" fmla="*/ 1358227 w 1518129"/>
                <a:gd name="connsiteY6" fmla="*/ 1930484 h 2123500"/>
                <a:gd name="connsiteX7" fmla="*/ 1516859 w 1518129"/>
                <a:gd name="connsiteY7" fmla="*/ 1069958 h 2123500"/>
                <a:gd name="connsiteX8" fmla="*/ 1464891 w 1518129"/>
                <a:gd name="connsiteY8" fmla="*/ 644162 h 2123500"/>
                <a:gd name="connsiteX9" fmla="*/ 1272486 w 1518129"/>
                <a:gd name="connsiteY9" fmla="*/ 612493 h 2123500"/>
                <a:gd name="connsiteX10" fmla="*/ 1264720 w 1518129"/>
                <a:gd name="connsiteY10" fmla="*/ 911472 h 2123500"/>
                <a:gd name="connsiteX11" fmla="*/ 1252622 w 1518129"/>
                <a:gd name="connsiteY11" fmla="*/ 600743 h 2123500"/>
                <a:gd name="connsiteX12" fmla="*/ 1022817 w 1518129"/>
                <a:gd name="connsiteY12" fmla="*/ 558366 h 2123500"/>
                <a:gd name="connsiteX13" fmla="*/ 1053082 w 1518129"/>
                <a:gd name="connsiteY13" fmla="*/ 887580 h 2123500"/>
                <a:gd name="connsiteX14" fmla="*/ 1001757 w 1518129"/>
                <a:gd name="connsiteY14" fmla="*/ 557324 h 2123500"/>
                <a:gd name="connsiteX15" fmla="*/ 806783 w 1518129"/>
                <a:gd name="connsiteY15" fmla="*/ 513030 h 2123500"/>
                <a:gd name="connsiteX16" fmla="*/ 810613 w 1518129"/>
                <a:gd name="connsiteY16" fmla="*/ 901237 h 2123500"/>
                <a:gd name="connsiteX17" fmla="*/ 778941 w 1518129"/>
                <a:gd name="connsiteY17" fmla="*/ 121917 h 2123500"/>
                <a:gd name="connsiteX18" fmla="*/ 582042 w 1518129"/>
                <a:gd name="connsiteY18" fmla="*/ 161731 h 2123500"/>
                <a:gd name="connsiteX19" fmla="*/ 554580 w 1518129"/>
                <a:gd name="connsiteY19" fmla="*/ 1197645 h 2123500"/>
                <a:gd name="connsiteX20" fmla="*/ 419736 w 1518129"/>
                <a:gd name="connsiteY20" fmla="*/ 1153389 h 2123500"/>
                <a:gd name="connsiteX21" fmla="*/ 0 w 1518129"/>
                <a:gd name="connsiteY21" fmla="*/ 891306 h 2123500"/>
                <a:gd name="connsiteX0" fmla="*/ 0 w 1518129"/>
                <a:gd name="connsiteY0" fmla="*/ 891306 h 2133149"/>
                <a:gd name="connsiteX1" fmla="*/ 227051 w 1518129"/>
                <a:gd name="connsiteY1" fmla="*/ 1320850 h 2133149"/>
                <a:gd name="connsiteX2" fmla="*/ 462841 w 1518129"/>
                <a:gd name="connsiteY2" fmla="*/ 1655174 h 2133149"/>
                <a:gd name="connsiteX3" fmla="*/ 644540 w 1518129"/>
                <a:gd name="connsiteY3" fmla="*/ 1879748 h 2133149"/>
                <a:gd name="connsiteX4" fmla="*/ 678137 w 1518129"/>
                <a:gd name="connsiteY4" fmla="*/ 2115210 h 2133149"/>
                <a:gd name="connsiteX5" fmla="*/ 1348794 w 1518129"/>
                <a:gd name="connsiteY5" fmla="*/ 2133149 h 2133149"/>
                <a:gd name="connsiteX6" fmla="*/ 1358227 w 1518129"/>
                <a:gd name="connsiteY6" fmla="*/ 1930484 h 2133149"/>
                <a:gd name="connsiteX7" fmla="*/ 1516859 w 1518129"/>
                <a:gd name="connsiteY7" fmla="*/ 1069958 h 2133149"/>
                <a:gd name="connsiteX8" fmla="*/ 1464891 w 1518129"/>
                <a:gd name="connsiteY8" fmla="*/ 644162 h 2133149"/>
                <a:gd name="connsiteX9" fmla="*/ 1272486 w 1518129"/>
                <a:gd name="connsiteY9" fmla="*/ 612493 h 2133149"/>
                <a:gd name="connsiteX10" fmla="*/ 1264720 w 1518129"/>
                <a:gd name="connsiteY10" fmla="*/ 911472 h 2133149"/>
                <a:gd name="connsiteX11" fmla="*/ 1252622 w 1518129"/>
                <a:gd name="connsiteY11" fmla="*/ 600743 h 2133149"/>
                <a:gd name="connsiteX12" fmla="*/ 1022817 w 1518129"/>
                <a:gd name="connsiteY12" fmla="*/ 558366 h 2133149"/>
                <a:gd name="connsiteX13" fmla="*/ 1053082 w 1518129"/>
                <a:gd name="connsiteY13" fmla="*/ 887580 h 2133149"/>
                <a:gd name="connsiteX14" fmla="*/ 1001757 w 1518129"/>
                <a:gd name="connsiteY14" fmla="*/ 557324 h 2133149"/>
                <a:gd name="connsiteX15" fmla="*/ 806783 w 1518129"/>
                <a:gd name="connsiteY15" fmla="*/ 513030 h 2133149"/>
                <a:gd name="connsiteX16" fmla="*/ 810613 w 1518129"/>
                <a:gd name="connsiteY16" fmla="*/ 901237 h 2133149"/>
                <a:gd name="connsiteX17" fmla="*/ 778941 w 1518129"/>
                <a:gd name="connsiteY17" fmla="*/ 121917 h 2133149"/>
                <a:gd name="connsiteX18" fmla="*/ 582042 w 1518129"/>
                <a:gd name="connsiteY18" fmla="*/ 161731 h 2133149"/>
                <a:gd name="connsiteX19" fmla="*/ 554580 w 1518129"/>
                <a:gd name="connsiteY19" fmla="*/ 1197645 h 2133149"/>
                <a:gd name="connsiteX20" fmla="*/ 419736 w 1518129"/>
                <a:gd name="connsiteY20" fmla="*/ 1153389 h 2133149"/>
                <a:gd name="connsiteX21" fmla="*/ 0 w 1518129"/>
                <a:gd name="connsiteY21" fmla="*/ 891306 h 2133149"/>
                <a:gd name="connsiteX0" fmla="*/ 0 w 1518129"/>
                <a:gd name="connsiteY0" fmla="*/ 891306 h 2115210"/>
                <a:gd name="connsiteX1" fmla="*/ 227051 w 1518129"/>
                <a:gd name="connsiteY1" fmla="*/ 1320850 h 2115210"/>
                <a:gd name="connsiteX2" fmla="*/ 462841 w 1518129"/>
                <a:gd name="connsiteY2" fmla="*/ 1655174 h 2115210"/>
                <a:gd name="connsiteX3" fmla="*/ 644540 w 1518129"/>
                <a:gd name="connsiteY3" fmla="*/ 1879748 h 2115210"/>
                <a:gd name="connsiteX4" fmla="*/ 678137 w 1518129"/>
                <a:gd name="connsiteY4" fmla="*/ 2115210 h 2115210"/>
                <a:gd name="connsiteX5" fmla="*/ 1339145 w 1518129"/>
                <a:gd name="connsiteY5" fmla="*/ 2113852 h 2115210"/>
                <a:gd name="connsiteX6" fmla="*/ 1358227 w 1518129"/>
                <a:gd name="connsiteY6" fmla="*/ 1930484 h 2115210"/>
                <a:gd name="connsiteX7" fmla="*/ 1516859 w 1518129"/>
                <a:gd name="connsiteY7" fmla="*/ 1069958 h 2115210"/>
                <a:gd name="connsiteX8" fmla="*/ 1464891 w 1518129"/>
                <a:gd name="connsiteY8" fmla="*/ 644162 h 2115210"/>
                <a:gd name="connsiteX9" fmla="*/ 1272486 w 1518129"/>
                <a:gd name="connsiteY9" fmla="*/ 612493 h 2115210"/>
                <a:gd name="connsiteX10" fmla="*/ 1264720 w 1518129"/>
                <a:gd name="connsiteY10" fmla="*/ 911472 h 2115210"/>
                <a:gd name="connsiteX11" fmla="*/ 1252622 w 1518129"/>
                <a:gd name="connsiteY11" fmla="*/ 600743 h 2115210"/>
                <a:gd name="connsiteX12" fmla="*/ 1022817 w 1518129"/>
                <a:gd name="connsiteY12" fmla="*/ 558366 h 2115210"/>
                <a:gd name="connsiteX13" fmla="*/ 1053082 w 1518129"/>
                <a:gd name="connsiteY13" fmla="*/ 887580 h 2115210"/>
                <a:gd name="connsiteX14" fmla="*/ 1001757 w 1518129"/>
                <a:gd name="connsiteY14" fmla="*/ 557324 h 2115210"/>
                <a:gd name="connsiteX15" fmla="*/ 806783 w 1518129"/>
                <a:gd name="connsiteY15" fmla="*/ 513030 h 2115210"/>
                <a:gd name="connsiteX16" fmla="*/ 810613 w 1518129"/>
                <a:gd name="connsiteY16" fmla="*/ 901237 h 2115210"/>
                <a:gd name="connsiteX17" fmla="*/ 778941 w 1518129"/>
                <a:gd name="connsiteY17" fmla="*/ 121917 h 2115210"/>
                <a:gd name="connsiteX18" fmla="*/ 582042 w 1518129"/>
                <a:gd name="connsiteY18" fmla="*/ 161731 h 2115210"/>
                <a:gd name="connsiteX19" fmla="*/ 554580 w 1518129"/>
                <a:gd name="connsiteY19" fmla="*/ 1197645 h 2115210"/>
                <a:gd name="connsiteX20" fmla="*/ 419736 w 1518129"/>
                <a:gd name="connsiteY20" fmla="*/ 1153389 h 2115210"/>
                <a:gd name="connsiteX21" fmla="*/ 0 w 1518129"/>
                <a:gd name="connsiteY21" fmla="*/ 891306 h 2115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8129" h="2115210">
                  <a:moveTo>
                    <a:pt x="0" y="891306"/>
                  </a:moveTo>
                  <a:cubicBezTo>
                    <a:pt x="124742" y="1042097"/>
                    <a:pt x="180313" y="1188925"/>
                    <a:pt x="227051" y="1320850"/>
                  </a:cubicBezTo>
                  <a:cubicBezTo>
                    <a:pt x="283134" y="1440332"/>
                    <a:pt x="360533" y="1506746"/>
                    <a:pt x="462841" y="1655174"/>
                  </a:cubicBezTo>
                  <a:cubicBezTo>
                    <a:pt x="565096" y="1757587"/>
                    <a:pt x="604529" y="1837560"/>
                    <a:pt x="644540" y="1879748"/>
                  </a:cubicBezTo>
                  <a:cubicBezTo>
                    <a:pt x="721823" y="1966655"/>
                    <a:pt x="679875" y="2008729"/>
                    <a:pt x="678137" y="2115210"/>
                  </a:cubicBezTo>
                  <a:lnTo>
                    <a:pt x="1339145" y="2113852"/>
                  </a:lnTo>
                  <a:cubicBezTo>
                    <a:pt x="1324322" y="2047548"/>
                    <a:pt x="1303318" y="2034201"/>
                    <a:pt x="1358227" y="1930484"/>
                  </a:cubicBezTo>
                  <a:cubicBezTo>
                    <a:pt x="1521981" y="1634855"/>
                    <a:pt x="1516858" y="1179685"/>
                    <a:pt x="1516859" y="1069958"/>
                  </a:cubicBezTo>
                  <a:cubicBezTo>
                    <a:pt x="1522576" y="857179"/>
                    <a:pt x="1509640" y="720406"/>
                    <a:pt x="1464891" y="644162"/>
                  </a:cubicBezTo>
                  <a:cubicBezTo>
                    <a:pt x="1396021" y="572742"/>
                    <a:pt x="1370976" y="579197"/>
                    <a:pt x="1272486" y="612493"/>
                  </a:cubicBezTo>
                  <a:cubicBezTo>
                    <a:pt x="1306205" y="707004"/>
                    <a:pt x="1275123" y="829781"/>
                    <a:pt x="1264720" y="911472"/>
                  </a:cubicBezTo>
                  <a:cubicBezTo>
                    <a:pt x="1250153" y="907906"/>
                    <a:pt x="1292939" y="659594"/>
                    <a:pt x="1252622" y="600743"/>
                  </a:cubicBezTo>
                  <a:cubicBezTo>
                    <a:pt x="1202656" y="541892"/>
                    <a:pt x="1107533" y="508148"/>
                    <a:pt x="1022817" y="558366"/>
                  </a:cubicBezTo>
                  <a:cubicBezTo>
                    <a:pt x="1086811" y="668103"/>
                    <a:pt x="1058849" y="793697"/>
                    <a:pt x="1053082" y="887580"/>
                  </a:cubicBezTo>
                  <a:cubicBezTo>
                    <a:pt x="1041532" y="883386"/>
                    <a:pt x="1071753" y="653519"/>
                    <a:pt x="1001757" y="557324"/>
                  </a:cubicBezTo>
                  <a:cubicBezTo>
                    <a:pt x="946234" y="504548"/>
                    <a:pt x="915026" y="504758"/>
                    <a:pt x="806783" y="513030"/>
                  </a:cubicBezTo>
                  <a:cubicBezTo>
                    <a:pt x="816055" y="653003"/>
                    <a:pt x="822837" y="732256"/>
                    <a:pt x="810613" y="901237"/>
                  </a:cubicBezTo>
                  <a:cubicBezTo>
                    <a:pt x="782414" y="451352"/>
                    <a:pt x="784675" y="276900"/>
                    <a:pt x="778941" y="121917"/>
                  </a:cubicBezTo>
                  <a:cubicBezTo>
                    <a:pt x="774616" y="-32693"/>
                    <a:pt x="569584" y="-61779"/>
                    <a:pt x="582042" y="161731"/>
                  </a:cubicBezTo>
                  <a:cubicBezTo>
                    <a:pt x="570378" y="380417"/>
                    <a:pt x="623442" y="1132875"/>
                    <a:pt x="554580" y="1197645"/>
                  </a:cubicBezTo>
                  <a:cubicBezTo>
                    <a:pt x="495024" y="1230412"/>
                    <a:pt x="496393" y="1222363"/>
                    <a:pt x="419736" y="1153389"/>
                  </a:cubicBezTo>
                  <a:cubicBezTo>
                    <a:pt x="331744" y="1046414"/>
                    <a:pt x="197603" y="767201"/>
                    <a:pt x="0" y="89130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nvGrpSpPr>
            <p:cNvPr id="37" name="Group 36">
              <a:extLst>
                <a:ext uri="{FF2B5EF4-FFF2-40B4-BE49-F238E27FC236}">
                  <a16:creationId xmlns:a16="http://schemas.microsoft.com/office/drawing/2014/main" id="{86237614-27E4-4E44-AB53-441F724A66AE}"/>
                </a:ext>
              </a:extLst>
            </p:cNvPr>
            <p:cNvGrpSpPr/>
            <p:nvPr/>
          </p:nvGrpSpPr>
          <p:grpSpPr>
            <a:xfrm rot="5400000">
              <a:off x="-91119" y="4126341"/>
              <a:ext cx="1048447" cy="872955"/>
              <a:chOff x="967066" y="4263648"/>
              <a:chExt cx="670418" cy="1251022"/>
            </a:xfrm>
          </p:grpSpPr>
          <p:sp>
            <p:nvSpPr>
              <p:cNvPr id="38" name="Rectangle 37">
                <a:extLst>
                  <a:ext uri="{FF2B5EF4-FFF2-40B4-BE49-F238E27FC236}">
                    <a16:creationId xmlns:a16="http://schemas.microsoft.com/office/drawing/2014/main" id="{F8683E0C-15A4-46D0-831E-ED181CF631FA}"/>
                  </a:ext>
                </a:extLst>
              </p:cNvPr>
              <p:cNvSpPr/>
              <p:nvPr/>
            </p:nvSpPr>
            <p:spPr>
              <a:xfrm rot="16200000">
                <a:off x="1080146" y="4196080"/>
                <a:ext cx="457516" cy="59265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39" name="Rectangle 38">
                <a:extLst>
                  <a:ext uri="{FF2B5EF4-FFF2-40B4-BE49-F238E27FC236}">
                    <a16:creationId xmlns:a16="http://schemas.microsoft.com/office/drawing/2014/main" id="{E9E7157D-D83F-4008-BAFC-FA76DE72D77D}"/>
                  </a:ext>
                </a:extLst>
              </p:cNvPr>
              <p:cNvSpPr/>
              <p:nvPr/>
            </p:nvSpPr>
            <p:spPr>
              <a:xfrm rot="16200000">
                <a:off x="858794" y="4735980"/>
                <a:ext cx="886962" cy="6704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grpSp>
      </p:grpSp>
      <p:grpSp>
        <p:nvGrpSpPr>
          <p:cNvPr id="40" name="Group 39">
            <a:extLst>
              <a:ext uri="{FF2B5EF4-FFF2-40B4-BE49-F238E27FC236}">
                <a16:creationId xmlns:a16="http://schemas.microsoft.com/office/drawing/2014/main" id="{0DE9AD26-98EC-40BE-9800-996D158CCCFA}"/>
              </a:ext>
            </a:extLst>
          </p:cNvPr>
          <p:cNvGrpSpPr/>
          <p:nvPr/>
        </p:nvGrpSpPr>
        <p:grpSpPr>
          <a:xfrm>
            <a:off x="3247127" y="4790218"/>
            <a:ext cx="988129" cy="1844268"/>
            <a:chOff x="3501573" y="3178068"/>
            <a:chExt cx="1340594" cy="2737840"/>
          </a:xfrm>
        </p:grpSpPr>
        <p:sp>
          <p:nvSpPr>
            <p:cNvPr id="41" name="Freeform: Shape 40">
              <a:extLst>
                <a:ext uri="{FF2B5EF4-FFF2-40B4-BE49-F238E27FC236}">
                  <a16:creationId xmlns:a16="http://schemas.microsoft.com/office/drawing/2014/main" id="{44F36E36-9A24-4B09-A668-5E5753E9DE57}"/>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A41A5099-16D7-42D1-B168-23F80F5F9400}"/>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35EFE41-2D05-4431-8EC1-5968CE80DE39}"/>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E9D184BC-DD4D-4919-9D63-F90BA0FD2103}"/>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CE2DC3A3-2F7E-496E-9ACD-93677BBFFA3D}"/>
                </a:ext>
              </a:extLst>
            </p:cNvPr>
            <p:cNvSpPr/>
            <p:nvPr/>
          </p:nvSpPr>
          <p:spPr>
            <a:xfrm>
              <a:off x="3529897" y="3190652"/>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04103E2E-5EFB-42EB-BE6E-772DA583A085}"/>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47" name="Group 46">
              <a:extLst>
                <a:ext uri="{FF2B5EF4-FFF2-40B4-BE49-F238E27FC236}">
                  <a16:creationId xmlns:a16="http://schemas.microsoft.com/office/drawing/2014/main" id="{5A6156B2-2DA5-4312-BBC7-23C8FEAA3193}"/>
                </a:ext>
              </a:extLst>
            </p:cNvPr>
            <p:cNvGrpSpPr/>
            <p:nvPr/>
          </p:nvGrpSpPr>
          <p:grpSpPr>
            <a:xfrm>
              <a:off x="4088508" y="5635852"/>
              <a:ext cx="173080" cy="173080"/>
              <a:chOff x="6768665" y="6038214"/>
              <a:chExt cx="147968" cy="147968"/>
            </a:xfrm>
          </p:grpSpPr>
          <p:sp>
            <p:nvSpPr>
              <p:cNvPr id="51" name="Oval 50">
                <a:extLst>
                  <a:ext uri="{FF2B5EF4-FFF2-40B4-BE49-F238E27FC236}">
                    <a16:creationId xmlns:a16="http://schemas.microsoft.com/office/drawing/2014/main" id="{1FD9DCD8-FEE0-4BCA-8559-04433AE444A0}"/>
                  </a:ext>
                </a:extLst>
              </p:cNvPr>
              <p:cNvSpPr/>
              <p:nvPr/>
            </p:nvSpPr>
            <p:spPr>
              <a:xfrm>
                <a:off x="6768665" y="6038214"/>
                <a:ext cx="147968"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C2B22222-C232-4707-B2C1-930D458345DF}"/>
                  </a:ext>
                </a:extLst>
              </p:cNvPr>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8" name="Freeform: Shape 47">
              <a:extLst>
                <a:ext uri="{FF2B5EF4-FFF2-40B4-BE49-F238E27FC236}">
                  <a16:creationId xmlns:a16="http://schemas.microsoft.com/office/drawing/2014/main" id="{117B9510-DB9B-4F7B-8B88-B3F1D85F5A1A}"/>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sp>
          <p:nvSpPr>
            <p:cNvPr id="49" name="Rectangle: Rounded Corners 48">
              <a:extLst>
                <a:ext uri="{FF2B5EF4-FFF2-40B4-BE49-F238E27FC236}">
                  <a16:creationId xmlns:a16="http://schemas.microsoft.com/office/drawing/2014/main" id="{638EFEDB-E63E-441A-BB6B-D87BF6DD7A4A}"/>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4B6B7A6D-A6CD-4CFC-A088-83AD98176BF2}"/>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50DACCF5-4277-4D47-9260-9B231285526D}"/>
              </a:ext>
            </a:extLst>
          </p:cNvPr>
          <p:cNvGrpSpPr/>
          <p:nvPr/>
        </p:nvGrpSpPr>
        <p:grpSpPr>
          <a:xfrm>
            <a:off x="4815793" y="4775859"/>
            <a:ext cx="2950989" cy="1777107"/>
            <a:chOff x="4098364" y="1571764"/>
            <a:chExt cx="7301609" cy="4397082"/>
          </a:xfrm>
        </p:grpSpPr>
        <p:grpSp>
          <p:nvGrpSpPr>
            <p:cNvPr id="54" name="Graphic 55">
              <a:extLst>
                <a:ext uri="{FF2B5EF4-FFF2-40B4-BE49-F238E27FC236}">
                  <a16:creationId xmlns:a16="http://schemas.microsoft.com/office/drawing/2014/main" id="{C6A348CC-87AE-4B00-B02A-4EBC469E30DD}"/>
                </a:ext>
              </a:extLst>
            </p:cNvPr>
            <p:cNvGrpSpPr/>
            <p:nvPr/>
          </p:nvGrpSpPr>
          <p:grpSpPr>
            <a:xfrm>
              <a:off x="4910815" y="1571764"/>
              <a:ext cx="5616422" cy="3644404"/>
              <a:chOff x="5769768" y="3217068"/>
              <a:chExt cx="651510" cy="422754"/>
            </a:xfrm>
          </p:grpSpPr>
          <p:sp>
            <p:nvSpPr>
              <p:cNvPr id="79" name="Freeform: Shape 78">
                <a:extLst>
                  <a:ext uri="{FF2B5EF4-FFF2-40B4-BE49-F238E27FC236}">
                    <a16:creationId xmlns:a16="http://schemas.microsoft.com/office/drawing/2014/main" id="{FB8C5B08-A7D9-4BC0-857B-C820C9C1DE1F}"/>
                  </a:ext>
                </a:extLst>
              </p:cNvPr>
              <p:cNvSpPr/>
              <p:nvPr/>
            </p:nvSpPr>
            <p:spPr>
              <a:xfrm>
                <a:off x="5769768" y="3217068"/>
                <a:ext cx="647700" cy="419100"/>
              </a:xfrm>
              <a:custGeom>
                <a:avLst/>
                <a:gdLst>
                  <a:gd name="connsiteX0" fmla="*/ 639604 w 647700"/>
                  <a:gd name="connsiteY0" fmla="*/ 417671 h 419100"/>
                  <a:gd name="connsiteX1" fmla="*/ 14764 w 647700"/>
                  <a:gd name="connsiteY1" fmla="*/ 417671 h 419100"/>
                  <a:gd name="connsiteX2" fmla="*/ 7144 w 647700"/>
                  <a:gd name="connsiteY2" fmla="*/ 410051 h 419100"/>
                  <a:gd name="connsiteX3" fmla="*/ 7144 w 647700"/>
                  <a:gd name="connsiteY3" fmla="*/ 38576 h 419100"/>
                  <a:gd name="connsiteX4" fmla="*/ 37624 w 647700"/>
                  <a:gd name="connsiteY4" fmla="*/ 7144 h 419100"/>
                  <a:gd name="connsiteX5" fmla="*/ 616744 w 647700"/>
                  <a:gd name="connsiteY5" fmla="*/ 7144 h 419100"/>
                  <a:gd name="connsiteX6" fmla="*/ 647224 w 647700"/>
                  <a:gd name="connsiteY6" fmla="*/ 37624 h 419100"/>
                  <a:gd name="connsiteX7" fmla="*/ 647224 w 647700"/>
                  <a:gd name="connsiteY7" fmla="*/ 409099 h 419100"/>
                  <a:gd name="connsiteX8" fmla="*/ 639604 w 647700"/>
                  <a:gd name="connsiteY8" fmla="*/ 417671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9604" y="417671"/>
                    </a:moveTo>
                    <a:lnTo>
                      <a:pt x="14764" y="417671"/>
                    </a:lnTo>
                    <a:cubicBezTo>
                      <a:pt x="10954" y="417671"/>
                      <a:pt x="7144" y="413861"/>
                      <a:pt x="7144" y="410051"/>
                    </a:cubicBezTo>
                    <a:lnTo>
                      <a:pt x="7144" y="38576"/>
                    </a:lnTo>
                    <a:cubicBezTo>
                      <a:pt x="7144" y="20479"/>
                      <a:pt x="20479" y="7144"/>
                      <a:pt x="37624" y="7144"/>
                    </a:cubicBezTo>
                    <a:lnTo>
                      <a:pt x="616744" y="7144"/>
                    </a:lnTo>
                    <a:cubicBezTo>
                      <a:pt x="633889" y="7144"/>
                      <a:pt x="647224" y="20479"/>
                      <a:pt x="647224" y="37624"/>
                    </a:cubicBezTo>
                    <a:lnTo>
                      <a:pt x="647224" y="409099"/>
                    </a:lnTo>
                    <a:cubicBezTo>
                      <a:pt x="647224" y="413861"/>
                      <a:pt x="643414" y="417671"/>
                      <a:pt x="639604" y="417671"/>
                    </a:cubicBezTo>
                    <a:close/>
                  </a:path>
                </a:pathLst>
              </a:custGeom>
              <a:solidFill>
                <a:srgbClr val="808080"/>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4D2D3122-C7DF-4A62-A10C-044AC1064A0C}"/>
                  </a:ext>
                </a:extLst>
              </p:cNvPr>
              <p:cNvSpPr/>
              <p:nvPr/>
            </p:nvSpPr>
            <p:spPr>
              <a:xfrm>
                <a:off x="5773578" y="3220722"/>
                <a:ext cx="647700" cy="419100"/>
              </a:xfrm>
              <a:custGeom>
                <a:avLst/>
                <a:gdLst>
                  <a:gd name="connsiteX0" fmla="*/ 631984 w 647700"/>
                  <a:gd name="connsiteY0" fmla="*/ 412909 h 419100"/>
                  <a:gd name="connsiteX1" fmla="*/ 14764 w 647700"/>
                  <a:gd name="connsiteY1" fmla="*/ 412909 h 419100"/>
                  <a:gd name="connsiteX2" fmla="*/ 7144 w 647700"/>
                  <a:gd name="connsiteY2" fmla="*/ 405289 h 419100"/>
                  <a:gd name="connsiteX3" fmla="*/ 7144 w 647700"/>
                  <a:gd name="connsiteY3" fmla="*/ 34766 h 419100"/>
                  <a:gd name="connsiteX4" fmla="*/ 34766 w 647700"/>
                  <a:gd name="connsiteY4" fmla="*/ 7144 h 419100"/>
                  <a:gd name="connsiteX5" fmla="*/ 612934 w 647700"/>
                  <a:gd name="connsiteY5" fmla="*/ 7144 h 419100"/>
                  <a:gd name="connsiteX6" fmla="*/ 640556 w 647700"/>
                  <a:gd name="connsiteY6" fmla="*/ 34766 h 419100"/>
                  <a:gd name="connsiteX7" fmla="*/ 640556 w 647700"/>
                  <a:gd name="connsiteY7" fmla="*/ 405289 h 419100"/>
                  <a:gd name="connsiteX8" fmla="*/ 631984 w 647700"/>
                  <a:gd name="connsiteY8" fmla="*/ 41290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1984" y="412909"/>
                    </a:moveTo>
                    <a:lnTo>
                      <a:pt x="14764" y="412909"/>
                    </a:lnTo>
                    <a:cubicBezTo>
                      <a:pt x="10954" y="412909"/>
                      <a:pt x="7144" y="409099"/>
                      <a:pt x="7144" y="405289"/>
                    </a:cubicBezTo>
                    <a:lnTo>
                      <a:pt x="7144" y="34766"/>
                    </a:lnTo>
                    <a:cubicBezTo>
                      <a:pt x="7144" y="19526"/>
                      <a:pt x="19526" y="7144"/>
                      <a:pt x="34766" y="7144"/>
                    </a:cubicBezTo>
                    <a:lnTo>
                      <a:pt x="612934" y="7144"/>
                    </a:lnTo>
                    <a:cubicBezTo>
                      <a:pt x="628174" y="7144"/>
                      <a:pt x="640556" y="19526"/>
                      <a:pt x="640556" y="34766"/>
                    </a:cubicBezTo>
                    <a:lnTo>
                      <a:pt x="640556" y="405289"/>
                    </a:lnTo>
                    <a:cubicBezTo>
                      <a:pt x="639604" y="410051"/>
                      <a:pt x="635794" y="412909"/>
                      <a:pt x="631984" y="412909"/>
                    </a:cubicBezTo>
                    <a:close/>
                  </a:path>
                </a:pathLst>
              </a:custGeom>
              <a:solidFill>
                <a:srgbClr val="333333"/>
              </a:solidFill>
              <a:ln w="9525" cap="flat">
                <a:noFill/>
                <a:prstDash val="solid"/>
                <a:miter/>
              </a:ln>
            </p:spPr>
            <p:txBody>
              <a:bodyPr rtlCol="0" anchor="ctr"/>
              <a:lstStyle/>
              <a:p>
                <a:endParaRPr lang="en-US"/>
              </a:p>
            </p:txBody>
          </p:sp>
        </p:grpSp>
        <p:sp>
          <p:nvSpPr>
            <p:cNvPr id="55" name="Freeform: Shape 54">
              <a:extLst>
                <a:ext uri="{FF2B5EF4-FFF2-40B4-BE49-F238E27FC236}">
                  <a16:creationId xmlns:a16="http://schemas.microsoft.com/office/drawing/2014/main" id="{55F9786C-03AA-4361-B8B3-A9DD55FE4994}"/>
                </a:ext>
              </a:extLst>
            </p:cNvPr>
            <p:cNvSpPr/>
            <p:nvPr/>
          </p:nvSpPr>
          <p:spPr>
            <a:xfrm>
              <a:off x="5130280" y="1781416"/>
              <a:ext cx="5163280" cy="3278273"/>
            </a:xfrm>
            <a:custGeom>
              <a:avLst/>
              <a:gdLst>
                <a:gd name="connsiteX0" fmla="*/ 7144 w 600075"/>
                <a:gd name="connsiteY0" fmla="*/ 7144 h 381000"/>
                <a:gd name="connsiteX1" fmla="*/ 597694 w 600075"/>
                <a:gd name="connsiteY1" fmla="*/ 7144 h 381000"/>
                <a:gd name="connsiteX2" fmla="*/ 597694 w 600075"/>
                <a:gd name="connsiteY2" fmla="*/ 376714 h 381000"/>
                <a:gd name="connsiteX3" fmla="*/ 7144 w 600075"/>
                <a:gd name="connsiteY3" fmla="*/ 376714 h 381000"/>
              </a:gdLst>
              <a:ahLst/>
              <a:cxnLst>
                <a:cxn ang="0">
                  <a:pos x="connsiteX0" y="connsiteY0"/>
                </a:cxn>
                <a:cxn ang="0">
                  <a:pos x="connsiteX1" y="connsiteY1"/>
                </a:cxn>
                <a:cxn ang="0">
                  <a:pos x="connsiteX2" y="connsiteY2"/>
                </a:cxn>
                <a:cxn ang="0">
                  <a:pos x="connsiteX3" y="connsiteY3"/>
                </a:cxn>
              </a:cxnLst>
              <a:rect l="l" t="t" r="r" b="b"/>
              <a:pathLst>
                <a:path w="600075" h="381000">
                  <a:moveTo>
                    <a:pt x="7144" y="7144"/>
                  </a:moveTo>
                  <a:lnTo>
                    <a:pt x="597694" y="7144"/>
                  </a:lnTo>
                  <a:lnTo>
                    <a:pt x="597694" y="376714"/>
                  </a:lnTo>
                  <a:lnTo>
                    <a:pt x="7144" y="376714"/>
                  </a:lnTo>
                  <a:close/>
                </a:path>
              </a:pathLst>
            </a:custGeom>
            <a:solidFill>
              <a:srgbClr val="F2F2F2"/>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D99AD6E9-3B71-41E1-A14E-21F2F9BB05F4}"/>
                </a:ext>
              </a:extLst>
            </p:cNvPr>
            <p:cNvSpPr/>
            <p:nvPr/>
          </p:nvSpPr>
          <p:spPr>
            <a:xfrm>
              <a:off x="5210103" y="5108863"/>
              <a:ext cx="4999367" cy="245870"/>
            </a:xfrm>
            <a:custGeom>
              <a:avLst/>
              <a:gdLst>
                <a:gd name="connsiteX0" fmla="*/ 553174 w 581025"/>
                <a:gd name="connsiteY0" fmla="*/ 7144 h 28575"/>
                <a:gd name="connsiteX1" fmla="*/ 574129 w 581025"/>
                <a:gd name="connsiteY1" fmla="*/ 23336 h 28575"/>
                <a:gd name="connsiteX2" fmla="*/ 574129 w 581025"/>
                <a:gd name="connsiteY2" fmla="*/ 30004 h 28575"/>
                <a:gd name="connsiteX3" fmla="*/ 19774 w 581025"/>
                <a:gd name="connsiteY3" fmla="*/ 30004 h 28575"/>
                <a:gd name="connsiteX4" fmla="*/ 8344 w 581025"/>
                <a:gd name="connsiteY4" fmla="*/ 26194 h 28575"/>
                <a:gd name="connsiteX5" fmla="*/ 35014 w 581025"/>
                <a:gd name="connsiteY5" fmla="*/ 7144 h 28575"/>
                <a:gd name="connsiteX6" fmla="*/ 553174 w 581025"/>
                <a:gd name="connsiteY6"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8575">
                  <a:moveTo>
                    <a:pt x="553174" y="7144"/>
                  </a:moveTo>
                  <a:cubicBezTo>
                    <a:pt x="553174" y="7144"/>
                    <a:pt x="566509" y="16669"/>
                    <a:pt x="574129" y="23336"/>
                  </a:cubicBezTo>
                  <a:cubicBezTo>
                    <a:pt x="581749" y="30004"/>
                    <a:pt x="574129" y="30004"/>
                    <a:pt x="574129" y="30004"/>
                  </a:cubicBezTo>
                  <a:cubicBezTo>
                    <a:pt x="574129" y="30004"/>
                    <a:pt x="37871" y="30004"/>
                    <a:pt x="19774" y="30004"/>
                  </a:cubicBezTo>
                  <a:cubicBezTo>
                    <a:pt x="1676" y="30004"/>
                    <a:pt x="8344" y="26194"/>
                    <a:pt x="8344" y="26194"/>
                  </a:cubicBezTo>
                  <a:lnTo>
                    <a:pt x="35014" y="7144"/>
                  </a:lnTo>
                  <a:lnTo>
                    <a:pt x="553174" y="7144"/>
                  </a:lnTo>
                  <a:close/>
                </a:path>
              </a:pathLst>
            </a:custGeom>
            <a:solidFill>
              <a:srgbClr val="323334"/>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A7EBC20B-908C-46DC-A95C-F92F52C0053B}"/>
                </a:ext>
              </a:extLst>
            </p:cNvPr>
            <p:cNvSpPr/>
            <p:nvPr/>
          </p:nvSpPr>
          <p:spPr>
            <a:xfrm>
              <a:off x="5403495" y="5242756"/>
              <a:ext cx="4589582" cy="81957"/>
            </a:xfrm>
            <a:custGeom>
              <a:avLst/>
              <a:gdLst>
                <a:gd name="connsiteX0" fmla="*/ 538318 w 533400"/>
                <a:gd name="connsiteY0" fmla="*/ 3965 h 0"/>
                <a:gd name="connsiteX1" fmla="*/ 3965 w 533400"/>
                <a:gd name="connsiteY1" fmla="*/ 3965 h 0"/>
              </a:gdLst>
              <a:ahLst/>
              <a:cxnLst>
                <a:cxn ang="0">
                  <a:pos x="connsiteX0" y="connsiteY0"/>
                </a:cxn>
                <a:cxn ang="0">
                  <a:pos x="connsiteX1" y="connsiteY1"/>
                </a:cxn>
              </a:cxnLst>
              <a:rect l="l" t="t" r="r" b="b"/>
              <a:pathLst>
                <a:path w="533400">
                  <a:moveTo>
                    <a:pt x="538318" y="3965"/>
                  </a:moveTo>
                  <a:lnTo>
                    <a:pt x="3965" y="3965"/>
                  </a:lnTo>
                </a:path>
              </a:pathLst>
            </a:custGeom>
            <a:ln w="5287" cap="rnd">
              <a:solidFill>
                <a:srgbClr val="FFFFFF"/>
              </a:solid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1D279F42-D5D2-46CA-A806-C298791DA5D0}"/>
                </a:ext>
              </a:extLst>
            </p:cNvPr>
            <p:cNvSpPr/>
            <p:nvPr/>
          </p:nvSpPr>
          <p:spPr>
            <a:xfrm>
              <a:off x="5469061" y="5201782"/>
              <a:ext cx="4507626" cy="81957"/>
            </a:xfrm>
            <a:custGeom>
              <a:avLst/>
              <a:gdLst>
                <a:gd name="connsiteX0" fmla="*/ 3965 w 523875"/>
                <a:gd name="connsiteY0" fmla="*/ 3965 h 0"/>
                <a:gd name="connsiteX1" fmla="*/ 524031 w 523875"/>
                <a:gd name="connsiteY1" fmla="*/ 3965 h 0"/>
              </a:gdLst>
              <a:ahLst/>
              <a:cxnLst>
                <a:cxn ang="0">
                  <a:pos x="connsiteX0" y="connsiteY0"/>
                </a:cxn>
                <a:cxn ang="0">
                  <a:pos x="connsiteX1" y="connsiteY1"/>
                </a:cxn>
              </a:cxnLst>
              <a:rect l="l" t="t" r="r" b="b"/>
              <a:pathLst>
                <a:path w="523875">
                  <a:moveTo>
                    <a:pt x="3965" y="3965"/>
                  </a:moveTo>
                  <a:lnTo>
                    <a:pt x="524031" y="3965"/>
                  </a:lnTo>
                </a:path>
              </a:pathLst>
            </a:custGeom>
            <a:ln w="5287" cap="rnd">
              <a:solidFill>
                <a:srgbClr val="FFFFFF"/>
              </a:solid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CD650435-A068-4599-8E8B-A866D64B195F}"/>
                </a:ext>
              </a:extLst>
            </p:cNvPr>
            <p:cNvSpPr/>
            <p:nvPr/>
          </p:nvSpPr>
          <p:spPr>
            <a:xfrm>
              <a:off x="5354321" y="5291930"/>
              <a:ext cx="4753496" cy="81957"/>
            </a:xfrm>
            <a:custGeom>
              <a:avLst/>
              <a:gdLst>
                <a:gd name="connsiteX0" fmla="*/ 550701 w 552450"/>
                <a:gd name="connsiteY0" fmla="*/ 3965 h 0"/>
                <a:gd name="connsiteX1" fmla="*/ 3965 w 552450"/>
                <a:gd name="connsiteY1" fmla="*/ 3965 h 0"/>
              </a:gdLst>
              <a:ahLst/>
              <a:cxnLst>
                <a:cxn ang="0">
                  <a:pos x="connsiteX0" y="connsiteY0"/>
                </a:cxn>
                <a:cxn ang="0">
                  <a:pos x="connsiteX1" y="connsiteY1"/>
                </a:cxn>
              </a:cxnLst>
              <a:rect l="l" t="t" r="r" b="b"/>
              <a:pathLst>
                <a:path w="552450">
                  <a:moveTo>
                    <a:pt x="550701" y="3965"/>
                  </a:moveTo>
                  <a:lnTo>
                    <a:pt x="3965" y="3965"/>
                  </a:lnTo>
                </a:path>
              </a:pathLst>
            </a:custGeom>
            <a:ln w="5287" cap="rnd">
              <a:solidFill>
                <a:srgbClr val="FFFFFF"/>
              </a:solid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3DA23AEF-39D8-4943-90D7-DB2A3259F6E6}"/>
                </a:ext>
              </a:extLst>
            </p:cNvPr>
            <p:cNvSpPr/>
            <p:nvPr/>
          </p:nvSpPr>
          <p:spPr>
            <a:xfrm>
              <a:off x="5424729" y="5180579"/>
              <a:ext cx="4343712" cy="81957"/>
            </a:xfrm>
            <a:custGeom>
              <a:avLst/>
              <a:gdLst>
                <a:gd name="connsiteX0" fmla="*/ 1586 w 504825"/>
                <a:gd name="connsiteY0" fmla="*/ 1586 h 0"/>
                <a:gd name="connsiteX1" fmla="*/ 511173 w 504825"/>
                <a:gd name="connsiteY1" fmla="*/ 1586 h 0"/>
              </a:gdLst>
              <a:ahLst/>
              <a:cxnLst>
                <a:cxn ang="0">
                  <a:pos x="connsiteX0" y="connsiteY0"/>
                </a:cxn>
                <a:cxn ang="0">
                  <a:pos x="connsiteX1" y="connsiteY1"/>
                </a:cxn>
              </a:cxnLst>
              <a:rect l="l" t="t" r="r" b="b"/>
              <a:pathLst>
                <a:path w="504825">
                  <a:moveTo>
                    <a:pt x="1586" y="1586"/>
                  </a:moveTo>
                  <a:lnTo>
                    <a:pt x="511173" y="1586"/>
                  </a:lnTo>
                </a:path>
              </a:pathLst>
            </a:custGeom>
            <a:ln w="2115" cap="rnd">
              <a:solidFill>
                <a:srgbClr val="FFFFFF"/>
              </a:solid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CC220AE7-9254-4918-8929-74AE4072CF90}"/>
                </a:ext>
              </a:extLst>
            </p:cNvPr>
            <p:cNvSpPr/>
            <p:nvPr/>
          </p:nvSpPr>
          <p:spPr>
            <a:xfrm>
              <a:off x="5269602" y="5117063"/>
              <a:ext cx="4917410" cy="245870"/>
            </a:xfrm>
            <a:custGeom>
              <a:avLst/>
              <a:gdLst>
                <a:gd name="connsiteX0" fmla="*/ 32861 w 571500"/>
                <a:gd name="connsiteY0" fmla="*/ 7144 h 28575"/>
                <a:gd name="connsiteX1" fmla="*/ 7144 w 571500"/>
                <a:gd name="connsiteY1" fmla="*/ 26194 h 28575"/>
                <a:gd name="connsiteX2" fmla="*/ 566261 w 571500"/>
                <a:gd name="connsiteY2" fmla="*/ 26194 h 28575"/>
                <a:gd name="connsiteX3" fmla="*/ 541496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32861" y="7144"/>
                  </a:moveTo>
                  <a:lnTo>
                    <a:pt x="7144" y="26194"/>
                  </a:lnTo>
                  <a:lnTo>
                    <a:pt x="566261" y="26194"/>
                  </a:lnTo>
                  <a:lnTo>
                    <a:pt x="541496" y="7144"/>
                  </a:lnTo>
                  <a:close/>
                </a:path>
              </a:pathLst>
            </a:custGeom>
            <a:solidFill>
              <a:srgbClr val="323334">
                <a:alpha val="56000"/>
              </a:srgb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8610B451-8D01-4DE1-AABE-5BAB6D216453}"/>
                </a:ext>
              </a:extLst>
            </p:cNvPr>
            <p:cNvSpPr/>
            <p:nvPr/>
          </p:nvSpPr>
          <p:spPr>
            <a:xfrm>
              <a:off x="4105815" y="5559062"/>
              <a:ext cx="7294158" cy="409784"/>
            </a:xfrm>
            <a:custGeom>
              <a:avLst/>
              <a:gdLst>
                <a:gd name="connsiteX0" fmla="*/ 842486 w 847725"/>
                <a:gd name="connsiteY0" fmla="*/ 30069 h 47625"/>
                <a:gd name="connsiteX1" fmla="*/ 830104 w 847725"/>
                <a:gd name="connsiteY1" fmla="*/ 44357 h 47625"/>
                <a:gd name="connsiteX2" fmla="*/ 41434 w 847725"/>
                <a:gd name="connsiteY2" fmla="*/ 44357 h 47625"/>
                <a:gd name="connsiteX3" fmla="*/ 20479 w 847725"/>
                <a:gd name="connsiteY3" fmla="*/ 43404 h 47625"/>
                <a:gd name="connsiteX4" fmla="*/ 7144 w 847725"/>
                <a:gd name="connsiteY4" fmla="*/ 29117 h 47625"/>
                <a:gd name="connsiteX5" fmla="*/ 7144 w 847725"/>
                <a:gd name="connsiteY5" fmla="*/ 9114 h 47625"/>
                <a:gd name="connsiteX6" fmla="*/ 9049 w 847725"/>
                <a:gd name="connsiteY6" fmla="*/ 9114 h 47625"/>
                <a:gd name="connsiteX7" fmla="*/ 27146 w 847725"/>
                <a:gd name="connsiteY7" fmla="*/ 9114 h 47625"/>
                <a:gd name="connsiteX8" fmla="*/ 752951 w 847725"/>
                <a:gd name="connsiteY8" fmla="*/ 7209 h 47625"/>
                <a:gd name="connsiteX9" fmla="*/ 842486 w 847725"/>
                <a:gd name="connsiteY9" fmla="*/ 7209 h 47625"/>
                <a:gd name="connsiteX10" fmla="*/ 842486 w 847725"/>
                <a:gd name="connsiteY10" fmla="*/ 7209 h 47625"/>
                <a:gd name="connsiteX11" fmla="*/ 842486 w 847725"/>
                <a:gd name="connsiteY11" fmla="*/ 3006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47625">
                  <a:moveTo>
                    <a:pt x="842486" y="30069"/>
                  </a:moveTo>
                  <a:cubicBezTo>
                    <a:pt x="842486" y="44357"/>
                    <a:pt x="830104" y="44357"/>
                    <a:pt x="830104" y="44357"/>
                  </a:cubicBezTo>
                  <a:cubicBezTo>
                    <a:pt x="830104" y="44357"/>
                    <a:pt x="71914" y="44357"/>
                    <a:pt x="41434" y="44357"/>
                  </a:cubicBezTo>
                  <a:cubicBezTo>
                    <a:pt x="31909" y="44357"/>
                    <a:pt x="25241" y="44357"/>
                    <a:pt x="20479" y="43404"/>
                  </a:cubicBezTo>
                  <a:cubicBezTo>
                    <a:pt x="12859" y="42452"/>
                    <a:pt x="7144" y="36737"/>
                    <a:pt x="7144" y="29117"/>
                  </a:cubicBezTo>
                  <a:lnTo>
                    <a:pt x="7144" y="9114"/>
                  </a:lnTo>
                  <a:lnTo>
                    <a:pt x="9049" y="9114"/>
                  </a:lnTo>
                  <a:lnTo>
                    <a:pt x="27146" y="9114"/>
                  </a:lnTo>
                  <a:lnTo>
                    <a:pt x="752951" y="7209"/>
                  </a:lnTo>
                  <a:lnTo>
                    <a:pt x="842486" y="7209"/>
                  </a:lnTo>
                  <a:lnTo>
                    <a:pt x="842486" y="7209"/>
                  </a:lnTo>
                  <a:cubicBezTo>
                    <a:pt x="841534" y="6257"/>
                    <a:pt x="842486" y="15782"/>
                    <a:pt x="842486" y="30069"/>
                  </a:cubicBezTo>
                  <a:close/>
                </a:path>
              </a:pathLst>
            </a:custGeom>
            <a:solidFill>
              <a:srgbClr val="666666"/>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0CD663B3-3FAF-428B-900D-128AFD56A199}"/>
                </a:ext>
              </a:extLst>
            </p:cNvPr>
            <p:cNvSpPr/>
            <p:nvPr/>
          </p:nvSpPr>
          <p:spPr>
            <a:xfrm>
              <a:off x="4098364" y="5051498"/>
              <a:ext cx="7294158" cy="655655"/>
            </a:xfrm>
            <a:custGeom>
              <a:avLst/>
              <a:gdLst>
                <a:gd name="connsiteX0" fmla="*/ 827161 w 847725"/>
                <a:gd name="connsiteY0" fmla="*/ 70009 h 76200"/>
                <a:gd name="connsiteX1" fmla="*/ 753818 w 847725"/>
                <a:gd name="connsiteY1" fmla="*/ 70009 h 76200"/>
                <a:gd name="connsiteX2" fmla="*/ 24203 w 847725"/>
                <a:gd name="connsiteY2" fmla="*/ 70009 h 76200"/>
                <a:gd name="connsiteX3" fmla="*/ 17535 w 847725"/>
                <a:gd name="connsiteY3" fmla="*/ 70009 h 76200"/>
                <a:gd name="connsiteX4" fmla="*/ 8010 w 847725"/>
                <a:gd name="connsiteY4" fmla="*/ 67151 h 76200"/>
                <a:gd name="connsiteX5" fmla="*/ 13725 w 847725"/>
                <a:gd name="connsiteY5" fmla="*/ 58579 h 76200"/>
                <a:gd name="connsiteX6" fmla="*/ 97545 w 847725"/>
                <a:gd name="connsiteY6" fmla="*/ 9049 h 76200"/>
                <a:gd name="connsiteX7" fmla="*/ 101355 w 847725"/>
                <a:gd name="connsiteY7" fmla="*/ 7144 h 76200"/>
                <a:gd name="connsiteX8" fmla="*/ 739531 w 847725"/>
                <a:gd name="connsiteY8" fmla="*/ 7144 h 76200"/>
                <a:gd name="connsiteX9" fmla="*/ 742388 w 847725"/>
                <a:gd name="connsiteY9" fmla="*/ 8096 h 76200"/>
                <a:gd name="connsiteX10" fmla="*/ 746198 w 847725"/>
                <a:gd name="connsiteY10" fmla="*/ 9049 h 76200"/>
                <a:gd name="connsiteX11" fmla="*/ 747150 w 847725"/>
                <a:gd name="connsiteY11" fmla="*/ 9049 h 76200"/>
                <a:gd name="connsiteX12" fmla="*/ 757628 w 847725"/>
                <a:gd name="connsiteY12" fmla="*/ 14764 h 76200"/>
                <a:gd name="connsiteX13" fmla="*/ 840496 w 847725"/>
                <a:gd name="connsiteY13" fmla="*/ 62389 h 76200"/>
                <a:gd name="connsiteX14" fmla="*/ 842400 w 847725"/>
                <a:gd name="connsiteY14" fmla="*/ 65246 h 76200"/>
                <a:gd name="connsiteX15" fmla="*/ 827161 w 847725"/>
                <a:gd name="connsiteY15" fmla="*/ 70009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725" h="76200">
                  <a:moveTo>
                    <a:pt x="827161" y="70009"/>
                  </a:moveTo>
                  <a:cubicBezTo>
                    <a:pt x="823350" y="70009"/>
                    <a:pt x="795728" y="70009"/>
                    <a:pt x="753818" y="70009"/>
                  </a:cubicBezTo>
                  <a:cubicBezTo>
                    <a:pt x="566175" y="70009"/>
                    <a:pt x="85163" y="70009"/>
                    <a:pt x="24203" y="70009"/>
                  </a:cubicBezTo>
                  <a:cubicBezTo>
                    <a:pt x="20393" y="70009"/>
                    <a:pt x="17535" y="70009"/>
                    <a:pt x="17535" y="70009"/>
                  </a:cubicBezTo>
                  <a:cubicBezTo>
                    <a:pt x="17535" y="70009"/>
                    <a:pt x="10868" y="70009"/>
                    <a:pt x="8010" y="67151"/>
                  </a:cubicBezTo>
                  <a:cubicBezTo>
                    <a:pt x="6105" y="65246"/>
                    <a:pt x="7058" y="63341"/>
                    <a:pt x="13725" y="58579"/>
                  </a:cubicBezTo>
                  <a:cubicBezTo>
                    <a:pt x="27060" y="49054"/>
                    <a:pt x="82305" y="17621"/>
                    <a:pt x="97545" y="9049"/>
                  </a:cubicBezTo>
                  <a:cubicBezTo>
                    <a:pt x="100403" y="8096"/>
                    <a:pt x="101355" y="7144"/>
                    <a:pt x="101355" y="7144"/>
                  </a:cubicBezTo>
                  <a:lnTo>
                    <a:pt x="739531" y="7144"/>
                  </a:lnTo>
                  <a:cubicBezTo>
                    <a:pt x="739531" y="7144"/>
                    <a:pt x="740483" y="7144"/>
                    <a:pt x="742388" y="8096"/>
                  </a:cubicBezTo>
                  <a:cubicBezTo>
                    <a:pt x="743340" y="8096"/>
                    <a:pt x="744293" y="9049"/>
                    <a:pt x="746198" y="9049"/>
                  </a:cubicBezTo>
                  <a:cubicBezTo>
                    <a:pt x="746198" y="9049"/>
                    <a:pt x="746198" y="9049"/>
                    <a:pt x="747150" y="9049"/>
                  </a:cubicBezTo>
                  <a:cubicBezTo>
                    <a:pt x="750008" y="10001"/>
                    <a:pt x="753818" y="11906"/>
                    <a:pt x="757628" y="14764"/>
                  </a:cubicBezTo>
                  <a:cubicBezTo>
                    <a:pt x="770963" y="23336"/>
                    <a:pt x="840496" y="62389"/>
                    <a:pt x="840496" y="62389"/>
                  </a:cubicBezTo>
                  <a:cubicBezTo>
                    <a:pt x="840496" y="62389"/>
                    <a:pt x="842400" y="63341"/>
                    <a:pt x="842400" y="65246"/>
                  </a:cubicBezTo>
                  <a:cubicBezTo>
                    <a:pt x="844306" y="67151"/>
                    <a:pt x="842400" y="70009"/>
                    <a:pt x="827161" y="70009"/>
                  </a:cubicBezTo>
                  <a:close/>
                </a:path>
              </a:pathLst>
            </a:custGeom>
            <a:solidFill>
              <a:srgbClr val="9DA4AA"/>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985A6280-62ED-4C4E-9AE5-231E0F58025C}"/>
                </a:ext>
              </a:extLst>
            </p:cNvPr>
            <p:cNvSpPr/>
            <p:nvPr/>
          </p:nvSpPr>
          <p:spPr>
            <a:xfrm>
              <a:off x="6803481" y="5354734"/>
              <a:ext cx="1868616" cy="245870"/>
            </a:xfrm>
            <a:custGeom>
              <a:avLst/>
              <a:gdLst>
                <a:gd name="connsiteX0" fmla="*/ 23187 w 209550"/>
                <a:gd name="connsiteY0" fmla="*/ 7144 h 28575"/>
                <a:gd name="connsiteX1" fmla="*/ 12710 w 209550"/>
                <a:gd name="connsiteY1" fmla="*/ 12859 h 28575"/>
                <a:gd name="connsiteX2" fmla="*/ 7947 w 209550"/>
                <a:gd name="connsiteY2" fmla="*/ 19526 h 28575"/>
                <a:gd name="connsiteX3" fmla="*/ 21282 w 209550"/>
                <a:gd name="connsiteY3" fmla="*/ 25241 h 28575"/>
                <a:gd name="connsiteX4" fmla="*/ 111770 w 209550"/>
                <a:gd name="connsiteY4" fmla="*/ 25241 h 28575"/>
                <a:gd name="connsiteX5" fmla="*/ 111770 w 209550"/>
                <a:gd name="connsiteY5" fmla="*/ 25241 h 28575"/>
                <a:gd name="connsiteX6" fmla="*/ 195590 w 209550"/>
                <a:gd name="connsiteY6" fmla="*/ 25241 h 28575"/>
                <a:gd name="connsiteX7" fmla="*/ 208925 w 209550"/>
                <a:gd name="connsiteY7" fmla="*/ 19526 h 28575"/>
                <a:gd name="connsiteX8" fmla="*/ 204162 w 209550"/>
                <a:gd name="connsiteY8" fmla="*/ 12859 h 28575"/>
                <a:gd name="connsiteX9" fmla="*/ 193685 w 209550"/>
                <a:gd name="connsiteY9"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0" h="28575">
                  <a:moveTo>
                    <a:pt x="23187" y="7144"/>
                  </a:moveTo>
                  <a:cubicBezTo>
                    <a:pt x="19377" y="7144"/>
                    <a:pt x="15567" y="9049"/>
                    <a:pt x="12710" y="12859"/>
                  </a:cubicBezTo>
                  <a:lnTo>
                    <a:pt x="7947" y="19526"/>
                  </a:lnTo>
                  <a:cubicBezTo>
                    <a:pt x="7947" y="19526"/>
                    <a:pt x="2232" y="26194"/>
                    <a:pt x="21282" y="25241"/>
                  </a:cubicBezTo>
                  <a:cubicBezTo>
                    <a:pt x="30807" y="25241"/>
                    <a:pt x="72717" y="25241"/>
                    <a:pt x="111770" y="25241"/>
                  </a:cubicBezTo>
                  <a:lnTo>
                    <a:pt x="111770" y="25241"/>
                  </a:lnTo>
                  <a:cubicBezTo>
                    <a:pt x="148917" y="25241"/>
                    <a:pt x="187017" y="25241"/>
                    <a:pt x="195590" y="25241"/>
                  </a:cubicBezTo>
                  <a:cubicBezTo>
                    <a:pt x="213687" y="26194"/>
                    <a:pt x="208925" y="19526"/>
                    <a:pt x="208925" y="19526"/>
                  </a:cubicBezTo>
                  <a:lnTo>
                    <a:pt x="204162" y="12859"/>
                  </a:lnTo>
                  <a:cubicBezTo>
                    <a:pt x="202257" y="9049"/>
                    <a:pt x="198447" y="7144"/>
                    <a:pt x="193685" y="7144"/>
                  </a:cubicBezTo>
                </a:path>
              </a:pathLst>
            </a:custGeom>
            <a:solidFill>
              <a:srgbClr val="70757B"/>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9FCA755E-20F2-4E5F-97EF-A0D29504C1AB}"/>
                </a:ext>
              </a:extLst>
            </p:cNvPr>
            <p:cNvSpPr/>
            <p:nvPr/>
          </p:nvSpPr>
          <p:spPr>
            <a:xfrm>
              <a:off x="5179454" y="5125255"/>
              <a:ext cx="4917410" cy="245870"/>
            </a:xfrm>
            <a:custGeom>
              <a:avLst/>
              <a:gdLst>
                <a:gd name="connsiteX0" fmla="*/ 566261 w 571500"/>
                <a:gd name="connsiteY0" fmla="*/ 30004 h 28575"/>
                <a:gd name="connsiteX1" fmla="*/ 7144 w 571500"/>
                <a:gd name="connsiteY1" fmla="*/ 30004 h 28575"/>
                <a:gd name="connsiteX2" fmla="*/ 28099 w 571500"/>
                <a:gd name="connsiteY2" fmla="*/ 7144 h 28575"/>
                <a:gd name="connsiteX3" fmla="*/ 543401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66261" y="30004"/>
                  </a:moveTo>
                  <a:lnTo>
                    <a:pt x="7144" y="30004"/>
                  </a:lnTo>
                  <a:lnTo>
                    <a:pt x="28099" y="7144"/>
                  </a:lnTo>
                  <a:lnTo>
                    <a:pt x="543401" y="7144"/>
                  </a:lnTo>
                  <a:close/>
                </a:path>
              </a:pathLst>
            </a:custGeom>
            <a:solidFill>
              <a:srgbClr val="575A5A"/>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D9BF787-E9FD-45C2-8699-CC4D18319623}"/>
                </a:ext>
              </a:extLst>
            </p:cNvPr>
            <p:cNvSpPr/>
            <p:nvPr/>
          </p:nvSpPr>
          <p:spPr>
            <a:xfrm>
              <a:off x="5146671" y="5125255"/>
              <a:ext cx="4917410" cy="245870"/>
            </a:xfrm>
            <a:custGeom>
              <a:avLst/>
              <a:gdLst>
                <a:gd name="connsiteX0" fmla="*/ 571024 w 571500"/>
                <a:gd name="connsiteY0" fmla="*/ 30004 h 28575"/>
                <a:gd name="connsiteX1" fmla="*/ 7144 w 571500"/>
                <a:gd name="connsiteY1" fmla="*/ 30004 h 28575"/>
                <a:gd name="connsiteX2" fmla="*/ 28099 w 571500"/>
                <a:gd name="connsiteY2" fmla="*/ 7144 h 28575"/>
                <a:gd name="connsiteX3" fmla="*/ 548164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71024" y="30004"/>
                  </a:moveTo>
                  <a:lnTo>
                    <a:pt x="7144" y="30004"/>
                  </a:lnTo>
                  <a:lnTo>
                    <a:pt x="28099" y="7144"/>
                  </a:lnTo>
                  <a:lnTo>
                    <a:pt x="548164" y="7144"/>
                  </a:lnTo>
                  <a:close/>
                </a:path>
              </a:pathLst>
            </a:custGeom>
            <a:solidFill>
              <a:srgbClr val="575A5A"/>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E59007C5-F4E6-4624-B28D-97D41596E091}"/>
                </a:ext>
              </a:extLst>
            </p:cNvPr>
            <p:cNvSpPr/>
            <p:nvPr/>
          </p:nvSpPr>
          <p:spPr>
            <a:xfrm>
              <a:off x="7022398" y="1844838"/>
              <a:ext cx="3271162" cy="3198464"/>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nvGrpSpPr>
            <p:cNvPr id="68" name="Group 67">
              <a:extLst>
                <a:ext uri="{FF2B5EF4-FFF2-40B4-BE49-F238E27FC236}">
                  <a16:creationId xmlns:a16="http://schemas.microsoft.com/office/drawing/2014/main" id="{0EF9EC2D-32F5-4BF5-A6D8-4A3F22B801C2}"/>
                </a:ext>
              </a:extLst>
            </p:cNvPr>
            <p:cNvGrpSpPr/>
            <p:nvPr/>
          </p:nvGrpSpPr>
          <p:grpSpPr>
            <a:xfrm>
              <a:off x="5370712" y="5206368"/>
              <a:ext cx="4572000" cy="149296"/>
              <a:chOff x="5370712" y="5206368"/>
              <a:chExt cx="4572000" cy="149296"/>
            </a:xfrm>
          </p:grpSpPr>
          <p:sp>
            <p:nvSpPr>
              <p:cNvPr id="75" name="Rectangle 74">
                <a:extLst>
                  <a:ext uri="{FF2B5EF4-FFF2-40B4-BE49-F238E27FC236}">
                    <a16:creationId xmlns:a16="http://schemas.microsoft.com/office/drawing/2014/main" id="{DF627FD7-DCD0-4CEC-8EDE-BD7067A7092D}"/>
                  </a:ext>
                </a:extLst>
              </p:cNvPr>
              <p:cNvSpPr/>
              <p:nvPr/>
            </p:nvSpPr>
            <p:spPr>
              <a:xfrm>
                <a:off x="5370712" y="5337376"/>
                <a:ext cx="457200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2BA0887E-096F-479F-B84F-EFA556DF7E28}"/>
                  </a:ext>
                </a:extLst>
              </p:cNvPr>
              <p:cNvSpPr/>
              <p:nvPr/>
            </p:nvSpPr>
            <p:spPr>
              <a:xfrm>
                <a:off x="5416432" y="5293706"/>
                <a:ext cx="448056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2957B547-4369-4DC0-A571-749E1113011E}"/>
                  </a:ext>
                </a:extLst>
              </p:cNvPr>
              <p:cNvSpPr/>
              <p:nvPr/>
            </p:nvSpPr>
            <p:spPr>
              <a:xfrm>
                <a:off x="5462152" y="5250037"/>
                <a:ext cx="438912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5898A6EC-8DA0-47B2-8DB9-4739DC7E0469}"/>
                  </a:ext>
                </a:extLst>
              </p:cNvPr>
              <p:cNvSpPr/>
              <p:nvPr/>
            </p:nvSpPr>
            <p:spPr>
              <a:xfrm>
                <a:off x="5507872" y="5206368"/>
                <a:ext cx="429768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9" name="Group 68">
              <a:extLst>
                <a:ext uri="{FF2B5EF4-FFF2-40B4-BE49-F238E27FC236}">
                  <a16:creationId xmlns:a16="http://schemas.microsoft.com/office/drawing/2014/main" id="{14A24662-B87D-4D7B-9347-0B24CE6A565B}"/>
                </a:ext>
              </a:extLst>
            </p:cNvPr>
            <p:cNvGrpSpPr/>
            <p:nvPr/>
          </p:nvGrpSpPr>
          <p:grpSpPr>
            <a:xfrm>
              <a:off x="7661590" y="1698465"/>
              <a:ext cx="114873" cy="114873"/>
              <a:chOff x="7627525" y="1132589"/>
              <a:chExt cx="234846" cy="234846"/>
            </a:xfrm>
          </p:grpSpPr>
          <p:sp>
            <p:nvSpPr>
              <p:cNvPr id="72" name="Oval 71">
                <a:extLst>
                  <a:ext uri="{FF2B5EF4-FFF2-40B4-BE49-F238E27FC236}">
                    <a16:creationId xmlns:a16="http://schemas.microsoft.com/office/drawing/2014/main" id="{447A7C6C-B436-4F62-B65F-741320C6F540}"/>
                  </a:ext>
                </a:extLst>
              </p:cNvPr>
              <p:cNvSpPr/>
              <p:nvPr/>
            </p:nvSpPr>
            <p:spPr>
              <a:xfrm>
                <a:off x="7627525" y="1132589"/>
                <a:ext cx="234846" cy="234846"/>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AFE8597B-1569-4162-A310-912D853129F4}"/>
                  </a:ext>
                </a:extLst>
              </p:cNvPr>
              <p:cNvSpPr/>
              <p:nvPr/>
            </p:nvSpPr>
            <p:spPr>
              <a:xfrm>
                <a:off x="7656971" y="1162035"/>
                <a:ext cx="175955" cy="175955"/>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069C863A-B1AD-4F76-9B56-493EE3BD2786}"/>
                  </a:ext>
                </a:extLst>
              </p:cNvPr>
              <p:cNvSpPr/>
              <p:nvPr/>
            </p:nvSpPr>
            <p:spPr>
              <a:xfrm>
                <a:off x="7683825" y="1188889"/>
                <a:ext cx="122247" cy="122247"/>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0" name="Rectangle: Rounded Corners 69">
              <a:extLst>
                <a:ext uri="{FF2B5EF4-FFF2-40B4-BE49-F238E27FC236}">
                  <a16:creationId xmlns:a16="http://schemas.microsoft.com/office/drawing/2014/main" id="{C839B9FA-B992-4054-9CE7-BC17EA366412}"/>
                </a:ext>
              </a:extLst>
            </p:cNvPr>
            <p:cNvSpPr/>
            <p:nvPr/>
          </p:nvSpPr>
          <p:spPr>
            <a:xfrm>
              <a:off x="7370377" y="5752599"/>
              <a:ext cx="748642" cy="88504"/>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BCA96942-089B-49FE-85D6-10C6D6B6F8C3}"/>
                </a:ext>
              </a:extLst>
            </p:cNvPr>
            <p:cNvSpPr/>
            <p:nvPr/>
          </p:nvSpPr>
          <p:spPr>
            <a:xfrm>
              <a:off x="7133919" y="5752598"/>
              <a:ext cx="101303" cy="10130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1" name="Group 80">
            <a:extLst>
              <a:ext uri="{FF2B5EF4-FFF2-40B4-BE49-F238E27FC236}">
                <a16:creationId xmlns:a16="http://schemas.microsoft.com/office/drawing/2014/main" id="{F5B116FA-DF78-4D5C-9B8B-918D6794E3E9}"/>
              </a:ext>
            </a:extLst>
          </p:cNvPr>
          <p:cNvGrpSpPr/>
          <p:nvPr/>
        </p:nvGrpSpPr>
        <p:grpSpPr>
          <a:xfrm>
            <a:off x="8352468" y="5229028"/>
            <a:ext cx="1435315" cy="1261931"/>
            <a:chOff x="3983887" y="4061275"/>
            <a:chExt cx="2122406" cy="1866023"/>
          </a:xfrm>
        </p:grpSpPr>
        <p:grpSp>
          <p:nvGrpSpPr>
            <p:cNvPr id="82" name="Group 81">
              <a:extLst>
                <a:ext uri="{FF2B5EF4-FFF2-40B4-BE49-F238E27FC236}">
                  <a16:creationId xmlns:a16="http://schemas.microsoft.com/office/drawing/2014/main" id="{7EDC652D-2B8B-4877-9A03-732ED8E4C0DE}"/>
                </a:ext>
              </a:extLst>
            </p:cNvPr>
            <p:cNvGrpSpPr/>
            <p:nvPr/>
          </p:nvGrpSpPr>
          <p:grpSpPr>
            <a:xfrm>
              <a:off x="3983887" y="5358975"/>
              <a:ext cx="2049157" cy="568323"/>
              <a:chOff x="3622676" y="3492499"/>
              <a:chExt cx="2575763" cy="714375"/>
            </a:xfrm>
            <a:effectLst>
              <a:outerShdw blurRad="50800" dist="38100" dir="8100000" algn="tr" rotWithShape="0">
                <a:prstClr val="black">
                  <a:alpha val="40000"/>
                </a:prstClr>
              </a:outerShdw>
            </a:effectLst>
          </p:grpSpPr>
          <p:sp>
            <p:nvSpPr>
              <p:cNvPr id="95" name="Freeform 15">
                <a:extLst>
                  <a:ext uri="{FF2B5EF4-FFF2-40B4-BE49-F238E27FC236}">
                    <a16:creationId xmlns:a16="http://schemas.microsoft.com/office/drawing/2014/main" id="{990D8054-1B0D-42C1-A98D-46C3EA45486E}"/>
                  </a:ext>
                </a:extLst>
              </p:cNvPr>
              <p:cNvSpPr/>
              <p:nvPr/>
            </p:nvSpPr>
            <p:spPr>
              <a:xfrm>
                <a:off x="3622676" y="3492499"/>
                <a:ext cx="2575763" cy="714375"/>
              </a:xfrm>
              <a:custGeom>
                <a:avLst/>
                <a:gdLst>
                  <a:gd name="connsiteX0" fmla="*/ 190500 w 2559050"/>
                  <a:gd name="connsiteY0" fmla="*/ 0 h 698500"/>
                  <a:gd name="connsiteX1" fmla="*/ 0 w 2559050"/>
                  <a:gd name="connsiteY1" fmla="*/ 152400 h 698500"/>
                  <a:gd name="connsiteX2" fmla="*/ 6350 w 2559050"/>
                  <a:gd name="connsiteY2" fmla="*/ 2159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90500 w 2559050"/>
                  <a:gd name="connsiteY0" fmla="*/ 0 h 698500"/>
                  <a:gd name="connsiteX1" fmla="*/ 0 w 2559050"/>
                  <a:gd name="connsiteY1" fmla="*/ 152400 h 698500"/>
                  <a:gd name="connsiteX2" fmla="*/ 19050 w 2559050"/>
                  <a:gd name="connsiteY2" fmla="*/ 2413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84150 w 2552700"/>
                  <a:gd name="connsiteY0" fmla="*/ 0 h 698500"/>
                  <a:gd name="connsiteX1" fmla="*/ 9525 w 2552700"/>
                  <a:gd name="connsiteY1" fmla="*/ 152400 h 698500"/>
                  <a:gd name="connsiteX2" fmla="*/ 12700 w 2552700"/>
                  <a:gd name="connsiteY2" fmla="*/ 241300 h 698500"/>
                  <a:gd name="connsiteX3" fmla="*/ 2495550 w 2552700"/>
                  <a:gd name="connsiteY3" fmla="*/ 241300 h 698500"/>
                  <a:gd name="connsiteX4" fmla="*/ 2463800 w 2552700"/>
                  <a:gd name="connsiteY4" fmla="*/ 552450 h 698500"/>
                  <a:gd name="connsiteX5" fmla="*/ 69850 w 2552700"/>
                  <a:gd name="connsiteY5" fmla="*/ 565150 h 698500"/>
                  <a:gd name="connsiteX6" fmla="*/ 95250 w 2552700"/>
                  <a:gd name="connsiteY6" fmla="*/ 520700 h 698500"/>
                  <a:gd name="connsiteX7" fmla="*/ 0 w 2552700"/>
                  <a:gd name="connsiteY7" fmla="*/ 577850 h 698500"/>
                  <a:gd name="connsiteX8" fmla="*/ 38100 w 2552700"/>
                  <a:gd name="connsiteY8" fmla="*/ 666750 h 698500"/>
                  <a:gd name="connsiteX9" fmla="*/ 2393950 w 2552700"/>
                  <a:gd name="connsiteY9" fmla="*/ 692150 h 698500"/>
                  <a:gd name="connsiteX10" fmla="*/ 2425700 w 2552700"/>
                  <a:gd name="connsiteY10" fmla="*/ 666750 h 698500"/>
                  <a:gd name="connsiteX11" fmla="*/ 2495550 w 2552700"/>
                  <a:gd name="connsiteY11" fmla="*/ 698500 h 698500"/>
                  <a:gd name="connsiteX12" fmla="*/ 2546350 w 2552700"/>
                  <a:gd name="connsiteY12" fmla="*/ 685800 h 698500"/>
                  <a:gd name="connsiteX13" fmla="*/ 2552700 w 2552700"/>
                  <a:gd name="connsiteY13" fmla="*/ 158750 h 698500"/>
                  <a:gd name="connsiteX14" fmla="*/ 2470150 w 2552700"/>
                  <a:gd name="connsiteY14" fmla="*/ 95250 h 698500"/>
                  <a:gd name="connsiteX15" fmla="*/ 514350 w 2552700"/>
                  <a:gd name="connsiteY15" fmla="*/ 184150 h 698500"/>
                  <a:gd name="connsiteX16" fmla="*/ 184150 w 2552700"/>
                  <a:gd name="connsiteY16" fmla="*/ 0 h 698500"/>
                  <a:gd name="connsiteX0" fmla="*/ 184150 w 2571750"/>
                  <a:gd name="connsiteY0" fmla="*/ 0 h 698500"/>
                  <a:gd name="connsiteX1" fmla="*/ 9525 w 2571750"/>
                  <a:gd name="connsiteY1" fmla="*/ 152400 h 698500"/>
                  <a:gd name="connsiteX2" fmla="*/ 12700 w 2571750"/>
                  <a:gd name="connsiteY2" fmla="*/ 241300 h 698500"/>
                  <a:gd name="connsiteX3" fmla="*/ 2495550 w 2571750"/>
                  <a:gd name="connsiteY3" fmla="*/ 241300 h 698500"/>
                  <a:gd name="connsiteX4" fmla="*/ 2463800 w 2571750"/>
                  <a:gd name="connsiteY4" fmla="*/ 552450 h 698500"/>
                  <a:gd name="connsiteX5" fmla="*/ 69850 w 2571750"/>
                  <a:gd name="connsiteY5" fmla="*/ 565150 h 698500"/>
                  <a:gd name="connsiteX6" fmla="*/ 95250 w 2571750"/>
                  <a:gd name="connsiteY6" fmla="*/ 520700 h 698500"/>
                  <a:gd name="connsiteX7" fmla="*/ 0 w 2571750"/>
                  <a:gd name="connsiteY7" fmla="*/ 577850 h 698500"/>
                  <a:gd name="connsiteX8" fmla="*/ 38100 w 2571750"/>
                  <a:gd name="connsiteY8" fmla="*/ 666750 h 698500"/>
                  <a:gd name="connsiteX9" fmla="*/ 2393950 w 2571750"/>
                  <a:gd name="connsiteY9" fmla="*/ 692150 h 698500"/>
                  <a:gd name="connsiteX10" fmla="*/ 2425700 w 2571750"/>
                  <a:gd name="connsiteY10" fmla="*/ 666750 h 698500"/>
                  <a:gd name="connsiteX11" fmla="*/ 2495550 w 2571750"/>
                  <a:gd name="connsiteY11" fmla="*/ 698500 h 698500"/>
                  <a:gd name="connsiteX12" fmla="*/ 2546350 w 2571750"/>
                  <a:gd name="connsiteY12" fmla="*/ 685800 h 698500"/>
                  <a:gd name="connsiteX13" fmla="*/ 2571750 w 2571750"/>
                  <a:gd name="connsiteY13" fmla="*/ 193675 h 698500"/>
                  <a:gd name="connsiteX14" fmla="*/ 2470150 w 2571750"/>
                  <a:gd name="connsiteY14" fmla="*/ 95250 h 698500"/>
                  <a:gd name="connsiteX15" fmla="*/ 514350 w 2571750"/>
                  <a:gd name="connsiteY15" fmla="*/ 184150 h 698500"/>
                  <a:gd name="connsiteX16" fmla="*/ 184150 w 2571750"/>
                  <a:gd name="connsiteY16" fmla="*/ 0 h 698500"/>
                  <a:gd name="connsiteX0" fmla="*/ 184150 w 2555875"/>
                  <a:gd name="connsiteY0" fmla="*/ 0 h 698500"/>
                  <a:gd name="connsiteX1" fmla="*/ 9525 w 2555875"/>
                  <a:gd name="connsiteY1" fmla="*/ 152400 h 698500"/>
                  <a:gd name="connsiteX2" fmla="*/ 12700 w 2555875"/>
                  <a:gd name="connsiteY2" fmla="*/ 241300 h 698500"/>
                  <a:gd name="connsiteX3" fmla="*/ 2495550 w 2555875"/>
                  <a:gd name="connsiteY3" fmla="*/ 241300 h 698500"/>
                  <a:gd name="connsiteX4" fmla="*/ 2463800 w 2555875"/>
                  <a:gd name="connsiteY4" fmla="*/ 552450 h 698500"/>
                  <a:gd name="connsiteX5" fmla="*/ 69850 w 2555875"/>
                  <a:gd name="connsiteY5" fmla="*/ 565150 h 698500"/>
                  <a:gd name="connsiteX6" fmla="*/ 95250 w 2555875"/>
                  <a:gd name="connsiteY6" fmla="*/ 520700 h 698500"/>
                  <a:gd name="connsiteX7" fmla="*/ 0 w 2555875"/>
                  <a:gd name="connsiteY7" fmla="*/ 577850 h 698500"/>
                  <a:gd name="connsiteX8" fmla="*/ 38100 w 2555875"/>
                  <a:gd name="connsiteY8" fmla="*/ 666750 h 698500"/>
                  <a:gd name="connsiteX9" fmla="*/ 2393950 w 2555875"/>
                  <a:gd name="connsiteY9" fmla="*/ 692150 h 698500"/>
                  <a:gd name="connsiteX10" fmla="*/ 2425700 w 2555875"/>
                  <a:gd name="connsiteY10" fmla="*/ 666750 h 698500"/>
                  <a:gd name="connsiteX11" fmla="*/ 2495550 w 2555875"/>
                  <a:gd name="connsiteY11" fmla="*/ 698500 h 698500"/>
                  <a:gd name="connsiteX12" fmla="*/ 2546350 w 2555875"/>
                  <a:gd name="connsiteY12" fmla="*/ 685800 h 698500"/>
                  <a:gd name="connsiteX13" fmla="*/ 2555875 w 2555875"/>
                  <a:gd name="connsiteY13" fmla="*/ 171450 h 698500"/>
                  <a:gd name="connsiteX14" fmla="*/ 2470150 w 2555875"/>
                  <a:gd name="connsiteY14" fmla="*/ 95250 h 698500"/>
                  <a:gd name="connsiteX15" fmla="*/ 514350 w 2555875"/>
                  <a:gd name="connsiteY15" fmla="*/ 184150 h 698500"/>
                  <a:gd name="connsiteX16" fmla="*/ 184150 w 2555875"/>
                  <a:gd name="connsiteY16" fmla="*/ 0 h 698500"/>
                  <a:gd name="connsiteX0" fmla="*/ 184150 w 2562506"/>
                  <a:gd name="connsiteY0" fmla="*/ 0 h 698500"/>
                  <a:gd name="connsiteX1" fmla="*/ 9525 w 2562506"/>
                  <a:gd name="connsiteY1" fmla="*/ 152400 h 698500"/>
                  <a:gd name="connsiteX2" fmla="*/ 12700 w 2562506"/>
                  <a:gd name="connsiteY2" fmla="*/ 241300 h 698500"/>
                  <a:gd name="connsiteX3" fmla="*/ 2495550 w 2562506"/>
                  <a:gd name="connsiteY3" fmla="*/ 241300 h 698500"/>
                  <a:gd name="connsiteX4" fmla="*/ 2463800 w 2562506"/>
                  <a:gd name="connsiteY4" fmla="*/ 552450 h 698500"/>
                  <a:gd name="connsiteX5" fmla="*/ 69850 w 2562506"/>
                  <a:gd name="connsiteY5" fmla="*/ 565150 h 698500"/>
                  <a:gd name="connsiteX6" fmla="*/ 95250 w 2562506"/>
                  <a:gd name="connsiteY6" fmla="*/ 520700 h 698500"/>
                  <a:gd name="connsiteX7" fmla="*/ 0 w 2562506"/>
                  <a:gd name="connsiteY7" fmla="*/ 577850 h 698500"/>
                  <a:gd name="connsiteX8" fmla="*/ 38100 w 2562506"/>
                  <a:gd name="connsiteY8" fmla="*/ 666750 h 698500"/>
                  <a:gd name="connsiteX9" fmla="*/ 2393950 w 2562506"/>
                  <a:gd name="connsiteY9" fmla="*/ 692150 h 698500"/>
                  <a:gd name="connsiteX10" fmla="*/ 2425700 w 2562506"/>
                  <a:gd name="connsiteY10" fmla="*/ 666750 h 698500"/>
                  <a:gd name="connsiteX11" fmla="*/ 2495550 w 2562506"/>
                  <a:gd name="connsiteY11" fmla="*/ 698500 h 698500"/>
                  <a:gd name="connsiteX12" fmla="*/ 2562225 w 2562506"/>
                  <a:gd name="connsiteY12" fmla="*/ 685800 h 698500"/>
                  <a:gd name="connsiteX13" fmla="*/ 2555875 w 2562506"/>
                  <a:gd name="connsiteY13" fmla="*/ 171450 h 698500"/>
                  <a:gd name="connsiteX14" fmla="*/ 2470150 w 2562506"/>
                  <a:gd name="connsiteY14" fmla="*/ 95250 h 698500"/>
                  <a:gd name="connsiteX15" fmla="*/ 514350 w 2562506"/>
                  <a:gd name="connsiteY15" fmla="*/ 184150 h 698500"/>
                  <a:gd name="connsiteX16" fmla="*/ 184150 w 2562506"/>
                  <a:gd name="connsiteY16" fmla="*/ 0 h 69850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25700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9525 w 2562506"/>
                  <a:gd name="connsiteY8" fmla="*/ 688975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92075 w 2559331"/>
                  <a:gd name="connsiteY6" fmla="*/ 520700 h 692150"/>
                  <a:gd name="connsiteX7" fmla="*/ 0 w 2559331"/>
                  <a:gd name="connsiteY7" fmla="*/ 593725 h 692150"/>
                  <a:gd name="connsiteX8" fmla="*/ 6350 w 2559331"/>
                  <a:gd name="connsiteY8" fmla="*/ 688975 h 692150"/>
                  <a:gd name="connsiteX9" fmla="*/ 2390775 w 2559331"/>
                  <a:gd name="connsiteY9" fmla="*/ 692150 h 692150"/>
                  <a:gd name="connsiteX10" fmla="*/ 2432050 w 2559331"/>
                  <a:gd name="connsiteY10" fmla="*/ 6667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559050 w 2559331"/>
                  <a:gd name="connsiteY11" fmla="*/ 685800 h 692150"/>
                  <a:gd name="connsiteX12" fmla="*/ 2552700 w 2559331"/>
                  <a:gd name="connsiteY12" fmla="*/ 171450 h 692150"/>
                  <a:gd name="connsiteX13" fmla="*/ 2466975 w 2559331"/>
                  <a:gd name="connsiteY13" fmla="*/ 95250 h 692150"/>
                  <a:gd name="connsiteX14" fmla="*/ 511175 w 2559331"/>
                  <a:gd name="connsiteY14" fmla="*/ 184150 h 692150"/>
                  <a:gd name="connsiteX15" fmla="*/ 180975 w 2559331"/>
                  <a:gd name="connsiteY15" fmla="*/ 0 h 692150"/>
                  <a:gd name="connsiteX0" fmla="*/ 180975 w 2559331"/>
                  <a:gd name="connsiteY0" fmla="*/ 0 h 688975"/>
                  <a:gd name="connsiteX1" fmla="*/ 6350 w 2559331"/>
                  <a:gd name="connsiteY1" fmla="*/ 152400 h 688975"/>
                  <a:gd name="connsiteX2" fmla="*/ 9525 w 2559331"/>
                  <a:gd name="connsiteY2" fmla="*/ 241300 h 688975"/>
                  <a:gd name="connsiteX3" fmla="*/ 2454275 w 2559331"/>
                  <a:gd name="connsiteY3" fmla="*/ 234950 h 688975"/>
                  <a:gd name="connsiteX4" fmla="*/ 2454275 w 2559331"/>
                  <a:gd name="connsiteY4" fmla="*/ 552450 h 688975"/>
                  <a:gd name="connsiteX5" fmla="*/ 66675 w 2559331"/>
                  <a:gd name="connsiteY5" fmla="*/ 565150 h 688975"/>
                  <a:gd name="connsiteX6" fmla="*/ 88900 w 2559331"/>
                  <a:gd name="connsiteY6" fmla="*/ 568325 h 688975"/>
                  <a:gd name="connsiteX7" fmla="*/ 92075 w 2559331"/>
                  <a:gd name="connsiteY7" fmla="*/ 520700 h 688975"/>
                  <a:gd name="connsiteX8" fmla="*/ 0 w 2559331"/>
                  <a:gd name="connsiteY8" fmla="*/ 593725 h 688975"/>
                  <a:gd name="connsiteX9" fmla="*/ 6350 w 2559331"/>
                  <a:gd name="connsiteY9" fmla="*/ 688975 h 688975"/>
                  <a:gd name="connsiteX10" fmla="*/ 2559050 w 2559331"/>
                  <a:gd name="connsiteY10" fmla="*/ 685800 h 688975"/>
                  <a:gd name="connsiteX11" fmla="*/ 2552700 w 2559331"/>
                  <a:gd name="connsiteY11" fmla="*/ 171450 h 688975"/>
                  <a:gd name="connsiteX12" fmla="*/ 2466975 w 2559331"/>
                  <a:gd name="connsiteY12" fmla="*/ 95250 h 688975"/>
                  <a:gd name="connsiteX13" fmla="*/ 511175 w 2559331"/>
                  <a:gd name="connsiteY13" fmla="*/ 184150 h 688975"/>
                  <a:gd name="connsiteX14" fmla="*/ 180975 w 25593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54275 w 2570812"/>
                  <a:gd name="connsiteY3" fmla="*/ 2349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485775 w 2570812"/>
                  <a:gd name="connsiteY13" fmla="*/ 1714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180975 w 2570812"/>
                  <a:gd name="connsiteY13" fmla="*/ 0 h 688975"/>
                  <a:gd name="connsiteX0" fmla="*/ 180975 w 2570812"/>
                  <a:gd name="connsiteY0" fmla="*/ 31750 h 720725"/>
                  <a:gd name="connsiteX1" fmla="*/ 6350 w 2570812"/>
                  <a:gd name="connsiteY1" fmla="*/ 184150 h 720725"/>
                  <a:gd name="connsiteX2" fmla="*/ 9525 w 2570812"/>
                  <a:gd name="connsiteY2" fmla="*/ 273050 h 720725"/>
                  <a:gd name="connsiteX3" fmla="*/ 2460625 w 2570812"/>
                  <a:gd name="connsiteY3" fmla="*/ 279400 h 720725"/>
                  <a:gd name="connsiteX4" fmla="*/ 2457450 w 2570812"/>
                  <a:gd name="connsiteY4" fmla="*/ 593725 h 720725"/>
                  <a:gd name="connsiteX5" fmla="*/ 66675 w 2570812"/>
                  <a:gd name="connsiteY5" fmla="*/ 596900 h 720725"/>
                  <a:gd name="connsiteX6" fmla="*/ 88900 w 2570812"/>
                  <a:gd name="connsiteY6" fmla="*/ 600075 h 720725"/>
                  <a:gd name="connsiteX7" fmla="*/ 92075 w 2570812"/>
                  <a:gd name="connsiteY7" fmla="*/ 552450 h 720725"/>
                  <a:gd name="connsiteX8" fmla="*/ 0 w 2570812"/>
                  <a:gd name="connsiteY8" fmla="*/ 625475 h 720725"/>
                  <a:gd name="connsiteX9" fmla="*/ 6350 w 2570812"/>
                  <a:gd name="connsiteY9" fmla="*/ 720725 h 720725"/>
                  <a:gd name="connsiteX10" fmla="*/ 2565400 w 2570812"/>
                  <a:gd name="connsiteY10" fmla="*/ 720725 h 720725"/>
                  <a:gd name="connsiteX11" fmla="*/ 2552700 w 2570812"/>
                  <a:gd name="connsiteY11" fmla="*/ 203200 h 720725"/>
                  <a:gd name="connsiteX12" fmla="*/ 2336800 w 2570812"/>
                  <a:gd name="connsiteY12" fmla="*/ 0 h 720725"/>
                  <a:gd name="connsiteX13" fmla="*/ 180975 w 2570812"/>
                  <a:gd name="connsiteY13" fmla="*/ 31750 h 72072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352675 w 2570812"/>
                  <a:gd name="connsiteY12" fmla="*/ 19050 h 688975"/>
                  <a:gd name="connsiteX13" fmla="*/ 180975 w 2570812"/>
                  <a:gd name="connsiteY13" fmla="*/ 0 h 6889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52675 w 2570812"/>
                  <a:gd name="connsiteY12" fmla="*/ 4445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08225 w 2570812"/>
                  <a:gd name="connsiteY12" fmla="*/ 1270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2985"/>
                  <a:gd name="connsiteY0" fmla="*/ 0 h 714375"/>
                  <a:gd name="connsiteX1" fmla="*/ 6350 w 2572985"/>
                  <a:gd name="connsiteY1" fmla="*/ 177800 h 714375"/>
                  <a:gd name="connsiteX2" fmla="*/ 9525 w 2572985"/>
                  <a:gd name="connsiteY2" fmla="*/ 266700 h 714375"/>
                  <a:gd name="connsiteX3" fmla="*/ 2460625 w 2572985"/>
                  <a:gd name="connsiteY3" fmla="*/ 273050 h 714375"/>
                  <a:gd name="connsiteX4" fmla="*/ 2457450 w 2572985"/>
                  <a:gd name="connsiteY4" fmla="*/ 587375 h 714375"/>
                  <a:gd name="connsiteX5" fmla="*/ 66675 w 2572985"/>
                  <a:gd name="connsiteY5" fmla="*/ 590550 h 714375"/>
                  <a:gd name="connsiteX6" fmla="*/ 88900 w 2572985"/>
                  <a:gd name="connsiteY6" fmla="*/ 593725 h 714375"/>
                  <a:gd name="connsiteX7" fmla="*/ 92075 w 2572985"/>
                  <a:gd name="connsiteY7" fmla="*/ 546100 h 714375"/>
                  <a:gd name="connsiteX8" fmla="*/ 0 w 2572985"/>
                  <a:gd name="connsiteY8" fmla="*/ 619125 h 714375"/>
                  <a:gd name="connsiteX9" fmla="*/ 6350 w 2572985"/>
                  <a:gd name="connsiteY9" fmla="*/ 714375 h 714375"/>
                  <a:gd name="connsiteX10" fmla="*/ 2565400 w 2572985"/>
                  <a:gd name="connsiteY10" fmla="*/ 714375 h 714375"/>
                  <a:gd name="connsiteX11" fmla="*/ 2565567 w 2572985"/>
                  <a:gd name="connsiteY11" fmla="*/ 205427 h 714375"/>
                  <a:gd name="connsiteX12" fmla="*/ 2295525 w 2572985"/>
                  <a:gd name="connsiteY12" fmla="*/ 0 h 714375"/>
                  <a:gd name="connsiteX13" fmla="*/ 225425 w 2572985"/>
                  <a:gd name="connsiteY13" fmla="*/ 0 h 714375"/>
                  <a:gd name="connsiteX0" fmla="*/ 225425 w 2575763"/>
                  <a:gd name="connsiteY0" fmla="*/ 0 h 714375"/>
                  <a:gd name="connsiteX1" fmla="*/ 6350 w 2575763"/>
                  <a:gd name="connsiteY1" fmla="*/ 177800 h 714375"/>
                  <a:gd name="connsiteX2" fmla="*/ 9525 w 2575763"/>
                  <a:gd name="connsiteY2" fmla="*/ 266700 h 714375"/>
                  <a:gd name="connsiteX3" fmla="*/ 2460625 w 2575763"/>
                  <a:gd name="connsiteY3" fmla="*/ 273050 h 714375"/>
                  <a:gd name="connsiteX4" fmla="*/ 2457450 w 2575763"/>
                  <a:gd name="connsiteY4" fmla="*/ 587375 h 714375"/>
                  <a:gd name="connsiteX5" fmla="*/ 66675 w 2575763"/>
                  <a:gd name="connsiteY5" fmla="*/ 590550 h 714375"/>
                  <a:gd name="connsiteX6" fmla="*/ 88900 w 2575763"/>
                  <a:gd name="connsiteY6" fmla="*/ 593725 h 714375"/>
                  <a:gd name="connsiteX7" fmla="*/ 92075 w 2575763"/>
                  <a:gd name="connsiteY7" fmla="*/ 546100 h 714375"/>
                  <a:gd name="connsiteX8" fmla="*/ 0 w 2575763"/>
                  <a:gd name="connsiteY8" fmla="*/ 619125 h 714375"/>
                  <a:gd name="connsiteX9" fmla="*/ 6350 w 2575763"/>
                  <a:gd name="connsiteY9" fmla="*/ 714375 h 714375"/>
                  <a:gd name="connsiteX10" fmla="*/ 2565400 w 2575763"/>
                  <a:gd name="connsiteY10" fmla="*/ 714375 h 714375"/>
                  <a:gd name="connsiteX11" fmla="*/ 2574145 w 2575763"/>
                  <a:gd name="connsiteY11" fmla="*/ 205427 h 714375"/>
                  <a:gd name="connsiteX12" fmla="*/ 2295525 w 2575763"/>
                  <a:gd name="connsiteY12" fmla="*/ 0 h 714375"/>
                  <a:gd name="connsiteX13" fmla="*/ 225425 w 2575763"/>
                  <a:gd name="connsiteY13" fmla="*/ 0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75763" h="714375">
                    <a:moveTo>
                      <a:pt x="225425" y="0"/>
                    </a:moveTo>
                    <a:lnTo>
                      <a:pt x="6350" y="177800"/>
                    </a:lnTo>
                    <a:lnTo>
                      <a:pt x="9525" y="266700"/>
                    </a:lnTo>
                    <a:lnTo>
                      <a:pt x="2460625" y="273050"/>
                    </a:lnTo>
                    <a:cubicBezTo>
                      <a:pt x="2459567" y="377825"/>
                      <a:pt x="2458508" y="482600"/>
                      <a:pt x="2457450" y="587375"/>
                    </a:cubicBezTo>
                    <a:lnTo>
                      <a:pt x="66675" y="590550"/>
                    </a:lnTo>
                    <a:cubicBezTo>
                      <a:pt x="69850" y="588433"/>
                      <a:pt x="85725" y="595842"/>
                      <a:pt x="88900" y="593725"/>
                    </a:cubicBezTo>
                    <a:lnTo>
                      <a:pt x="92075" y="546100"/>
                    </a:lnTo>
                    <a:lnTo>
                      <a:pt x="0" y="619125"/>
                    </a:lnTo>
                    <a:lnTo>
                      <a:pt x="6350" y="714375"/>
                    </a:lnTo>
                    <a:lnTo>
                      <a:pt x="2565400" y="714375"/>
                    </a:lnTo>
                    <a:cubicBezTo>
                      <a:pt x="2583392" y="672042"/>
                      <a:pt x="2572028" y="381110"/>
                      <a:pt x="2574145" y="205427"/>
                    </a:cubicBezTo>
                    <a:cubicBezTo>
                      <a:pt x="2488420" y="123935"/>
                      <a:pt x="2381250" y="65617"/>
                      <a:pt x="2295525" y="0"/>
                    </a:cubicBezTo>
                    <a:lnTo>
                      <a:pt x="225425" y="0"/>
                    </a:lnTo>
                    <a:close/>
                  </a:path>
                </a:pathLst>
              </a:custGeom>
              <a:solidFill>
                <a:schemeClr val="accent1"/>
              </a:solidFill>
              <a:ln>
                <a:noFill/>
              </a:ln>
              <a:effectLst>
                <a:outerShdw blurRad="76200" dist="12700" dir="8100000" sy="-23000" kx="8004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96" name="Rectangle 22">
                <a:extLst>
                  <a:ext uri="{FF2B5EF4-FFF2-40B4-BE49-F238E27FC236}">
                    <a16:creationId xmlns:a16="http://schemas.microsoft.com/office/drawing/2014/main" id="{DE12ABC0-6F33-4A67-B3FF-8D68FEF03810}"/>
                  </a:ext>
                </a:extLst>
              </p:cNvPr>
              <p:cNvSpPr/>
              <p:nvPr/>
            </p:nvSpPr>
            <p:spPr>
              <a:xfrm>
                <a:off x="3707904" y="3762375"/>
                <a:ext cx="2376264" cy="321543"/>
              </a:xfrm>
              <a:custGeom>
                <a:avLst/>
                <a:gdLst>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64" h="321543">
                    <a:moveTo>
                      <a:pt x="0" y="0"/>
                    </a:moveTo>
                    <a:lnTo>
                      <a:pt x="2376264" y="0"/>
                    </a:lnTo>
                    <a:lnTo>
                      <a:pt x="2376264" y="321543"/>
                    </a:lnTo>
                    <a:lnTo>
                      <a:pt x="0" y="321543"/>
                    </a:lnTo>
                    <a:cubicBezTo>
                      <a:pt x="34925" y="258812"/>
                      <a:pt x="50800" y="110356"/>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83" name="Group 82">
              <a:extLst>
                <a:ext uri="{FF2B5EF4-FFF2-40B4-BE49-F238E27FC236}">
                  <a16:creationId xmlns:a16="http://schemas.microsoft.com/office/drawing/2014/main" id="{B82C7CF0-F921-4714-AF84-56BEAA41CC5A}"/>
                </a:ext>
              </a:extLst>
            </p:cNvPr>
            <p:cNvGrpSpPr/>
            <p:nvPr/>
          </p:nvGrpSpPr>
          <p:grpSpPr>
            <a:xfrm>
              <a:off x="4035197" y="5083389"/>
              <a:ext cx="2071096" cy="442029"/>
              <a:chOff x="3644106" y="3130550"/>
              <a:chExt cx="2603340" cy="555625"/>
            </a:xfrm>
            <a:effectLst>
              <a:outerShdw blurRad="50800" dist="38100" dir="8100000" algn="tr" rotWithShape="0">
                <a:prstClr val="black">
                  <a:alpha val="40000"/>
                </a:prstClr>
              </a:outerShdw>
            </a:effectLst>
          </p:grpSpPr>
          <p:sp>
            <p:nvSpPr>
              <p:cNvPr id="93" name="Freeform 18">
                <a:extLst>
                  <a:ext uri="{FF2B5EF4-FFF2-40B4-BE49-F238E27FC236}">
                    <a16:creationId xmlns:a16="http://schemas.microsoft.com/office/drawing/2014/main" id="{CC447F76-DA58-4828-9FC2-4295F9485F5A}"/>
                  </a:ext>
                </a:extLst>
              </p:cNvPr>
              <p:cNvSpPr/>
              <p:nvPr/>
            </p:nvSpPr>
            <p:spPr>
              <a:xfrm>
                <a:off x="3644106" y="3130550"/>
                <a:ext cx="2603340" cy="555625"/>
              </a:xfrm>
              <a:custGeom>
                <a:avLst/>
                <a:gdLst>
                  <a:gd name="connsiteX0" fmla="*/ 47625 w 2552700"/>
                  <a:gd name="connsiteY0" fmla="*/ 374650 h 685800"/>
                  <a:gd name="connsiteX1" fmla="*/ 0 w 2552700"/>
                  <a:gd name="connsiteY1" fmla="*/ 422275 h 685800"/>
                  <a:gd name="connsiteX2" fmla="*/ 447675 w 2552700"/>
                  <a:gd name="connsiteY2" fmla="*/ 685800 h 685800"/>
                  <a:gd name="connsiteX3" fmla="*/ 2549525 w 2552700"/>
                  <a:gd name="connsiteY3" fmla="*/ 615950 h 685800"/>
                  <a:gd name="connsiteX4" fmla="*/ 2552700 w 2552700"/>
                  <a:gd name="connsiteY4" fmla="*/ 273050 h 685800"/>
                  <a:gd name="connsiteX5" fmla="*/ 1384300 w 2552700"/>
                  <a:gd name="connsiteY5" fmla="*/ 0 h 685800"/>
                  <a:gd name="connsiteX6" fmla="*/ 6350 w 2552700"/>
                  <a:gd name="connsiteY6" fmla="*/ 168275 h 685800"/>
                  <a:gd name="connsiteX7" fmla="*/ 3175 w 2552700"/>
                  <a:gd name="connsiteY7" fmla="*/ 206375 h 685800"/>
                  <a:gd name="connsiteX8" fmla="*/ 463550 w 2552700"/>
                  <a:gd name="connsiteY8" fmla="*/ 374650 h 685800"/>
                  <a:gd name="connsiteX9" fmla="*/ 2520950 w 2552700"/>
                  <a:gd name="connsiteY9" fmla="*/ 333375 h 685800"/>
                  <a:gd name="connsiteX10" fmla="*/ 2501900 w 2552700"/>
                  <a:gd name="connsiteY10" fmla="*/ 549275 h 685800"/>
                  <a:gd name="connsiteX11" fmla="*/ 473075 w 2552700"/>
                  <a:gd name="connsiteY11" fmla="*/ 622300 h 685800"/>
                  <a:gd name="connsiteX12" fmla="*/ 47625 w 2552700"/>
                  <a:gd name="connsiteY12" fmla="*/ 374650 h 685800"/>
                  <a:gd name="connsiteX0" fmla="*/ 47625 w 2552700"/>
                  <a:gd name="connsiteY0" fmla="*/ 263525 h 574675"/>
                  <a:gd name="connsiteX1" fmla="*/ 0 w 2552700"/>
                  <a:gd name="connsiteY1" fmla="*/ 311150 h 574675"/>
                  <a:gd name="connsiteX2" fmla="*/ 447675 w 2552700"/>
                  <a:gd name="connsiteY2" fmla="*/ 574675 h 574675"/>
                  <a:gd name="connsiteX3" fmla="*/ 2549525 w 2552700"/>
                  <a:gd name="connsiteY3" fmla="*/ 504825 h 574675"/>
                  <a:gd name="connsiteX4" fmla="*/ 2552700 w 2552700"/>
                  <a:gd name="connsiteY4" fmla="*/ 161925 h 574675"/>
                  <a:gd name="connsiteX5" fmla="*/ 1552575 w 2552700"/>
                  <a:gd name="connsiteY5" fmla="*/ 0 h 574675"/>
                  <a:gd name="connsiteX6" fmla="*/ 6350 w 2552700"/>
                  <a:gd name="connsiteY6" fmla="*/ 57150 h 574675"/>
                  <a:gd name="connsiteX7" fmla="*/ 3175 w 2552700"/>
                  <a:gd name="connsiteY7" fmla="*/ 95250 h 574675"/>
                  <a:gd name="connsiteX8" fmla="*/ 463550 w 2552700"/>
                  <a:gd name="connsiteY8" fmla="*/ 263525 h 574675"/>
                  <a:gd name="connsiteX9" fmla="*/ 2520950 w 2552700"/>
                  <a:gd name="connsiteY9" fmla="*/ 222250 h 574675"/>
                  <a:gd name="connsiteX10" fmla="*/ 2501900 w 2552700"/>
                  <a:gd name="connsiteY10" fmla="*/ 438150 h 574675"/>
                  <a:gd name="connsiteX11" fmla="*/ 473075 w 2552700"/>
                  <a:gd name="connsiteY11" fmla="*/ 511175 h 574675"/>
                  <a:gd name="connsiteX12" fmla="*/ 47625 w 2552700"/>
                  <a:gd name="connsiteY12" fmla="*/ 263525 h 574675"/>
                  <a:gd name="connsiteX0" fmla="*/ 47625 w 2552700"/>
                  <a:gd name="connsiteY0" fmla="*/ 244475 h 555625"/>
                  <a:gd name="connsiteX1" fmla="*/ 0 w 2552700"/>
                  <a:gd name="connsiteY1" fmla="*/ 292100 h 555625"/>
                  <a:gd name="connsiteX2" fmla="*/ 447675 w 2552700"/>
                  <a:gd name="connsiteY2" fmla="*/ 555625 h 555625"/>
                  <a:gd name="connsiteX3" fmla="*/ 2549525 w 2552700"/>
                  <a:gd name="connsiteY3" fmla="*/ 485775 h 555625"/>
                  <a:gd name="connsiteX4" fmla="*/ 2552700 w 2552700"/>
                  <a:gd name="connsiteY4" fmla="*/ 142875 h 555625"/>
                  <a:gd name="connsiteX5" fmla="*/ 1606550 w 2552700"/>
                  <a:gd name="connsiteY5" fmla="*/ 0 h 555625"/>
                  <a:gd name="connsiteX6" fmla="*/ 6350 w 2552700"/>
                  <a:gd name="connsiteY6" fmla="*/ 38100 h 555625"/>
                  <a:gd name="connsiteX7" fmla="*/ 3175 w 2552700"/>
                  <a:gd name="connsiteY7" fmla="*/ 76200 h 555625"/>
                  <a:gd name="connsiteX8" fmla="*/ 463550 w 2552700"/>
                  <a:gd name="connsiteY8" fmla="*/ 244475 h 555625"/>
                  <a:gd name="connsiteX9" fmla="*/ 2520950 w 2552700"/>
                  <a:gd name="connsiteY9" fmla="*/ 203200 h 555625"/>
                  <a:gd name="connsiteX10" fmla="*/ 2501900 w 2552700"/>
                  <a:gd name="connsiteY10" fmla="*/ 419100 h 555625"/>
                  <a:gd name="connsiteX11" fmla="*/ 473075 w 2552700"/>
                  <a:gd name="connsiteY11" fmla="*/ 492125 h 555625"/>
                  <a:gd name="connsiteX12" fmla="*/ 47625 w 2552700"/>
                  <a:gd name="connsiteY12" fmla="*/ 244475 h 555625"/>
                  <a:gd name="connsiteX0" fmla="*/ 47625 w 2585519"/>
                  <a:gd name="connsiteY0" fmla="*/ 244475 h 555625"/>
                  <a:gd name="connsiteX1" fmla="*/ 0 w 2585519"/>
                  <a:gd name="connsiteY1" fmla="*/ 292100 h 555625"/>
                  <a:gd name="connsiteX2" fmla="*/ 447675 w 2585519"/>
                  <a:gd name="connsiteY2" fmla="*/ 555625 h 555625"/>
                  <a:gd name="connsiteX3" fmla="*/ 2549525 w 2585519"/>
                  <a:gd name="connsiteY3" fmla="*/ 485775 h 555625"/>
                  <a:gd name="connsiteX4" fmla="*/ 2552700 w 2585519"/>
                  <a:gd name="connsiteY4" fmla="*/ 142875 h 555625"/>
                  <a:gd name="connsiteX5" fmla="*/ 1606550 w 2585519"/>
                  <a:gd name="connsiteY5" fmla="*/ 0 h 555625"/>
                  <a:gd name="connsiteX6" fmla="*/ 6350 w 2585519"/>
                  <a:gd name="connsiteY6" fmla="*/ 38100 h 555625"/>
                  <a:gd name="connsiteX7" fmla="*/ 3175 w 2585519"/>
                  <a:gd name="connsiteY7" fmla="*/ 76200 h 555625"/>
                  <a:gd name="connsiteX8" fmla="*/ 463550 w 2585519"/>
                  <a:gd name="connsiteY8" fmla="*/ 244475 h 555625"/>
                  <a:gd name="connsiteX9" fmla="*/ 2520950 w 2585519"/>
                  <a:gd name="connsiteY9" fmla="*/ 203200 h 555625"/>
                  <a:gd name="connsiteX10" fmla="*/ 2501900 w 2585519"/>
                  <a:gd name="connsiteY10" fmla="*/ 419100 h 555625"/>
                  <a:gd name="connsiteX11" fmla="*/ 473075 w 2585519"/>
                  <a:gd name="connsiteY11" fmla="*/ 492125 h 555625"/>
                  <a:gd name="connsiteX12" fmla="*/ 47625 w 2585519"/>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520950 w 2599371"/>
                  <a:gd name="connsiteY9" fmla="*/ 203200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501900 w 2599371"/>
                  <a:gd name="connsiteY11" fmla="*/ 419100 h 555625"/>
                  <a:gd name="connsiteX12" fmla="*/ 473075 w 2599371"/>
                  <a:gd name="connsiteY12" fmla="*/ 492125 h 555625"/>
                  <a:gd name="connsiteX13" fmla="*/ 47625 w 2599371"/>
                  <a:gd name="connsiteY13"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479675 w 2599371"/>
                  <a:gd name="connsiteY11" fmla="*/ 425450 h 555625"/>
                  <a:gd name="connsiteX12" fmla="*/ 473075 w 2599371"/>
                  <a:gd name="connsiteY12" fmla="*/ 492125 h 555625"/>
                  <a:gd name="connsiteX13" fmla="*/ 47625 w 2599371"/>
                  <a:gd name="connsiteY13" fmla="*/ 244475 h 555625"/>
                  <a:gd name="connsiteX0" fmla="*/ 47625 w 2740156"/>
                  <a:gd name="connsiteY0" fmla="*/ 244475 h 555625"/>
                  <a:gd name="connsiteX1" fmla="*/ 0 w 2740156"/>
                  <a:gd name="connsiteY1" fmla="*/ 292100 h 555625"/>
                  <a:gd name="connsiteX2" fmla="*/ 447675 w 2740156"/>
                  <a:gd name="connsiteY2" fmla="*/ 555625 h 555625"/>
                  <a:gd name="connsiteX3" fmla="*/ 2549525 w 2740156"/>
                  <a:gd name="connsiteY3" fmla="*/ 485775 h 555625"/>
                  <a:gd name="connsiteX4" fmla="*/ 2552700 w 2740156"/>
                  <a:gd name="connsiteY4" fmla="*/ 142875 h 555625"/>
                  <a:gd name="connsiteX5" fmla="*/ 1606550 w 2740156"/>
                  <a:gd name="connsiteY5" fmla="*/ 0 h 555625"/>
                  <a:gd name="connsiteX6" fmla="*/ 6350 w 2740156"/>
                  <a:gd name="connsiteY6" fmla="*/ 38100 h 555625"/>
                  <a:gd name="connsiteX7" fmla="*/ 3175 w 2740156"/>
                  <a:gd name="connsiteY7" fmla="*/ 76200 h 555625"/>
                  <a:gd name="connsiteX8" fmla="*/ 463550 w 2740156"/>
                  <a:gd name="connsiteY8" fmla="*/ 244475 h 555625"/>
                  <a:gd name="connsiteX9" fmla="*/ 2495550 w 2740156"/>
                  <a:gd name="connsiteY9" fmla="*/ 206375 h 555625"/>
                  <a:gd name="connsiteX10" fmla="*/ 2479675 w 2740156"/>
                  <a:gd name="connsiteY10" fmla="*/ 425450 h 555625"/>
                  <a:gd name="connsiteX11" fmla="*/ 473075 w 2740156"/>
                  <a:gd name="connsiteY11" fmla="*/ 492125 h 555625"/>
                  <a:gd name="connsiteX12" fmla="*/ 47625 w 2740156"/>
                  <a:gd name="connsiteY12" fmla="*/ 244475 h 555625"/>
                  <a:gd name="connsiteX0" fmla="*/ 47625 w 2646925"/>
                  <a:gd name="connsiteY0" fmla="*/ 244475 h 555625"/>
                  <a:gd name="connsiteX1" fmla="*/ 0 w 2646925"/>
                  <a:gd name="connsiteY1" fmla="*/ 292100 h 555625"/>
                  <a:gd name="connsiteX2" fmla="*/ 447675 w 2646925"/>
                  <a:gd name="connsiteY2" fmla="*/ 555625 h 555625"/>
                  <a:gd name="connsiteX3" fmla="*/ 2549525 w 2646925"/>
                  <a:gd name="connsiteY3" fmla="*/ 485775 h 555625"/>
                  <a:gd name="connsiteX4" fmla="*/ 2552700 w 2646925"/>
                  <a:gd name="connsiteY4" fmla="*/ 142875 h 555625"/>
                  <a:gd name="connsiteX5" fmla="*/ 1606550 w 2646925"/>
                  <a:gd name="connsiteY5" fmla="*/ 0 h 555625"/>
                  <a:gd name="connsiteX6" fmla="*/ 6350 w 2646925"/>
                  <a:gd name="connsiteY6" fmla="*/ 38100 h 555625"/>
                  <a:gd name="connsiteX7" fmla="*/ 3175 w 2646925"/>
                  <a:gd name="connsiteY7" fmla="*/ 76200 h 555625"/>
                  <a:gd name="connsiteX8" fmla="*/ 463550 w 2646925"/>
                  <a:gd name="connsiteY8" fmla="*/ 244475 h 555625"/>
                  <a:gd name="connsiteX9" fmla="*/ 2495550 w 2646925"/>
                  <a:gd name="connsiteY9" fmla="*/ 206375 h 555625"/>
                  <a:gd name="connsiteX10" fmla="*/ 2479675 w 2646925"/>
                  <a:gd name="connsiteY10" fmla="*/ 425450 h 555625"/>
                  <a:gd name="connsiteX11" fmla="*/ 473075 w 2646925"/>
                  <a:gd name="connsiteY11" fmla="*/ 492125 h 555625"/>
                  <a:gd name="connsiteX12" fmla="*/ 47625 w 2646925"/>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24625 w 2608121"/>
                  <a:gd name="connsiteY0" fmla="*/ 244475 h 555625"/>
                  <a:gd name="connsiteX1" fmla="*/ 8750 w 2608121"/>
                  <a:gd name="connsiteY1" fmla="*/ 292100 h 555625"/>
                  <a:gd name="connsiteX2" fmla="*/ 456425 w 2608121"/>
                  <a:gd name="connsiteY2" fmla="*/ 555625 h 555625"/>
                  <a:gd name="connsiteX3" fmla="*/ 2558275 w 2608121"/>
                  <a:gd name="connsiteY3" fmla="*/ 485775 h 555625"/>
                  <a:gd name="connsiteX4" fmla="*/ 2561450 w 2608121"/>
                  <a:gd name="connsiteY4" fmla="*/ 142875 h 555625"/>
                  <a:gd name="connsiteX5" fmla="*/ 1615300 w 2608121"/>
                  <a:gd name="connsiteY5" fmla="*/ 0 h 555625"/>
                  <a:gd name="connsiteX6" fmla="*/ 15100 w 2608121"/>
                  <a:gd name="connsiteY6" fmla="*/ 38100 h 555625"/>
                  <a:gd name="connsiteX7" fmla="*/ 11925 w 2608121"/>
                  <a:gd name="connsiteY7" fmla="*/ 76200 h 555625"/>
                  <a:gd name="connsiteX8" fmla="*/ 472300 w 2608121"/>
                  <a:gd name="connsiteY8" fmla="*/ 244475 h 555625"/>
                  <a:gd name="connsiteX9" fmla="*/ 2478900 w 2608121"/>
                  <a:gd name="connsiteY9" fmla="*/ 209550 h 555625"/>
                  <a:gd name="connsiteX10" fmla="*/ 2488425 w 2608121"/>
                  <a:gd name="connsiteY10" fmla="*/ 425450 h 555625"/>
                  <a:gd name="connsiteX11" fmla="*/ 481825 w 2608121"/>
                  <a:gd name="connsiteY11" fmla="*/ 492125 h 555625"/>
                  <a:gd name="connsiteX12" fmla="*/ 24625 w 2608121"/>
                  <a:gd name="connsiteY12" fmla="*/ 244475 h 555625"/>
                  <a:gd name="connsiteX0" fmla="*/ 20208 w 2622754"/>
                  <a:gd name="connsiteY0" fmla="*/ 244475 h 555625"/>
                  <a:gd name="connsiteX1" fmla="*/ 23383 w 2622754"/>
                  <a:gd name="connsiteY1" fmla="*/ 292100 h 555625"/>
                  <a:gd name="connsiteX2" fmla="*/ 471058 w 2622754"/>
                  <a:gd name="connsiteY2" fmla="*/ 555625 h 555625"/>
                  <a:gd name="connsiteX3" fmla="*/ 2572908 w 2622754"/>
                  <a:gd name="connsiteY3" fmla="*/ 485775 h 555625"/>
                  <a:gd name="connsiteX4" fmla="*/ 2576083 w 2622754"/>
                  <a:gd name="connsiteY4" fmla="*/ 142875 h 555625"/>
                  <a:gd name="connsiteX5" fmla="*/ 1629933 w 2622754"/>
                  <a:gd name="connsiteY5" fmla="*/ 0 h 555625"/>
                  <a:gd name="connsiteX6" fmla="*/ 29733 w 2622754"/>
                  <a:gd name="connsiteY6" fmla="*/ 38100 h 555625"/>
                  <a:gd name="connsiteX7" fmla="*/ 26558 w 2622754"/>
                  <a:gd name="connsiteY7" fmla="*/ 76200 h 555625"/>
                  <a:gd name="connsiteX8" fmla="*/ 486933 w 2622754"/>
                  <a:gd name="connsiteY8" fmla="*/ 244475 h 555625"/>
                  <a:gd name="connsiteX9" fmla="*/ 2493533 w 2622754"/>
                  <a:gd name="connsiteY9" fmla="*/ 209550 h 555625"/>
                  <a:gd name="connsiteX10" fmla="*/ 2503058 w 2622754"/>
                  <a:gd name="connsiteY10" fmla="*/ 425450 h 555625"/>
                  <a:gd name="connsiteX11" fmla="*/ 496458 w 2622754"/>
                  <a:gd name="connsiteY11" fmla="*/ 492125 h 555625"/>
                  <a:gd name="connsiteX12" fmla="*/ 20208 w 2622754"/>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63500 w 2599371"/>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85775 w 2599371"/>
                  <a:gd name="connsiteY11" fmla="*/ 488950 h 555625"/>
                  <a:gd name="connsiteX12" fmla="*/ 63500 w 2599371"/>
                  <a:gd name="connsiteY12" fmla="*/ 244475 h 555625"/>
                  <a:gd name="connsiteX0" fmla="*/ 96355 w 2632226"/>
                  <a:gd name="connsiteY0" fmla="*/ 244475 h 555625"/>
                  <a:gd name="connsiteX1" fmla="*/ 36030 w 2632226"/>
                  <a:gd name="connsiteY1" fmla="*/ 247650 h 555625"/>
                  <a:gd name="connsiteX2" fmla="*/ 32855 w 2632226"/>
                  <a:gd name="connsiteY2" fmla="*/ 292100 h 555625"/>
                  <a:gd name="connsiteX3" fmla="*/ 480530 w 2632226"/>
                  <a:gd name="connsiteY3" fmla="*/ 555625 h 555625"/>
                  <a:gd name="connsiteX4" fmla="*/ 2582380 w 2632226"/>
                  <a:gd name="connsiteY4" fmla="*/ 485775 h 555625"/>
                  <a:gd name="connsiteX5" fmla="*/ 2585555 w 2632226"/>
                  <a:gd name="connsiteY5" fmla="*/ 142875 h 555625"/>
                  <a:gd name="connsiteX6" fmla="*/ 1639405 w 2632226"/>
                  <a:gd name="connsiteY6" fmla="*/ 0 h 555625"/>
                  <a:gd name="connsiteX7" fmla="*/ 39205 w 2632226"/>
                  <a:gd name="connsiteY7" fmla="*/ 38100 h 555625"/>
                  <a:gd name="connsiteX8" fmla="*/ 36030 w 2632226"/>
                  <a:gd name="connsiteY8" fmla="*/ 76200 h 555625"/>
                  <a:gd name="connsiteX9" fmla="*/ 496405 w 2632226"/>
                  <a:gd name="connsiteY9" fmla="*/ 244475 h 555625"/>
                  <a:gd name="connsiteX10" fmla="*/ 2503005 w 2632226"/>
                  <a:gd name="connsiteY10" fmla="*/ 209550 h 555625"/>
                  <a:gd name="connsiteX11" fmla="*/ 2512530 w 2632226"/>
                  <a:gd name="connsiteY11" fmla="*/ 425450 h 555625"/>
                  <a:gd name="connsiteX12" fmla="*/ 518630 w 2632226"/>
                  <a:gd name="connsiteY12" fmla="*/ 488950 h 555625"/>
                  <a:gd name="connsiteX13" fmla="*/ 96355 w 2632226"/>
                  <a:gd name="connsiteY13" fmla="*/ 244475 h 555625"/>
                  <a:gd name="connsiteX0" fmla="*/ 105580 w 2641451"/>
                  <a:gd name="connsiteY0" fmla="*/ 244475 h 555625"/>
                  <a:gd name="connsiteX1" fmla="*/ 19061 w 2641451"/>
                  <a:gd name="connsiteY1" fmla="*/ 226218 h 555625"/>
                  <a:gd name="connsiteX2" fmla="*/ 42080 w 2641451"/>
                  <a:gd name="connsiteY2" fmla="*/ 292100 h 555625"/>
                  <a:gd name="connsiteX3" fmla="*/ 489755 w 2641451"/>
                  <a:gd name="connsiteY3" fmla="*/ 555625 h 555625"/>
                  <a:gd name="connsiteX4" fmla="*/ 2591605 w 2641451"/>
                  <a:gd name="connsiteY4" fmla="*/ 485775 h 555625"/>
                  <a:gd name="connsiteX5" fmla="*/ 2594780 w 2641451"/>
                  <a:gd name="connsiteY5" fmla="*/ 142875 h 555625"/>
                  <a:gd name="connsiteX6" fmla="*/ 1648630 w 2641451"/>
                  <a:gd name="connsiteY6" fmla="*/ 0 h 555625"/>
                  <a:gd name="connsiteX7" fmla="*/ 48430 w 2641451"/>
                  <a:gd name="connsiteY7" fmla="*/ 38100 h 555625"/>
                  <a:gd name="connsiteX8" fmla="*/ 45255 w 2641451"/>
                  <a:gd name="connsiteY8" fmla="*/ 76200 h 555625"/>
                  <a:gd name="connsiteX9" fmla="*/ 505630 w 2641451"/>
                  <a:gd name="connsiteY9" fmla="*/ 244475 h 555625"/>
                  <a:gd name="connsiteX10" fmla="*/ 2512230 w 2641451"/>
                  <a:gd name="connsiteY10" fmla="*/ 209550 h 555625"/>
                  <a:gd name="connsiteX11" fmla="*/ 2521755 w 2641451"/>
                  <a:gd name="connsiteY11" fmla="*/ 425450 h 555625"/>
                  <a:gd name="connsiteX12" fmla="*/ 527855 w 2641451"/>
                  <a:gd name="connsiteY12" fmla="*/ 488950 h 555625"/>
                  <a:gd name="connsiteX13" fmla="*/ 105580 w 2641451"/>
                  <a:gd name="connsiteY13" fmla="*/ 244475 h 555625"/>
                  <a:gd name="connsiteX0" fmla="*/ 100036 w 2635907"/>
                  <a:gd name="connsiteY0" fmla="*/ 244475 h 555625"/>
                  <a:gd name="connsiteX1" fmla="*/ 27804 w 2635907"/>
                  <a:gd name="connsiteY1" fmla="*/ 266699 h 555625"/>
                  <a:gd name="connsiteX2" fmla="*/ 36536 w 2635907"/>
                  <a:gd name="connsiteY2" fmla="*/ 292100 h 555625"/>
                  <a:gd name="connsiteX3" fmla="*/ 484211 w 2635907"/>
                  <a:gd name="connsiteY3" fmla="*/ 555625 h 555625"/>
                  <a:gd name="connsiteX4" fmla="*/ 2586061 w 2635907"/>
                  <a:gd name="connsiteY4" fmla="*/ 485775 h 555625"/>
                  <a:gd name="connsiteX5" fmla="*/ 2589236 w 2635907"/>
                  <a:gd name="connsiteY5" fmla="*/ 142875 h 555625"/>
                  <a:gd name="connsiteX6" fmla="*/ 1643086 w 2635907"/>
                  <a:gd name="connsiteY6" fmla="*/ 0 h 555625"/>
                  <a:gd name="connsiteX7" fmla="*/ 42886 w 2635907"/>
                  <a:gd name="connsiteY7" fmla="*/ 38100 h 555625"/>
                  <a:gd name="connsiteX8" fmla="*/ 39711 w 2635907"/>
                  <a:gd name="connsiteY8" fmla="*/ 76200 h 555625"/>
                  <a:gd name="connsiteX9" fmla="*/ 500086 w 2635907"/>
                  <a:gd name="connsiteY9" fmla="*/ 244475 h 555625"/>
                  <a:gd name="connsiteX10" fmla="*/ 2506686 w 2635907"/>
                  <a:gd name="connsiteY10" fmla="*/ 209550 h 555625"/>
                  <a:gd name="connsiteX11" fmla="*/ 2516211 w 2635907"/>
                  <a:gd name="connsiteY11" fmla="*/ 425450 h 555625"/>
                  <a:gd name="connsiteX12" fmla="*/ 522311 w 2635907"/>
                  <a:gd name="connsiteY12" fmla="*/ 488950 h 555625"/>
                  <a:gd name="connsiteX13" fmla="*/ 100036 w 2635907"/>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98616 w 2634487"/>
                  <a:gd name="connsiteY0" fmla="*/ 244475 h 555625"/>
                  <a:gd name="connsiteX1" fmla="*/ 16859 w 2634487"/>
                  <a:gd name="connsiteY1" fmla="*/ 226218 h 555625"/>
                  <a:gd name="connsiteX2" fmla="*/ 35116 w 2634487"/>
                  <a:gd name="connsiteY2" fmla="*/ 292100 h 555625"/>
                  <a:gd name="connsiteX3" fmla="*/ 482791 w 2634487"/>
                  <a:gd name="connsiteY3" fmla="*/ 555625 h 555625"/>
                  <a:gd name="connsiteX4" fmla="*/ 2584641 w 2634487"/>
                  <a:gd name="connsiteY4" fmla="*/ 485775 h 555625"/>
                  <a:gd name="connsiteX5" fmla="*/ 2587816 w 2634487"/>
                  <a:gd name="connsiteY5" fmla="*/ 142875 h 555625"/>
                  <a:gd name="connsiteX6" fmla="*/ 1641666 w 2634487"/>
                  <a:gd name="connsiteY6" fmla="*/ 0 h 555625"/>
                  <a:gd name="connsiteX7" fmla="*/ 41466 w 2634487"/>
                  <a:gd name="connsiteY7" fmla="*/ 38100 h 555625"/>
                  <a:gd name="connsiteX8" fmla="*/ 38291 w 2634487"/>
                  <a:gd name="connsiteY8" fmla="*/ 76200 h 555625"/>
                  <a:gd name="connsiteX9" fmla="*/ 498666 w 2634487"/>
                  <a:gd name="connsiteY9" fmla="*/ 244475 h 555625"/>
                  <a:gd name="connsiteX10" fmla="*/ 2505266 w 2634487"/>
                  <a:gd name="connsiteY10" fmla="*/ 209550 h 555625"/>
                  <a:gd name="connsiteX11" fmla="*/ 2514791 w 2634487"/>
                  <a:gd name="connsiteY11" fmla="*/ 425450 h 555625"/>
                  <a:gd name="connsiteX12" fmla="*/ 520891 w 2634487"/>
                  <a:gd name="connsiteY12" fmla="*/ 488950 h 555625"/>
                  <a:gd name="connsiteX13" fmla="*/ 98616 w 2634487"/>
                  <a:gd name="connsiteY13" fmla="*/ 244475 h 555625"/>
                  <a:gd name="connsiteX0" fmla="*/ 81757 w 2617628"/>
                  <a:gd name="connsiteY0" fmla="*/ 244475 h 555625"/>
                  <a:gd name="connsiteX1" fmla="*/ 0 w 2617628"/>
                  <a:gd name="connsiteY1" fmla="*/ 226218 h 555625"/>
                  <a:gd name="connsiteX2" fmla="*/ 18257 w 2617628"/>
                  <a:gd name="connsiteY2" fmla="*/ 292100 h 555625"/>
                  <a:gd name="connsiteX3" fmla="*/ 465932 w 2617628"/>
                  <a:gd name="connsiteY3" fmla="*/ 555625 h 555625"/>
                  <a:gd name="connsiteX4" fmla="*/ 2567782 w 2617628"/>
                  <a:gd name="connsiteY4" fmla="*/ 485775 h 555625"/>
                  <a:gd name="connsiteX5" fmla="*/ 2570957 w 2617628"/>
                  <a:gd name="connsiteY5" fmla="*/ 142875 h 555625"/>
                  <a:gd name="connsiteX6" fmla="*/ 1624807 w 2617628"/>
                  <a:gd name="connsiteY6" fmla="*/ 0 h 555625"/>
                  <a:gd name="connsiteX7" fmla="*/ 24607 w 2617628"/>
                  <a:gd name="connsiteY7" fmla="*/ 38100 h 555625"/>
                  <a:gd name="connsiteX8" fmla="*/ 21432 w 2617628"/>
                  <a:gd name="connsiteY8" fmla="*/ 76200 h 555625"/>
                  <a:gd name="connsiteX9" fmla="*/ 481807 w 2617628"/>
                  <a:gd name="connsiteY9" fmla="*/ 244475 h 555625"/>
                  <a:gd name="connsiteX10" fmla="*/ 2488407 w 2617628"/>
                  <a:gd name="connsiteY10" fmla="*/ 209550 h 555625"/>
                  <a:gd name="connsiteX11" fmla="*/ 2497932 w 2617628"/>
                  <a:gd name="connsiteY11" fmla="*/ 425450 h 555625"/>
                  <a:gd name="connsiteX12" fmla="*/ 504032 w 2617628"/>
                  <a:gd name="connsiteY12" fmla="*/ 488950 h 555625"/>
                  <a:gd name="connsiteX13" fmla="*/ 81757 w 2617628"/>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9844 w 2603340"/>
                  <a:gd name="connsiteY7" fmla="*/ 33337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0955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03340" h="555625">
                    <a:moveTo>
                      <a:pt x="67469" y="244475"/>
                    </a:moveTo>
                    <a:cubicBezTo>
                      <a:pt x="66940" y="247651"/>
                      <a:pt x="46301" y="239713"/>
                      <a:pt x="0" y="242887"/>
                    </a:cubicBezTo>
                    <a:cubicBezTo>
                      <a:pt x="6086" y="288924"/>
                      <a:pt x="-2116" y="262732"/>
                      <a:pt x="3969" y="292100"/>
                    </a:cubicBezTo>
                    <a:lnTo>
                      <a:pt x="451644" y="555625"/>
                    </a:lnTo>
                    <a:lnTo>
                      <a:pt x="2553494" y="485775"/>
                    </a:lnTo>
                    <a:cubicBezTo>
                      <a:pt x="2605352" y="396875"/>
                      <a:pt x="2631811" y="276225"/>
                      <a:pt x="2556669" y="142875"/>
                    </a:cubicBezTo>
                    <a:lnTo>
                      <a:pt x="1610519" y="0"/>
                    </a:lnTo>
                    <a:lnTo>
                      <a:pt x="10319" y="30955"/>
                    </a:lnTo>
                    <a:lnTo>
                      <a:pt x="7144" y="76200"/>
                    </a:lnTo>
                    <a:lnTo>
                      <a:pt x="467519" y="244475"/>
                    </a:lnTo>
                    <a:lnTo>
                      <a:pt x="2474119" y="209550"/>
                    </a:lnTo>
                    <a:cubicBezTo>
                      <a:pt x="2527565" y="280988"/>
                      <a:pt x="2515923" y="346075"/>
                      <a:pt x="2483644" y="425450"/>
                    </a:cubicBezTo>
                    <a:lnTo>
                      <a:pt x="489744" y="488950"/>
                    </a:lnTo>
                    <a:lnTo>
                      <a:pt x="67469" y="244475"/>
                    </a:lnTo>
                    <a:close/>
                  </a:path>
                </a:pathLst>
              </a:custGeom>
              <a:solidFill>
                <a:schemeClr val="accent4"/>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94" name="Freeform 19">
                <a:extLst>
                  <a:ext uri="{FF2B5EF4-FFF2-40B4-BE49-F238E27FC236}">
                    <a16:creationId xmlns:a16="http://schemas.microsoft.com/office/drawing/2014/main" id="{B6760C22-509E-4905-9135-C81CB4208E4F}"/>
                  </a:ext>
                </a:extLst>
              </p:cNvPr>
              <p:cNvSpPr/>
              <p:nvPr/>
            </p:nvSpPr>
            <p:spPr>
              <a:xfrm>
                <a:off x="3695702" y="3233738"/>
                <a:ext cx="2458684" cy="383382"/>
              </a:xfrm>
              <a:custGeom>
                <a:avLst/>
                <a:gdLst>
                  <a:gd name="connsiteX0" fmla="*/ 7144 w 2424113"/>
                  <a:gd name="connsiteY0" fmla="*/ 0 h 378619"/>
                  <a:gd name="connsiteX1" fmla="*/ 0 w 2424113"/>
                  <a:gd name="connsiteY1" fmla="*/ 130969 h 378619"/>
                  <a:gd name="connsiteX2" fmla="*/ 431007 w 2424113"/>
                  <a:gd name="connsiteY2" fmla="*/ 378619 h 378619"/>
                  <a:gd name="connsiteX3" fmla="*/ 2424113 w 2424113"/>
                  <a:gd name="connsiteY3" fmla="*/ 304800 h 378619"/>
                  <a:gd name="connsiteX4" fmla="*/ 2414588 w 2424113"/>
                  <a:gd name="connsiteY4" fmla="*/ 109538 h 378619"/>
                  <a:gd name="connsiteX5" fmla="*/ 428625 w 2424113"/>
                  <a:gd name="connsiteY5" fmla="*/ 150019 h 378619"/>
                  <a:gd name="connsiteX6" fmla="*/ 7144 w 2424113"/>
                  <a:gd name="connsiteY6" fmla="*/ 0 h 378619"/>
                  <a:gd name="connsiteX0" fmla="*/ 7144 w 2436996"/>
                  <a:gd name="connsiteY0" fmla="*/ 0 h 378619"/>
                  <a:gd name="connsiteX1" fmla="*/ 0 w 2436996"/>
                  <a:gd name="connsiteY1" fmla="*/ 130969 h 378619"/>
                  <a:gd name="connsiteX2" fmla="*/ 431007 w 2436996"/>
                  <a:gd name="connsiteY2" fmla="*/ 378619 h 378619"/>
                  <a:gd name="connsiteX3" fmla="*/ 2424113 w 2436996"/>
                  <a:gd name="connsiteY3" fmla="*/ 304800 h 378619"/>
                  <a:gd name="connsiteX4" fmla="*/ 2414588 w 2436996"/>
                  <a:gd name="connsiteY4" fmla="*/ 109538 h 378619"/>
                  <a:gd name="connsiteX5" fmla="*/ 428625 w 2436996"/>
                  <a:gd name="connsiteY5" fmla="*/ 150019 h 378619"/>
                  <a:gd name="connsiteX6" fmla="*/ 7144 w 2436996"/>
                  <a:gd name="connsiteY6" fmla="*/ 0 h 378619"/>
                  <a:gd name="connsiteX0" fmla="*/ 7144 w 2448855"/>
                  <a:gd name="connsiteY0" fmla="*/ 0 h 378619"/>
                  <a:gd name="connsiteX1" fmla="*/ 0 w 2448855"/>
                  <a:gd name="connsiteY1" fmla="*/ 130969 h 378619"/>
                  <a:gd name="connsiteX2" fmla="*/ 431007 w 2448855"/>
                  <a:gd name="connsiteY2" fmla="*/ 378619 h 378619"/>
                  <a:gd name="connsiteX3" fmla="*/ 2424113 w 2448855"/>
                  <a:gd name="connsiteY3" fmla="*/ 304800 h 378619"/>
                  <a:gd name="connsiteX4" fmla="*/ 2414588 w 2448855"/>
                  <a:gd name="connsiteY4" fmla="*/ 109538 h 378619"/>
                  <a:gd name="connsiteX5" fmla="*/ 428625 w 2448855"/>
                  <a:gd name="connsiteY5" fmla="*/ 150019 h 378619"/>
                  <a:gd name="connsiteX6" fmla="*/ 7144 w 2448855"/>
                  <a:gd name="connsiteY6" fmla="*/ 0 h 378619"/>
                  <a:gd name="connsiteX0" fmla="*/ 7144 w 2444270"/>
                  <a:gd name="connsiteY0" fmla="*/ 0 h 378619"/>
                  <a:gd name="connsiteX1" fmla="*/ 0 w 2444270"/>
                  <a:gd name="connsiteY1" fmla="*/ 130969 h 378619"/>
                  <a:gd name="connsiteX2" fmla="*/ 431007 w 2444270"/>
                  <a:gd name="connsiteY2" fmla="*/ 378619 h 378619"/>
                  <a:gd name="connsiteX3" fmla="*/ 2414588 w 2444270"/>
                  <a:gd name="connsiteY3" fmla="*/ 314325 h 378619"/>
                  <a:gd name="connsiteX4" fmla="*/ 2414588 w 2444270"/>
                  <a:gd name="connsiteY4" fmla="*/ 109538 h 378619"/>
                  <a:gd name="connsiteX5" fmla="*/ 428625 w 2444270"/>
                  <a:gd name="connsiteY5" fmla="*/ 150019 h 378619"/>
                  <a:gd name="connsiteX6" fmla="*/ 7144 w 2444270"/>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28625 w 2446779"/>
                  <a:gd name="connsiteY5" fmla="*/ 150019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2913 w 2446779"/>
                  <a:gd name="connsiteY5" fmla="*/ 142875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5294 w 2446779"/>
                  <a:gd name="connsiteY5" fmla="*/ 135731 h 378619"/>
                  <a:gd name="connsiteX6" fmla="*/ 7144 w 2446779"/>
                  <a:gd name="connsiteY6" fmla="*/ 0 h 378619"/>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14287 w 2451541"/>
                  <a:gd name="connsiteY0" fmla="*/ 0 h 385763"/>
                  <a:gd name="connsiteX1" fmla="*/ 0 w 2451541"/>
                  <a:gd name="connsiteY1" fmla="*/ 145257 h 385763"/>
                  <a:gd name="connsiteX2" fmla="*/ 435769 w 2451541"/>
                  <a:gd name="connsiteY2" fmla="*/ 385763 h 385763"/>
                  <a:gd name="connsiteX3" fmla="*/ 2419350 w 2451541"/>
                  <a:gd name="connsiteY3" fmla="*/ 321469 h 385763"/>
                  <a:gd name="connsiteX4" fmla="*/ 2419350 w 2451541"/>
                  <a:gd name="connsiteY4" fmla="*/ 107157 h 385763"/>
                  <a:gd name="connsiteX5" fmla="*/ 450056 w 2451541"/>
                  <a:gd name="connsiteY5" fmla="*/ 142875 h 385763"/>
                  <a:gd name="connsiteX6" fmla="*/ 14287 w 2451541"/>
                  <a:gd name="connsiteY6" fmla="*/ 0 h 385763"/>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11905 w 2458684"/>
                  <a:gd name="connsiteY0" fmla="*/ 0 h 383382"/>
                  <a:gd name="connsiteX1" fmla="*/ 0 w 2458684"/>
                  <a:gd name="connsiteY1" fmla="*/ 138114 h 383382"/>
                  <a:gd name="connsiteX2" fmla="*/ 442912 w 2458684"/>
                  <a:gd name="connsiteY2" fmla="*/ 383382 h 383382"/>
                  <a:gd name="connsiteX3" fmla="*/ 2426493 w 2458684"/>
                  <a:gd name="connsiteY3" fmla="*/ 319088 h 383382"/>
                  <a:gd name="connsiteX4" fmla="*/ 2426493 w 2458684"/>
                  <a:gd name="connsiteY4" fmla="*/ 104776 h 383382"/>
                  <a:gd name="connsiteX5" fmla="*/ 457199 w 2458684"/>
                  <a:gd name="connsiteY5" fmla="*/ 140494 h 383382"/>
                  <a:gd name="connsiteX6" fmla="*/ 11905 w 2458684"/>
                  <a:gd name="connsiteY6" fmla="*/ 0 h 383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8684" h="383382">
                    <a:moveTo>
                      <a:pt x="11905" y="0"/>
                    </a:moveTo>
                    <a:cubicBezTo>
                      <a:pt x="25399" y="53182"/>
                      <a:pt x="19843" y="123033"/>
                      <a:pt x="0" y="138114"/>
                    </a:cubicBezTo>
                    <a:lnTo>
                      <a:pt x="442912" y="383382"/>
                    </a:lnTo>
                    <a:lnTo>
                      <a:pt x="2426493" y="319088"/>
                    </a:lnTo>
                    <a:cubicBezTo>
                      <a:pt x="2466181" y="277813"/>
                      <a:pt x="2472531" y="174625"/>
                      <a:pt x="2426493" y="104776"/>
                    </a:cubicBezTo>
                    <a:lnTo>
                      <a:pt x="457199" y="140494"/>
                    </a:lnTo>
                    <a:lnTo>
                      <a:pt x="1190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84" name="Group 83">
              <a:extLst>
                <a:ext uri="{FF2B5EF4-FFF2-40B4-BE49-F238E27FC236}">
                  <a16:creationId xmlns:a16="http://schemas.microsoft.com/office/drawing/2014/main" id="{6E44D967-D7D5-499A-8F4C-FB70C082F537}"/>
                </a:ext>
              </a:extLst>
            </p:cNvPr>
            <p:cNvGrpSpPr/>
            <p:nvPr/>
          </p:nvGrpSpPr>
          <p:grpSpPr>
            <a:xfrm flipH="1">
              <a:off x="4155315" y="4711652"/>
              <a:ext cx="1753505" cy="486436"/>
              <a:chOff x="3622676" y="3492499"/>
              <a:chExt cx="2575177" cy="714375"/>
            </a:xfrm>
            <a:effectLst>
              <a:outerShdw blurRad="50800" dist="38100" dir="8100000" algn="tr" rotWithShape="0">
                <a:prstClr val="black">
                  <a:alpha val="40000"/>
                </a:prstClr>
              </a:outerShdw>
            </a:effectLst>
          </p:grpSpPr>
          <p:sp>
            <p:nvSpPr>
              <p:cNvPr id="91" name="Freeform 21">
                <a:extLst>
                  <a:ext uri="{FF2B5EF4-FFF2-40B4-BE49-F238E27FC236}">
                    <a16:creationId xmlns:a16="http://schemas.microsoft.com/office/drawing/2014/main" id="{E50D6C3A-48E0-4281-B031-3F990C2CAEE9}"/>
                  </a:ext>
                </a:extLst>
              </p:cNvPr>
              <p:cNvSpPr/>
              <p:nvPr/>
            </p:nvSpPr>
            <p:spPr>
              <a:xfrm>
                <a:off x="3622676" y="3492499"/>
                <a:ext cx="2575177" cy="714375"/>
              </a:xfrm>
              <a:custGeom>
                <a:avLst/>
                <a:gdLst>
                  <a:gd name="connsiteX0" fmla="*/ 190500 w 2559050"/>
                  <a:gd name="connsiteY0" fmla="*/ 0 h 698500"/>
                  <a:gd name="connsiteX1" fmla="*/ 0 w 2559050"/>
                  <a:gd name="connsiteY1" fmla="*/ 152400 h 698500"/>
                  <a:gd name="connsiteX2" fmla="*/ 6350 w 2559050"/>
                  <a:gd name="connsiteY2" fmla="*/ 2159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90500 w 2559050"/>
                  <a:gd name="connsiteY0" fmla="*/ 0 h 698500"/>
                  <a:gd name="connsiteX1" fmla="*/ 0 w 2559050"/>
                  <a:gd name="connsiteY1" fmla="*/ 152400 h 698500"/>
                  <a:gd name="connsiteX2" fmla="*/ 19050 w 2559050"/>
                  <a:gd name="connsiteY2" fmla="*/ 2413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84150 w 2552700"/>
                  <a:gd name="connsiteY0" fmla="*/ 0 h 698500"/>
                  <a:gd name="connsiteX1" fmla="*/ 9525 w 2552700"/>
                  <a:gd name="connsiteY1" fmla="*/ 152400 h 698500"/>
                  <a:gd name="connsiteX2" fmla="*/ 12700 w 2552700"/>
                  <a:gd name="connsiteY2" fmla="*/ 241300 h 698500"/>
                  <a:gd name="connsiteX3" fmla="*/ 2495550 w 2552700"/>
                  <a:gd name="connsiteY3" fmla="*/ 241300 h 698500"/>
                  <a:gd name="connsiteX4" fmla="*/ 2463800 w 2552700"/>
                  <a:gd name="connsiteY4" fmla="*/ 552450 h 698500"/>
                  <a:gd name="connsiteX5" fmla="*/ 69850 w 2552700"/>
                  <a:gd name="connsiteY5" fmla="*/ 565150 h 698500"/>
                  <a:gd name="connsiteX6" fmla="*/ 95250 w 2552700"/>
                  <a:gd name="connsiteY6" fmla="*/ 520700 h 698500"/>
                  <a:gd name="connsiteX7" fmla="*/ 0 w 2552700"/>
                  <a:gd name="connsiteY7" fmla="*/ 577850 h 698500"/>
                  <a:gd name="connsiteX8" fmla="*/ 38100 w 2552700"/>
                  <a:gd name="connsiteY8" fmla="*/ 666750 h 698500"/>
                  <a:gd name="connsiteX9" fmla="*/ 2393950 w 2552700"/>
                  <a:gd name="connsiteY9" fmla="*/ 692150 h 698500"/>
                  <a:gd name="connsiteX10" fmla="*/ 2425700 w 2552700"/>
                  <a:gd name="connsiteY10" fmla="*/ 666750 h 698500"/>
                  <a:gd name="connsiteX11" fmla="*/ 2495550 w 2552700"/>
                  <a:gd name="connsiteY11" fmla="*/ 698500 h 698500"/>
                  <a:gd name="connsiteX12" fmla="*/ 2546350 w 2552700"/>
                  <a:gd name="connsiteY12" fmla="*/ 685800 h 698500"/>
                  <a:gd name="connsiteX13" fmla="*/ 2552700 w 2552700"/>
                  <a:gd name="connsiteY13" fmla="*/ 158750 h 698500"/>
                  <a:gd name="connsiteX14" fmla="*/ 2470150 w 2552700"/>
                  <a:gd name="connsiteY14" fmla="*/ 95250 h 698500"/>
                  <a:gd name="connsiteX15" fmla="*/ 514350 w 2552700"/>
                  <a:gd name="connsiteY15" fmla="*/ 184150 h 698500"/>
                  <a:gd name="connsiteX16" fmla="*/ 184150 w 2552700"/>
                  <a:gd name="connsiteY16" fmla="*/ 0 h 698500"/>
                  <a:gd name="connsiteX0" fmla="*/ 184150 w 2571750"/>
                  <a:gd name="connsiteY0" fmla="*/ 0 h 698500"/>
                  <a:gd name="connsiteX1" fmla="*/ 9525 w 2571750"/>
                  <a:gd name="connsiteY1" fmla="*/ 152400 h 698500"/>
                  <a:gd name="connsiteX2" fmla="*/ 12700 w 2571750"/>
                  <a:gd name="connsiteY2" fmla="*/ 241300 h 698500"/>
                  <a:gd name="connsiteX3" fmla="*/ 2495550 w 2571750"/>
                  <a:gd name="connsiteY3" fmla="*/ 241300 h 698500"/>
                  <a:gd name="connsiteX4" fmla="*/ 2463800 w 2571750"/>
                  <a:gd name="connsiteY4" fmla="*/ 552450 h 698500"/>
                  <a:gd name="connsiteX5" fmla="*/ 69850 w 2571750"/>
                  <a:gd name="connsiteY5" fmla="*/ 565150 h 698500"/>
                  <a:gd name="connsiteX6" fmla="*/ 95250 w 2571750"/>
                  <a:gd name="connsiteY6" fmla="*/ 520700 h 698500"/>
                  <a:gd name="connsiteX7" fmla="*/ 0 w 2571750"/>
                  <a:gd name="connsiteY7" fmla="*/ 577850 h 698500"/>
                  <a:gd name="connsiteX8" fmla="*/ 38100 w 2571750"/>
                  <a:gd name="connsiteY8" fmla="*/ 666750 h 698500"/>
                  <a:gd name="connsiteX9" fmla="*/ 2393950 w 2571750"/>
                  <a:gd name="connsiteY9" fmla="*/ 692150 h 698500"/>
                  <a:gd name="connsiteX10" fmla="*/ 2425700 w 2571750"/>
                  <a:gd name="connsiteY10" fmla="*/ 666750 h 698500"/>
                  <a:gd name="connsiteX11" fmla="*/ 2495550 w 2571750"/>
                  <a:gd name="connsiteY11" fmla="*/ 698500 h 698500"/>
                  <a:gd name="connsiteX12" fmla="*/ 2546350 w 2571750"/>
                  <a:gd name="connsiteY12" fmla="*/ 685800 h 698500"/>
                  <a:gd name="connsiteX13" fmla="*/ 2571750 w 2571750"/>
                  <a:gd name="connsiteY13" fmla="*/ 193675 h 698500"/>
                  <a:gd name="connsiteX14" fmla="*/ 2470150 w 2571750"/>
                  <a:gd name="connsiteY14" fmla="*/ 95250 h 698500"/>
                  <a:gd name="connsiteX15" fmla="*/ 514350 w 2571750"/>
                  <a:gd name="connsiteY15" fmla="*/ 184150 h 698500"/>
                  <a:gd name="connsiteX16" fmla="*/ 184150 w 2571750"/>
                  <a:gd name="connsiteY16" fmla="*/ 0 h 698500"/>
                  <a:gd name="connsiteX0" fmla="*/ 184150 w 2555875"/>
                  <a:gd name="connsiteY0" fmla="*/ 0 h 698500"/>
                  <a:gd name="connsiteX1" fmla="*/ 9525 w 2555875"/>
                  <a:gd name="connsiteY1" fmla="*/ 152400 h 698500"/>
                  <a:gd name="connsiteX2" fmla="*/ 12700 w 2555875"/>
                  <a:gd name="connsiteY2" fmla="*/ 241300 h 698500"/>
                  <a:gd name="connsiteX3" fmla="*/ 2495550 w 2555875"/>
                  <a:gd name="connsiteY3" fmla="*/ 241300 h 698500"/>
                  <a:gd name="connsiteX4" fmla="*/ 2463800 w 2555875"/>
                  <a:gd name="connsiteY4" fmla="*/ 552450 h 698500"/>
                  <a:gd name="connsiteX5" fmla="*/ 69850 w 2555875"/>
                  <a:gd name="connsiteY5" fmla="*/ 565150 h 698500"/>
                  <a:gd name="connsiteX6" fmla="*/ 95250 w 2555875"/>
                  <a:gd name="connsiteY6" fmla="*/ 520700 h 698500"/>
                  <a:gd name="connsiteX7" fmla="*/ 0 w 2555875"/>
                  <a:gd name="connsiteY7" fmla="*/ 577850 h 698500"/>
                  <a:gd name="connsiteX8" fmla="*/ 38100 w 2555875"/>
                  <a:gd name="connsiteY8" fmla="*/ 666750 h 698500"/>
                  <a:gd name="connsiteX9" fmla="*/ 2393950 w 2555875"/>
                  <a:gd name="connsiteY9" fmla="*/ 692150 h 698500"/>
                  <a:gd name="connsiteX10" fmla="*/ 2425700 w 2555875"/>
                  <a:gd name="connsiteY10" fmla="*/ 666750 h 698500"/>
                  <a:gd name="connsiteX11" fmla="*/ 2495550 w 2555875"/>
                  <a:gd name="connsiteY11" fmla="*/ 698500 h 698500"/>
                  <a:gd name="connsiteX12" fmla="*/ 2546350 w 2555875"/>
                  <a:gd name="connsiteY12" fmla="*/ 685800 h 698500"/>
                  <a:gd name="connsiteX13" fmla="*/ 2555875 w 2555875"/>
                  <a:gd name="connsiteY13" fmla="*/ 171450 h 698500"/>
                  <a:gd name="connsiteX14" fmla="*/ 2470150 w 2555875"/>
                  <a:gd name="connsiteY14" fmla="*/ 95250 h 698500"/>
                  <a:gd name="connsiteX15" fmla="*/ 514350 w 2555875"/>
                  <a:gd name="connsiteY15" fmla="*/ 184150 h 698500"/>
                  <a:gd name="connsiteX16" fmla="*/ 184150 w 2555875"/>
                  <a:gd name="connsiteY16" fmla="*/ 0 h 698500"/>
                  <a:gd name="connsiteX0" fmla="*/ 184150 w 2562506"/>
                  <a:gd name="connsiteY0" fmla="*/ 0 h 698500"/>
                  <a:gd name="connsiteX1" fmla="*/ 9525 w 2562506"/>
                  <a:gd name="connsiteY1" fmla="*/ 152400 h 698500"/>
                  <a:gd name="connsiteX2" fmla="*/ 12700 w 2562506"/>
                  <a:gd name="connsiteY2" fmla="*/ 241300 h 698500"/>
                  <a:gd name="connsiteX3" fmla="*/ 2495550 w 2562506"/>
                  <a:gd name="connsiteY3" fmla="*/ 241300 h 698500"/>
                  <a:gd name="connsiteX4" fmla="*/ 2463800 w 2562506"/>
                  <a:gd name="connsiteY4" fmla="*/ 552450 h 698500"/>
                  <a:gd name="connsiteX5" fmla="*/ 69850 w 2562506"/>
                  <a:gd name="connsiteY5" fmla="*/ 565150 h 698500"/>
                  <a:gd name="connsiteX6" fmla="*/ 95250 w 2562506"/>
                  <a:gd name="connsiteY6" fmla="*/ 520700 h 698500"/>
                  <a:gd name="connsiteX7" fmla="*/ 0 w 2562506"/>
                  <a:gd name="connsiteY7" fmla="*/ 577850 h 698500"/>
                  <a:gd name="connsiteX8" fmla="*/ 38100 w 2562506"/>
                  <a:gd name="connsiteY8" fmla="*/ 666750 h 698500"/>
                  <a:gd name="connsiteX9" fmla="*/ 2393950 w 2562506"/>
                  <a:gd name="connsiteY9" fmla="*/ 692150 h 698500"/>
                  <a:gd name="connsiteX10" fmla="*/ 2425700 w 2562506"/>
                  <a:gd name="connsiteY10" fmla="*/ 666750 h 698500"/>
                  <a:gd name="connsiteX11" fmla="*/ 2495550 w 2562506"/>
                  <a:gd name="connsiteY11" fmla="*/ 698500 h 698500"/>
                  <a:gd name="connsiteX12" fmla="*/ 2562225 w 2562506"/>
                  <a:gd name="connsiteY12" fmla="*/ 685800 h 698500"/>
                  <a:gd name="connsiteX13" fmla="*/ 2555875 w 2562506"/>
                  <a:gd name="connsiteY13" fmla="*/ 171450 h 698500"/>
                  <a:gd name="connsiteX14" fmla="*/ 2470150 w 2562506"/>
                  <a:gd name="connsiteY14" fmla="*/ 95250 h 698500"/>
                  <a:gd name="connsiteX15" fmla="*/ 514350 w 2562506"/>
                  <a:gd name="connsiteY15" fmla="*/ 184150 h 698500"/>
                  <a:gd name="connsiteX16" fmla="*/ 184150 w 2562506"/>
                  <a:gd name="connsiteY16" fmla="*/ 0 h 69850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25700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9525 w 2562506"/>
                  <a:gd name="connsiteY8" fmla="*/ 688975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92075 w 2559331"/>
                  <a:gd name="connsiteY6" fmla="*/ 520700 h 692150"/>
                  <a:gd name="connsiteX7" fmla="*/ 0 w 2559331"/>
                  <a:gd name="connsiteY7" fmla="*/ 593725 h 692150"/>
                  <a:gd name="connsiteX8" fmla="*/ 6350 w 2559331"/>
                  <a:gd name="connsiteY8" fmla="*/ 688975 h 692150"/>
                  <a:gd name="connsiteX9" fmla="*/ 2390775 w 2559331"/>
                  <a:gd name="connsiteY9" fmla="*/ 692150 h 692150"/>
                  <a:gd name="connsiteX10" fmla="*/ 2432050 w 2559331"/>
                  <a:gd name="connsiteY10" fmla="*/ 6667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559050 w 2559331"/>
                  <a:gd name="connsiteY11" fmla="*/ 685800 h 692150"/>
                  <a:gd name="connsiteX12" fmla="*/ 2552700 w 2559331"/>
                  <a:gd name="connsiteY12" fmla="*/ 171450 h 692150"/>
                  <a:gd name="connsiteX13" fmla="*/ 2466975 w 2559331"/>
                  <a:gd name="connsiteY13" fmla="*/ 95250 h 692150"/>
                  <a:gd name="connsiteX14" fmla="*/ 511175 w 2559331"/>
                  <a:gd name="connsiteY14" fmla="*/ 184150 h 692150"/>
                  <a:gd name="connsiteX15" fmla="*/ 180975 w 2559331"/>
                  <a:gd name="connsiteY15" fmla="*/ 0 h 692150"/>
                  <a:gd name="connsiteX0" fmla="*/ 180975 w 2559331"/>
                  <a:gd name="connsiteY0" fmla="*/ 0 h 688975"/>
                  <a:gd name="connsiteX1" fmla="*/ 6350 w 2559331"/>
                  <a:gd name="connsiteY1" fmla="*/ 152400 h 688975"/>
                  <a:gd name="connsiteX2" fmla="*/ 9525 w 2559331"/>
                  <a:gd name="connsiteY2" fmla="*/ 241300 h 688975"/>
                  <a:gd name="connsiteX3" fmla="*/ 2454275 w 2559331"/>
                  <a:gd name="connsiteY3" fmla="*/ 234950 h 688975"/>
                  <a:gd name="connsiteX4" fmla="*/ 2454275 w 2559331"/>
                  <a:gd name="connsiteY4" fmla="*/ 552450 h 688975"/>
                  <a:gd name="connsiteX5" fmla="*/ 66675 w 2559331"/>
                  <a:gd name="connsiteY5" fmla="*/ 565150 h 688975"/>
                  <a:gd name="connsiteX6" fmla="*/ 88900 w 2559331"/>
                  <a:gd name="connsiteY6" fmla="*/ 568325 h 688975"/>
                  <a:gd name="connsiteX7" fmla="*/ 92075 w 2559331"/>
                  <a:gd name="connsiteY7" fmla="*/ 520700 h 688975"/>
                  <a:gd name="connsiteX8" fmla="*/ 0 w 2559331"/>
                  <a:gd name="connsiteY8" fmla="*/ 593725 h 688975"/>
                  <a:gd name="connsiteX9" fmla="*/ 6350 w 2559331"/>
                  <a:gd name="connsiteY9" fmla="*/ 688975 h 688975"/>
                  <a:gd name="connsiteX10" fmla="*/ 2559050 w 2559331"/>
                  <a:gd name="connsiteY10" fmla="*/ 685800 h 688975"/>
                  <a:gd name="connsiteX11" fmla="*/ 2552700 w 2559331"/>
                  <a:gd name="connsiteY11" fmla="*/ 171450 h 688975"/>
                  <a:gd name="connsiteX12" fmla="*/ 2466975 w 2559331"/>
                  <a:gd name="connsiteY12" fmla="*/ 95250 h 688975"/>
                  <a:gd name="connsiteX13" fmla="*/ 511175 w 2559331"/>
                  <a:gd name="connsiteY13" fmla="*/ 184150 h 688975"/>
                  <a:gd name="connsiteX14" fmla="*/ 180975 w 25593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54275 w 2570812"/>
                  <a:gd name="connsiteY3" fmla="*/ 2349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485775 w 2570812"/>
                  <a:gd name="connsiteY13" fmla="*/ 1714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180975 w 2570812"/>
                  <a:gd name="connsiteY13" fmla="*/ 0 h 688975"/>
                  <a:gd name="connsiteX0" fmla="*/ 180975 w 2570812"/>
                  <a:gd name="connsiteY0" fmla="*/ 31750 h 720725"/>
                  <a:gd name="connsiteX1" fmla="*/ 6350 w 2570812"/>
                  <a:gd name="connsiteY1" fmla="*/ 184150 h 720725"/>
                  <a:gd name="connsiteX2" fmla="*/ 9525 w 2570812"/>
                  <a:gd name="connsiteY2" fmla="*/ 273050 h 720725"/>
                  <a:gd name="connsiteX3" fmla="*/ 2460625 w 2570812"/>
                  <a:gd name="connsiteY3" fmla="*/ 279400 h 720725"/>
                  <a:gd name="connsiteX4" fmla="*/ 2457450 w 2570812"/>
                  <a:gd name="connsiteY4" fmla="*/ 593725 h 720725"/>
                  <a:gd name="connsiteX5" fmla="*/ 66675 w 2570812"/>
                  <a:gd name="connsiteY5" fmla="*/ 596900 h 720725"/>
                  <a:gd name="connsiteX6" fmla="*/ 88900 w 2570812"/>
                  <a:gd name="connsiteY6" fmla="*/ 600075 h 720725"/>
                  <a:gd name="connsiteX7" fmla="*/ 92075 w 2570812"/>
                  <a:gd name="connsiteY7" fmla="*/ 552450 h 720725"/>
                  <a:gd name="connsiteX8" fmla="*/ 0 w 2570812"/>
                  <a:gd name="connsiteY8" fmla="*/ 625475 h 720725"/>
                  <a:gd name="connsiteX9" fmla="*/ 6350 w 2570812"/>
                  <a:gd name="connsiteY9" fmla="*/ 720725 h 720725"/>
                  <a:gd name="connsiteX10" fmla="*/ 2565400 w 2570812"/>
                  <a:gd name="connsiteY10" fmla="*/ 720725 h 720725"/>
                  <a:gd name="connsiteX11" fmla="*/ 2552700 w 2570812"/>
                  <a:gd name="connsiteY11" fmla="*/ 203200 h 720725"/>
                  <a:gd name="connsiteX12" fmla="*/ 2336800 w 2570812"/>
                  <a:gd name="connsiteY12" fmla="*/ 0 h 720725"/>
                  <a:gd name="connsiteX13" fmla="*/ 180975 w 2570812"/>
                  <a:gd name="connsiteY13" fmla="*/ 31750 h 72072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352675 w 2570812"/>
                  <a:gd name="connsiteY12" fmla="*/ 19050 h 688975"/>
                  <a:gd name="connsiteX13" fmla="*/ 180975 w 2570812"/>
                  <a:gd name="connsiteY13" fmla="*/ 0 h 6889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52675 w 2570812"/>
                  <a:gd name="connsiteY12" fmla="*/ 4445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08225 w 2570812"/>
                  <a:gd name="connsiteY12" fmla="*/ 1270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3535"/>
                  <a:gd name="connsiteY0" fmla="*/ 0 h 714375"/>
                  <a:gd name="connsiteX1" fmla="*/ 6350 w 2573535"/>
                  <a:gd name="connsiteY1" fmla="*/ 177800 h 714375"/>
                  <a:gd name="connsiteX2" fmla="*/ 9525 w 2573535"/>
                  <a:gd name="connsiteY2" fmla="*/ 266700 h 714375"/>
                  <a:gd name="connsiteX3" fmla="*/ 2460625 w 2573535"/>
                  <a:gd name="connsiteY3" fmla="*/ 273050 h 714375"/>
                  <a:gd name="connsiteX4" fmla="*/ 2457450 w 2573535"/>
                  <a:gd name="connsiteY4" fmla="*/ 587375 h 714375"/>
                  <a:gd name="connsiteX5" fmla="*/ 66675 w 2573535"/>
                  <a:gd name="connsiteY5" fmla="*/ 590550 h 714375"/>
                  <a:gd name="connsiteX6" fmla="*/ 88900 w 2573535"/>
                  <a:gd name="connsiteY6" fmla="*/ 593725 h 714375"/>
                  <a:gd name="connsiteX7" fmla="*/ 92075 w 2573535"/>
                  <a:gd name="connsiteY7" fmla="*/ 546100 h 714375"/>
                  <a:gd name="connsiteX8" fmla="*/ 0 w 2573535"/>
                  <a:gd name="connsiteY8" fmla="*/ 619125 h 714375"/>
                  <a:gd name="connsiteX9" fmla="*/ 6350 w 2573535"/>
                  <a:gd name="connsiteY9" fmla="*/ 714375 h 714375"/>
                  <a:gd name="connsiteX10" fmla="*/ 2565400 w 2573535"/>
                  <a:gd name="connsiteY10" fmla="*/ 714375 h 714375"/>
                  <a:gd name="connsiteX11" fmla="*/ 2567732 w 2573535"/>
                  <a:gd name="connsiteY11" fmla="*/ 201861 h 714375"/>
                  <a:gd name="connsiteX12" fmla="*/ 2295525 w 2573535"/>
                  <a:gd name="connsiteY12" fmla="*/ 0 h 714375"/>
                  <a:gd name="connsiteX13" fmla="*/ 225425 w 2573535"/>
                  <a:gd name="connsiteY13" fmla="*/ 0 h 714375"/>
                  <a:gd name="connsiteX0" fmla="*/ 225425 w 2575177"/>
                  <a:gd name="connsiteY0" fmla="*/ 0 h 714375"/>
                  <a:gd name="connsiteX1" fmla="*/ 6350 w 2575177"/>
                  <a:gd name="connsiteY1" fmla="*/ 177800 h 714375"/>
                  <a:gd name="connsiteX2" fmla="*/ 9525 w 2575177"/>
                  <a:gd name="connsiteY2" fmla="*/ 266700 h 714375"/>
                  <a:gd name="connsiteX3" fmla="*/ 2460625 w 2575177"/>
                  <a:gd name="connsiteY3" fmla="*/ 273050 h 714375"/>
                  <a:gd name="connsiteX4" fmla="*/ 2457450 w 2575177"/>
                  <a:gd name="connsiteY4" fmla="*/ 587375 h 714375"/>
                  <a:gd name="connsiteX5" fmla="*/ 66675 w 2575177"/>
                  <a:gd name="connsiteY5" fmla="*/ 590550 h 714375"/>
                  <a:gd name="connsiteX6" fmla="*/ 88900 w 2575177"/>
                  <a:gd name="connsiteY6" fmla="*/ 593725 h 714375"/>
                  <a:gd name="connsiteX7" fmla="*/ 92075 w 2575177"/>
                  <a:gd name="connsiteY7" fmla="*/ 546100 h 714375"/>
                  <a:gd name="connsiteX8" fmla="*/ 0 w 2575177"/>
                  <a:gd name="connsiteY8" fmla="*/ 619125 h 714375"/>
                  <a:gd name="connsiteX9" fmla="*/ 6350 w 2575177"/>
                  <a:gd name="connsiteY9" fmla="*/ 714375 h 714375"/>
                  <a:gd name="connsiteX10" fmla="*/ 2565400 w 2575177"/>
                  <a:gd name="connsiteY10" fmla="*/ 714375 h 714375"/>
                  <a:gd name="connsiteX11" fmla="*/ 2572743 w 2575177"/>
                  <a:gd name="connsiteY11" fmla="*/ 201861 h 714375"/>
                  <a:gd name="connsiteX12" fmla="*/ 2295525 w 2575177"/>
                  <a:gd name="connsiteY12" fmla="*/ 0 h 714375"/>
                  <a:gd name="connsiteX13" fmla="*/ 225425 w 2575177"/>
                  <a:gd name="connsiteY13" fmla="*/ 0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75177" h="714375">
                    <a:moveTo>
                      <a:pt x="225425" y="0"/>
                    </a:moveTo>
                    <a:lnTo>
                      <a:pt x="6350" y="177800"/>
                    </a:lnTo>
                    <a:lnTo>
                      <a:pt x="9525" y="266700"/>
                    </a:lnTo>
                    <a:lnTo>
                      <a:pt x="2460625" y="273050"/>
                    </a:lnTo>
                    <a:cubicBezTo>
                      <a:pt x="2459567" y="377825"/>
                      <a:pt x="2458508" y="482600"/>
                      <a:pt x="2457450" y="587375"/>
                    </a:cubicBezTo>
                    <a:lnTo>
                      <a:pt x="66675" y="590550"/>
                    </a:lnTo>
                    <a:cubicBezTo>
                      <a:pt x="69850" y="588433"/>
                      <a:pt x="85725" y="595842"/>
                      <a:pt x="88900" y="593725"/>
                    </a:cubicBezTo>
                    <a:lnTo>
                      <a:pt x="92075" y="546100"/>
                    </a:lnTo>
                    <a:lnTo>
                      <a:pt x="0" y="619125"/>
                    </a:lnTo>
                    <a:lnTo>
                      <a:pt x="6350" y="714375"/>
                    </a:lnTo>
                    <a:lnTo>
                      <a:pt x="2565400" y="714375"/>
                    </a:lnTo>
                    <a:cubicBezTo>
                      <a:pt x="2583392" y="672042"/>
                      <a:pt x="2570626" y="377544"/>
                      <a:pt x="2572743" y="201861"/>
                    </a:cubicBezTo>
                    <a:cubicBezTo>
                      <a:pt x="2487018" y="120369"/>
                      <a:pt x="2381250" y="65617"/>
                      <a:pt x="2295525" y="0"/>
                    </a:cubicBezTo>
                    <a:lnTo>
                      <a:pt x="225425" y="0"/>
                    </a:lnTo>
                    <a:close/>
                  </a:path>
                </a:pathLst>
              </a:custGeom>
              <a:solidFill>
                <a:schemeClr val="accent3"/>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92" name="Rectangle 22">
                <a:extLst>
                  <a:ext uri="{FF2B5EF4-FFF2-40B4-BE49-F238E27FC236}">
                    <a16:creationId xmlns:a16="http://schemas.microsoft.com/office/drawing/2014/main" id="{ADF0C84A-8F21-4267-B82E-C4B0F00F467A}"/>
                  </a:ext>
                </a:extLst>
              </p:cNvPr>
              <p:cNvSpPr/>
              <p:nvPr/>
            </p:nvSpPr>
            <p:spPr>
              <a:xfrm>
                <a:off x="3707904" y="3762375"/>
                <a:ext cx="2376264" cy="321543"/>
              </a:xfrm>
              <a:custGeom>
                <a:avLst/>
                <a:gdLst>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64" h="321543">
                    <a:moveTo>
                      <a:pt x="0" y="0"/>
                    </a:moveTo>
                    <a:lnTo>
                      <a:pt x="2376264" y="0"/>
                    </a:lnTo>
                    <a:lnTo>
                      <a:pt x="2376264" y="321543"/>
                    </a:lnTo>
                    <a:lnTo>
                      <a:pt x="0" y="321543"/>
                    </a:lnTo>
                    <a:cubicBezTo>
                      <a:pt x="34925" y="258812"/>
                      <a:pt x="50800" y="110356"/>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85" name="Group 84">
              <a:extLst>
                <a:ext uri="{FF2B5EF4-FFF2-40B4-BE49-F238E27FC236}">
                  <a16:creationId xmlns:a16="http://schemas.microsoft.com/office/drawing/2014/main" id="{0C415919-433D-4380-BB02-440DD31D614D}"/>
                </a:ext>
              </a:extLst>
            </p:cNvPr>
            <p:cNvGrpSpPr/>
            <p:nvPr/>
          </p:nvGrpSpPr>
          <p:grpSpPr>
            <a:xfrm>
              <a:off x="4203709" y="4329734"/>
              <a:ext cx="1681345" cy="465751"/>
              <a:chOff x="3622676" y="3492499"/>
              <a:chExt cx="2578868" cy="714375"/>
            </a:xfrm>
            <a:effectLst>
              <a:outerShdw blurRad="50800" dist="38100" dir="8100000" algn="tr" rotWithShape="0">
                <a:prstClr val="black">
                  <a:alpha val="40000"/>
                </a:prstClr>
              </a:outerShdw>
            </a:effectLst>
          </p:grpSpPr>
          <p:sp>
            <p:nvSpPr>
              <p:cNvPr id="89" name="Freeform 24">
                <a:extLst>
                  <a:ext uri="{FF2B5EF4-FFF2-40B4-BE49-F238E27FC236}">
                    <a16:creationId xmlns:a16="http://schemas.microsoft.com/office/drawing/2014/main" id="{857E28F4-93B5-4AB3-B643-BCB9583B0AA4}"/>
                  </a:ext>
                </a:extLst>
              </p:cNvPr>
              <p:cNvSpPr/>
              <p:nvPr/>
            </p:nvSpPr>
            <p:spPr>
              <a:xfrm>
                <a:off x="3622676" y="3492499"/>
                <a:ext cx="2578868" cy="714375"/>
              </a:xfrm>
              <a:custGeom>
                <a:avLst/>
                <a:gdLst>
                  <a:gd name="connsiteX0" fmla="*/ 190500 w 2559050"/>
                  <a:gd name="connsiteY0" fmla="*/ 0 h 698500"/>
                  <a:gd name="connsiteX1" fmla="*/ 0 w 2559050"/>
                  <a:gd name="connsiteY1" fmla="*/ 152400 h 698500"/>
                  <a:gd name="connsiteX2" fmla="*/ 6350 w 2559050"/>
                  <a:gd name="connsiteY2" fmla="*/ 2159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90500 w 2559050"/>
                  <a:gd name="connsiteY0" fmla="*/ 0 h 698500"/>
                  <a:gd name="connsiteX1" fmla="*/ 0 w 2559050"/>
                  <a:gd name="connsiteY1" fmla="*/ 152400 h 698500"/>
                  <a:gd name="connsiteX2" fmla="*/ 19050 w 2559050"/>
                  <a:gd name="connsiteY2" fmla="*/ 241300 h 698500"/>
                  <a:gd name="connsiteX3" fmla="*/ 2501900 w 2559050"/>
                  <a:gd name="connsiteY3" fmla="*/ 241300 h 698500"/>
                  <a:gd name="connsiteX4" fmla="*/ 2470150 w 2559050"/>
                  <a:gd name="connsiteY4" fmla="*/ 552450 h 698500"/>
                  <a:gd name="connsiteX5" fmla="*/ 76200 w 2559050"/>
                  <a:gd name="connsiteY5" fmla="*/ 565150 h 698500"/>
                  <a:gd name="connsiteX6" fmla="*/ 101600 w 2559050"/>
                  <a:gd name="connsiteY6" fmla="*/ 520700 h 698500"/>
                  <a:gd name="connsiteX7" fmla="*/ 6350 w 2559050"/>
                  <a:gd name="connsiteY7" fmla="*/ 577850 h 698500"/>
                  <a:gd name="connsiteX8" fmla="*/ 44450 w 2559050"/>
                  <a:gd name="connsiteY8" fmla="*/ 666750 h 698500"/>
                  <a:gd name="connsiteX9" fmla="*/ 2400300 w 2559050"/>
                  <a:gd name="connsiteY9" fmla="*/ 692150 h 698500"/>
                  <a:gd name="connsiteX10" fmla="*/ 2432050 w 2559050"/>
                  <a:gd name="connsiteY10" fmla="*/ 666750 h 698500"/>
                  <a:gd name="connsiteX11" fmla="*/ 2501900 w 2559050"/>
                  <a:gd name="connsiteY11" fmla="*/ 698500 h 698500"/>
                  <a:gd name="connsiteX12" fmla="*/ 2552700 w 2559050"/>
                  <a:gd name="connsiteY12" fmla="*/ 685800 h 698500"/>
                  <a:gd name="connsiteX13" fmla="*/ 2559050 w 2559050"/>
                  <a:gd name="connsiteY13" fmla="*/ 158750 h 698500"/>
                  <a:gd name="connsiteX14" fmla="*/ 2476500 w 2559050"/>
                  <a:gd name="connsiteY14" fmla="*/ 95250 h 698500"/>
                  <a:gd name="connsiteX15" fmla="*/ 520700 w 2559050"/>
                  <a:gd name="connsiteY15" fmla="*/ 184150 h 698500"/>
                  <a:gd name="connsiteX16" fmla="*/ 190500 w 2559050"/>
                  <a:gd name="connsiteY16" fmla="*/ 0 h 698500"/>
                  <a:gd name="connsiteX0" fmla="*/ 184150 w 2552700"/>
                  <a:gd name="connsiteY0" fmla="*/ 0 h 698500"/>
                  <a:gd name="connsiteX1" fmla="*/ 9525 w 2552700"/>
                  <a:gd name="connsiteY1" fmla="*/ 152400 h 698500"/>
                  <a:gd name="connsiteX2" fmla="*/ 12700 w 2552700"/>
                  <a:gd name="connsiteY2" fmla="*/ 241300 h 698500"/>
                  <a:gd name="connsiteX3" fmla="*/ 2495550 w 2552700"/>
                  <a:gd name="connsiteY3" fmla="*/ 241300 h 698500"/>
                  <a:gd name="connsiteX4" fmla="*/ 2463800 w 2552700"/>
                  <a:gd name="connsiteY4" fmla="*/ 552450 h 698500"/>
                  <a:gd name="connsiteX5" fmla="*/ 69850 w 2552700"/>
                  <a:gd name="connsiteY5" fmla="*/ 565150 h 698500"/>
                  <a:gd name="connsiteX6" fmla="*/ 95250 w 2552700"/>
                  <a:gd name="connsiteY6" fmla="*/ 520700 h 698500"/>
                  <a:gd name="connsiteX7" fmla="*/ 0 w 2552700"/>
                  <a:gd name="connsiteY7" fmla="*/ 577850 h 698500"/>
                  <a:gd name="connsiteX8" fmla="*/ 38100 w 2552700"/>
                  <a:gd name="connsiteY8" fmla="*/ 666750 h 698500"/>
                  <a:gd name="connsiteX9" fmla="*/ 2393950 w 2552700"/>
                  <a:gd name="connsiteY9" fmla="*/ 692150 h 698500"/>
                  <a:gd name="connsiteX10" fmla="*/ 2425700 w 2552700"/>
                  <a:gd name="connsiteY10" fmla="*/ 666750 h 698500"/>
                  <a:gd name="connsiteX11" fmla="*/ 2495550 w 2552700"/>
                  <a:gd name="connsiteY11" fmla="*/ 698500 h 698500"/>
                  <a:gd name="connsiteX12" fmla="*/ 2546350 w 2552700"/>
                  <a:gd name="connsiteY12" fmla="*/ 685800 h 698500"/>
                  <a:gd name="connsiteX13" fmla="*/ 2552700 w 2552700"/>
                  <a:gd name="connsiteY13" fmla="*/ 158750 h 698500"/>
                  <a:gd name="connsiteX14" fmla="*/ 2470150 w 2552700"/>
                  <a:gd name="connsiteY14" fmla="*/ 95250 h 698500"/>
                  <a:gd name="connsiteX15" fmla="*/ 514350 w 2552700"/>
                  <a:gd name="connsiteY15" fmla="*/ 184150 h 698500"/>
                  <a:gd name="connsiteX16" fmla="*/ 184150 w 2552700"/>
                  <a:gd name="connsiteY16" fmla="*/ 0 h 698500"/>
                  <a:gd name="connsiteX0" fmla="*/ 184150 w 2571750"/>
                  <a:gd name="connsiteY0" fmla="*/ 0 h 698500"/>
                  <a:gd name="connsiteX1" fmla="*/ 9525 w 2571750"/>
                  <a:gd name="connsiteY1" fmla="*/ 152400 h 698500"/>
                  <a:gd name="connsiteX2" fmla="*/ 12700 w 2571750"/>
                  <a:gd name="connsiteY2" fmla="*/ 241300 h 698500"/>
                  <a:gd name="connsiteX3" fmla="*/ 2495550 w 2571750"/>
                  <a:gd name="connsiteY3" fmla="*/ 241300 h 698500"/>
                  <a:gd name="connsiteX4" fmla="*/ 2463800 w 2571750"/>
                  <a:gd name="connsiteY4" fmla="*/ 552450 h 698500"/>
                  <a:gd name="connsiteX5" fmla="*/ 69850 w 2571750"/>
                  <a:gd name="connsiteY5" fmla="*/ 565150 h 698500"/>
                  <a:gd name="connsiteX6" fmla="*/ 95250 w 2571750"/>
                  <a:gd name="connsiteY6" fmla="*/ 520700 h 698500"/>
                  <a:gd name="connsiteX7" fmla="*/ 0 w 2571750"/>
                  <a:gd name="connsiteY7" fmla="*/ 577850 h 698500"/>
                  <a:gd name="connsiteX8" fmla="*/ 38100 w 2571750"/>
                  <a:gd name="connsiteY8" fmla="*/ 666750 h 698500"/>
                  <a:gd name="connsiteX9" fmla="*/ 2393950 w 2571750"/>
                  <a:gd name="connsiteY9" fmla="*/ 692150 h 698500"/>
                  <a:gd name="connsiteX10" fmla="*/ 2425700 w 2571750"/>
                  <a:gd name="connsiteY10" fmla="*/ 666750 h 698500"/>
                  <a:gd name="connsiteX11" fmla="*/ 2495550 w 2571750"/>
                  <a:gd name="connsiteY11" fmla="*/ 698500 h 698500"/>
                  <a:gd name="connsiteX12" fmla="*/ 2546350 w 2571750"/>
                  <a:gd name="connsiteY12" fmla="*/ 685800 h 698500"/>
                  <a:gd name="connsiteX13" fmla="*/ 2571750 w 2571750"/>
                  <a:gd name="connsiteY13" fmla="*/ 193675 h 698500"/>
                  <a:gd name="connsiteX14" fmla="*/ 2470150 w 2571750"/>
                  <a:gd name="connsiteY14" fmla="*/ 95250 h 698500"/>
                  <a:gd name="connsiteX15" fmla="*/ 514350 w 2571750"/>
                  <a:gd name="connsiteY15" fmla="*/ 184150 h 698500"/>
                  <a:gd name="connsiteX16" fmla="*/ 184150 w 2571750"/>
                  <a:gd name="connsiteY16" fmla="*/ 0 h 698500"/>
                  <a:gd name="connsiteX0" fmla="*/ 184150 w 2555875"/>
                  <a:gd name="connsiteY0" fmla="*/ 0 h 698500"/>
                  <a:gd name="connsiteX1" fmla="*/ 9525 w 2555875"/>
                  <a:gd name="connsiteY1" fmla="*/ 152400 h 698500"/>
                  <a:gd name="connsiteX2" fmla="*/ 12700 w 2555875"/>
                  <a:gd name="connsiteY2" fmla="*/ 241300 h 698500"/>
                  <a:gd name="connsiteX3" fmla="*/ 2495550 w 2555875"/>
                  <a:gd name="connsiteY3" fmla="*/ 241300 h 698500"/>
                  <a:gd name="connsiteX4" fmla="*/ 2463800 w 2555875"/>
                  <a:gd name="connsiteY4" fmla="*/ 552450 h 698500"/>
                  <a:gd name="connsiteX5" fmla="*/ 69850 w 2555875"/>
                  <a:gd name="connsiteY5" fmla="*/ 565150 h 698500"/>
                  <a:gd name="connsiteX6" fmla="*/ 95250 w 2555875"/>
                  <a:gd name="connsiteY6" fmla="*/ 520700 h 698500"/>
                  <a:gd name="connsiteX7" fmla="*/ 0 w 2555875"/>
                  <a:gd name="connsiteY7" fmla="*/ 577850 h 698500"/>
                  <a:gd name="connsiteX8" fmla="*/ 38100 w 2555875"/>
                  <a:gd name="connsiteY8" fmla="*/ 666750 h 698500"/>
                  <a:gd name="connsiteX9" fmla="*/ 2393950 w 2555875"/>
                  <a:gd name="connsiteY9" fmla="*/ 692150 h 698500"/>
                  <a:gd name="connsiteX10" fmla="*/ 2425700 w 2555875"/>
                  <a:gd name="connsiteY10" fmla="*/ 666750 h 698500"/>
                  <a:gd name="connsiteX11" fmla="*/ 2495550 w 2555875"/>
                  <a:gd name="connsiteY11" fmla="*/ 698500 h 698500"/>
                  <a:gd name="connsiteX12" fmla="*/ 2546350 w 2555875"/>
                  <a:gd name="connsiteY12" fmla="*/ 685800 h 698500"/>
                  <a:gd name="connsiteX13" fmla="*/ 2555875 w 2555875"/>
                  <a:gd name="connsiteY13" fmla="*/ 171450 h 698500"/>
                  <a:gd name="connsiteX14" fmla="*/ 2470150 w 2555875"/>
                  <a:gd name="connsiteY14" fmla="*/ 95250 h 698500"/>
                  <a:gd name="connsiteX15" fmla="*/ 514350 w 2555875"/>
                  <a:gd name="connsiteY15" fmla="*/ 184150 h 698500"/>
                  <a:gd name="connsiteX16" fmla="*/ 184150 w 2555875"/>
                  <a:gd name="connsiteY16" fmla="*/ 0 h 698500"/>
                  <a:gd name="connsiteX0" fmla="*/ 184150 w 2562506"/>
                  <a:gd name="connsiteY0" fmla="*/ 0 h 698500"/>
                  <a:gd name="connsiteX1" fmla="*/ 9525 w 2562506"/>
                  <a:gd name="connsiteY1" fmla="*/ 152400 h 698500"/>
                  <a:gd name="connsiteX2" fmla="*/ 12700 w 2562506"/>
                  <a:gd name="connsiteY2" fmla="*/ 241300 h 698500"/>
                  <a:gd name="connsiteX3" fmla="*/ 2495550 w 2562506"/>
                  <a:gd name="connsiteY3" fmla="*/ 241300 h 698500"/>
                  <a:gd name="connsiteX4" fmla="*/ 2463800 w 2562506"/>
                  <a:gd name="connsiteY4" fmla="*/ 552450 h 698500"/>
                  <a:gd name="connsiteX5" fmla="*/ 69850 w 2562506"/>
                  <a:gd name="connsiteY5" fmla="*/ 565150 h 698500"/>
                  <a:gd name="connsiteX6" fmla="*/ 95250 w 2562506"/>
                  <a:gd name="connsiteY6" fmla="*/ 520700 h 698500"/>
                  <a:gd name="connsiteX7" fmla="*/ 0 w 2562506"/>
                  <a:gd name="connsiteY7" fmla="*/ 577850 h 698500"/>
                  <a:gd name="connsiteX8" fmla="*/ 38100 w 2562506"/>
                  <a:gd name="connsiteY8" fmla="*/ 666750 h 698500"/>
                  <a:gd name="connsiteX9" fmla="*/ 2393950 w 2562506"/>
                  <a:gd name="connsiteY9" fmla="*/ 692150 h 698500"/>
                  <a:gd name="connsiteX10" fmla="*/ 2425700 w 2562506"/>
                  <a:gd name="connsiteY10" fmla="*/ 666750 h 698500"/>
                  <a:gd name="connsiteX11" fmla="*/ 2495550 w 2562506"/>
                  <a:gd name="connsiteY11" fmla="*/ 698500 h 698500"/>
                  <a:gd name="connsiteX12" fmla="*/ 2562225 w 2562506"/>
                  <a:gd name="connsiteY12" fmla="*/ 685800 h 698500"/>
                  <a:gd name="connsiteX13" fmla="*/ 2555875 w 2562506"/>
                  <a:gd name="connsiteY13" fmla="*/ 171450 h 698500"/>
                  <a:gd name="connsiteX14" fmla="*/ 2470150 w 2562506"/>
                  <a:gd name="connsiteY14" fmla="*/ 95250 h 698500"/>
                  <a:gd name="connsiteX15" fmla="*/ 514350 w 2562506"/>
                  <a:gd name="connsiteY15" fmla="*/ 184150 h 698500"/>
                  <a:gd name="connsiteX16" fmla="*/ 184150 w 2562506"/>
                  <a:gd name="connsiteY16" fmla="*/ 0 h 69850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25700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38100 w 2562506"/>
                  <a:gd name="connsiteY8" fmla="*/ 666750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4150 w 2562506"/>
                  <a:gd name="connsiteY0" fmla="*/ 0 h 692150"/>
                  <a:gd name="connsiteX1" fmla="*/ 9525 w 2562506"/>
                  <a:gd name="connsiteY1" fmla="*/ 152400 h 692150"/>
                  <a:gd name="connsiteX2" fmla="*/ 12700 w 2562506"/>
                  <a:gd name="connsiteY2" fmla="*/ 241300 h 692150"/>
                  <a:gd name="connsiteX3" fmla="*/ 2495550 w 2562506"/>
                  <a:gd name="connsiteY3" fmla="*/ 241300 h 692150"/>
                  <a:gd name="connsiteX4" fmla="*/ 2463800 w 2562506"/>
                  <a:gd name="connsiteY4" fmla="*/ 552450 h 692150"/>
                  <a:gd name="connsiteX5" fmla="*/ 69850 w 2562506"/>
                  <a:gd name="connsiteY5" fmla="*/ 565150 h 692150"/>
                  <a:gd name="connsiteX6" fmla="*/ 95250 w 2562506"/>
                  <a:gd name="connsiteY6" fmla="*/ 520700 h 692150"/>
                  <a:gd name="connsiteX7" fmla="*/ 0 w 2562506"/>
                  <a:gd name="connsiteY7" fmla="*/ 577850 h 692150"/>
                  <a:gd name="connsiteX8" fmla="*/ 9525 w 2562506"/>
                  <a:gd name="connsiteY8" fmla="*/ 688975 h 692150"/>
                  <a:gd name="connsiteX9" fmla="*/ 2393950 w 2562506"/>
                  <a:gd name="connsiteY9" fmla="*/ 692150 h 692150"/>
                  <a:gd name="connsiteX10" fmla="*/ 2435225 w 2562506"/>
                  <a:gd name="connsiteY10" fmla="*/ 666750 h 692150"/>
                  <a:gd name="connsiteX11" fmla="*/ 2479675 w 2562506"/>
                  <a:gd name="connsiteY11" fmla="*/ 692150 h 692150"/>
                  <a:gd name="connsiteX12" fmla="*/ 2562225 w 2562506"/>
                  <a:gd name="connsiteY12" fmla="*/ 685800 h 692150"/>
                  <a:gd name="connsiteX13" fmla="*/ 2555875 w 2562506"/>
                  <a:gd name="connsiteY13" fmla="*/ 171450 h 692150"/>
                  <a:gd name="connsiteX14" fmla="*/ 2470150 w 2562506"/>
                  <a:gd name="connsiteY14" fmla="*/ 95250 h 692150"/>
                  <a:gd name="connsiteX15" fmla="*/ 514350 w 2562506"/>
                  <a:gd name="connsiteY15" fmla="*/ 184150 h 692150"/>
                  <a:gd name="connsiteX16" fmla="*/ 184150 w 2562506"/>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92075 w 2559331"/>
                  <a:gd name="connsiteY6" fmla="*/ 520700 h 692150"/>
                  <a:gd name="connsiteX7" fmla="*/ 0 w 2559331"/>
                  <a:gd name="connsiteY7" fmla="*/ 593725 h 692150"/>
                  <a:gd name="connsiteX8" fmla="*/ 6350 w 2559331"/>
                  <a:gd name="connsiteY8" fmla="*/ 688975 h 692150"/>
                  <a:gd name="connsiteX9" fmla="*/ 2390775 w 2559331"/>
                  <a:gd name="connsiteY9" fmla="*/ 692150 h 692150"/>
                  <a:gd name="connsiteX10" fmla="*/ 2432050 w 2559331"/>
                  <a:gd name="connsiteY10" fmla="*/ 6667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92375 w 2559331"/>
                  <a:gd name="connsiteY3" fmla="*/ 24130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6062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32050 w 2559331"/>
                  <a:gd name="connsiteY11" fmla="*/ 666750 h 692150"/>
                  <a:gd name="connsiteX12" fmla="*/ 2476500 w 2559331"/>
                  <a:gd name="connsiteY12" fmla="*/ 692150 h 692150"/>
                  <a:gd name="connsiteX13" fmla="*/ 2559050 w 2559331"/>
                  <a:gd name="connsiteY13" fmla="*/ 685800 h 692150"/>
                  <a:gd name="connsiteX14" fmla="*/ 2552700 w 2559331"/>
                  <a:gd name="connsiteY14" fmla="*/ 171450 h 692150"/>
                  <a:gd name="connsiteX15" fmla="*/ 2466975 w 2559331"/>
                  <a:gd name="connsiteY15" fmla="*/ 95250 h 692150"/>
                  <a:gd name="connsiteX16" fmla="*/ 511175 w 2559331"/>
                  <a:gd name="connsiteY16" fmla="*/ 184150 h 692150"/>
                  <a:gd name="connsiteX17" fmla="*/ 180975 w 2559331"/>
                  <a:gd name="connsiteY17"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476500 w 2559331"/>
                  <a:gd name="connsiteY11" fmla="*/ 692150 h 692150"/>
                  <a:gd name="connsiteX12" fmla="*/ 2559050 w 2559331"/>
                  <a:gd name="connsiteY12" fmla="*/ 685800 h 692150"/>
                  <a:gd name="connsiteX13" fmla="*/ 2552700 w 2559331"/>
                  <a:gd name="connsiteY13" fmla="*/ 171450 h 692150"/>
                  <a:gd name="connsiteX14" fmla="*/ 2466975 w 2559331"/>
                  <a:gd name="connsiteY14" fmla="*/ 95250 h 692150"/>
                  <a:gd name="connsiteX15" fmla="*/ 511175 w 2559331"/>
                  <a:gd name="connsiteY15" fmla="*/ 184150 h 692150"/>
                  <a:gd name="connsiteX16" fmla="*/ 180975 w 2559331"/>
                  <a:gd name="connsiteY16" fmla="*/ 0 h 692150"/>
                  <a:gd name="connsiteX0" fmla="*/ 180975 w 2559331"/>
                  <a:gd name="connsiteY0" fmla="*/ 0 h 692150"/>
                  <a:gd name="connsiteX1" fmla="*/ 6350 w 2559331"/>
                  <a:gd name="connsiteY1" fmla="*/ 152400 h 692150"/>
                  <a:gd name="connsiteX2" fmla="*/ 9525 w 2559331"/>
                  <a:gd name="connsiteY2" fmla="*/ 241300 h 692150"/>
                  <a:gd name="connsiteX3" fmla="*/ 2454275 w 2559331"/>
                  <a:gd name="connsiteY3" fmla="*/ 234950 h 692150"/>
                  <a:gd name="connsiteX4" fmla="*/ 2454275 w 2559331"/>
                  <a:gd name="connsiteY4" fmla="*/ 552450 h 692150"/>
                  <a:gd name="connsiteX5" fmla="*/ 66675 w 2559331"/>
                  <a:gd name="connsiteY5" fmla="*/ 565150 h 692150"/>
                  <a:gd name="connsiteX6" fmla="*/ 88900 w 2559331"/>
                  <a:gd name="connsiteY6" fmla="*/ 568325 h 692150"/>
                  <a:gd name="connsiteX7" fmla="*/ 92075 w 2559331"/>
                  <a:gd name="connsiteY7" fmla="*/ 520700 h 692150"/>
                  <a:gd name="connsiteX8" fmla="*/ 0 w 2559331"/>
                  <a:gd name="connsiteY8" fmla="*/ 593725 h 692150"/>
                  <a:gd name="connsiteX9" fmla="*/ 6350 w 2559331"/>
                  <a:gd name="connsiteY9" fmla="*/ 688975 h 692150"/>
                  <a:gd name="connsiteX10" fmla="*/ 2390775 w 2559331"/>
                  <a:gd name="connsiteY10" fmla="*/ 692150 h 692150"/>
                  <a:gd name="connsiteX11" fmla="*/ 2559050 w 2559331"/>
                  <a:gd name="connsiteY11" fmla="*/ 685800 h 692150"/>
                  <a:gd name="connsiteX12" fmla="*/ 2552700 w 2559331"/>
                  <a:gd name="connsiteY12" fmla="*/ 171450 h 692150"/>
                  <a:gd name="connsiteX13" fmla="*/ 2466975 w 2559331"/>
                  <a:gd name="connsiteY13" fmla="*/ 95250 h 692150"/>
                  <a:gd name="connsiteX14" fmla="*/ 511175 w 2559331"/>
                  <a:gd name="connsiteY14" fmla="*/ 184150 h 692150"/>
                  <a:gd name="connsiteX15" fmla="*/ 180975 w 2559331"/>
                  <a:gd name="connsiteY15" fmla="*/ 0 h 692150"/>
                  <a:gd name="connsiteX0" fmla="*/ 180975 w 2559331"/>
                  <a:gd name="connsiteY0" fmla="*/ 0 h 688975"/>
                  <a:gd name="connsiteX1" fmla="*/ 6350 w 2559331"/>
                  <a:gd name="connsiteY1" fmla="*/ 152400 h 688975"/>
                  <a:gd name="connsiteX2" fmla="*/ 9525 w 2559331"/>
                  <a:gd name="connsiteY2" fmla="*/ 241300 h 688975"/>
                  <a:gd name="connsiteX3" fmla="*/ 2454275 w 2559331"/>
                  <a:gd name="connsiteY3" fmla="*/ 234950 h 688975"/>
                  <a:gd name="connsiteX4" fmla="*/ 2454275 w 2559331"/>
                  <a:gd name="connsiteY4" fmla="*/ 552450 h 688975"/>
                  <a:gd name="connsiteX5" fmla="*/ 66675 w 2559331"/>
                  <a:gd name="connsiteY5" fmla="*/ 565150 h 688975"/>
                  <a:gd name="connsiteX6" fmla="*/ 88900 w 2559331"/>
                  <a:gd name="connsiteY6" fmla="*/ 568325 h 688975"/>
                  <a:gd name="connsiteX7" fmla="*/ 92075 w 2559331"/>
                  <a:gd name="connsiteY7" fmla="*/ 520700 h 688975"/>
                  <a:gd name="connsiteX8" fmla="*/ 0 w 2559331"/>
                  <a:gd name="connsiteY8" fmla="*/ 593725 h 688975"/>
                  <a:gd name="connsiteX9" fmla="*/ 6350 w 2559331"/>
                  <a:gd name="connsiteY9" fmla="*/ 688975 h 688975"/>
                  <a:gd name="connsiteX10" fmla="*/ 2559050 w 2559331"/>
                  <a:gd name="connsiteY10" fmla="*/ 685800 h 688975"/>
                  <a:gd name="connsiteX11" fmla="*/ 2552700 w 2559331"/>
                  <a:gd name="connsiteY11" fmla="*/ 171450 h 688975"/>
                  <a:gd name="connsiteX12" fmla="*/ 2466975 w 2559331"/>
                  <a:gd name="connsiteY12" fmla="*/ 95250 h 688975"/>
                  <a:gd name="connsiteX13" fmla="*/ 511175 w 2559331"/>
                  <a:gd name="connsiteY13" fmla="*/ 184150 h 688975"/>
                  <a:gd name="connsiteX14" fmla="*/ 180975 w 25593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2231"/>
                  <a:gd name="connsiteY0" fmla="*/ 0 h 688975"/>
                  <a:gd name="connsiteX1" fmla="*/ 6350 w 2572231"/>
                  <a:gd name="connsiteY1" fmla="*/ 152400 h 688975"/>
                  <a:gd name="connsiteX2" fmla="*/ 9525 w 2572231"/>
                  <a:gd name="connsiteY2" fmla="*/ 241300 h 688975"/>
                  <a:gd name="connsiteX3" fmla="*/ 2454275 w 2572231"/>
                  <a:gd name="connsiteY3" fmla="*/ 234950 h 688975"/>
                  <a:gd name="connsiteX4" fmla="*/ 2454275 w 2572231"/>
                  <a:gd name="connsiteY4" fmla="*/ 552450 h 688975"/>
                  <a:gd name="connsiteX5" fmla="*/ 66675 w 2572231"/>
                  <a:gd name="connsiteY5" fmla="*/ 565150 h 688975"/>
                  <a:gd name="connsiteX6" fmla="*/ 88900 w 2572231"/>
                  <a:gd name="connsiteY6" fmla="*/ 568325 h 688975"/>
                  <a:gd name="connsiteX7" fmla="*/ 92075 w 2572231"/>
                  <a:gd name="connsiteY7" fmla="*/ 520700 h 688975"/>
                  <a:gd name="connsiteX8" fmla="*/ 0 w 2572231"/>
                  <a:gd name="connsiteY8" fmla="*/ 593725 h 688975"/>
                  <a:gd name="connsiteX9" fmla="*/ 6350 w 2572231"/>
                  <a:gd name="connsiteY9" fmla="*/ 688975 h 688975"/>
                  <a:gd name="connsiteX10" fmla="*/ 2559050 w 2572231"/>
                  <a:gd name="connsiteY10" fmla="*/ 685800 h 688975"/>
                  <a:gd name="connsiteX11" fmla="*/ 2552700 w 2572231"/>
                  <a:gd name="connsiteY11" fmla="*/ 171450 h 688975"/>
                  <a:gd name="connsiteX12" fmla="*/ 2466975 w 2572231"/>
                  <a:gd name="connsiteY12" fmla="*/ 95250 h 688975"/>
                  <a:gd name="connsiteX13" fmla="*/ 511175 w 2572231"/>
                  <a:gd name="connsiteY13" fmla="*/ 184150 h 688975"/>
                  <a:gd name="connsiteX14" fmla="*/ 180975 w 2572231"/>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4798"/>
                  <a:gd name="connsiteY0" fmla="*/ 0 h 688975"/>
                  <a:gd name="connsiteX1" fmla="*/ 6350 w 2574798"/>
                  <a:gd name="connsiteY1" fmla="*/ 152400 h 688975"/>
                  <a:gd name="connsiteX2" fmla="*/ 9525 w 2574798"/>
                  <a:gd name="connsiteY2" fmla="*/ 241300 h 688975"/>
                  <a:gd name="connsiteX3" fmla="*/ 2454275 w 2574798"/>
                  <a:gd name="connsiteY3" fmla="*/ 234950 h 688975"/>
                  <a:gd name="connsiteX4" fmla="*/ 2454275 w 2574798"/>
                  <a:gd name="connsiteY4" fmla="*/ 552450 h 688975"/>
                  <a:gd name="connsiteX5" fmla="*/ 66675 w 2574798"/>
                  <a:gd name="connsiteY5" fmla="*/ 565150 h 688975"/>
                  <a:gd name="connsiteX6" fmla="*/ 88900 w 2574798"/>
                  <a:gd name="connsiteY6" fmla="*/ 568325 h 688975"/>
                  <a:gd name="connsiteX7" fmla="*/ 92075 w 2574798"/>
                  <a:gd name="connsiteY7" fmla="*/ 520700 h 688975"/>
                  <a:gd name="connsiteX8" fmla="*/ 0 w 2574798"/>
                  <a:gd name="connsiteY8" fmla="*/ 593725 h 688975"/>
                  <a:gd name="connsiteX9" fmla="*/ 6350 w 2574798"/>
                  <a:gd name="connsiteY9" fmla="*/ 688975 h 688975"/>
                  <a:gd name="connsiteX10" fmla="*/ 2562225 w 2574798"/>
                  <a:gd name="connsiteY10" fmla="*/ 666750 h 688975"/>
                  <a:gd name="connsiteX11" fmla="*/ 2552700 w 2574798"/>
                  <a:gd name="connsiteY11" fmla="*/ 171450 h 688975"/>
                  <a:gd name="connsiteX12" fmla="*/ 2466975 w 2574798"/>
                  <a:gd name="connsiteY12" fmla="*/ 95250 h 688975"/>
                  <a:gd name="connsiteX13" fmla="*/ 511175 w 2574798"/>
                  <a:gd name="connsiteY13" fmla="*/ 184150 h 688975"/>
                  <a:gd name="connsiteX14" fmla="*/ 180975 w 257479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7418"/>
                  <a:gd name="connsiteY0" fmla="*/ 0 h 688975"/>
                  <a:gd name="connsiteX1" fmla="*/ 6350 w 2577418"/>
                  <a:gd name="connsiteY1" fmla="*/ 152400 h 688975"/>
                  <a:gd name="connsiteX2" fmla="*/ 9525 w 2577418"/>
                  <a:gd name="connsiteY2" fmla="*/ 241300 h 688975"/>
                  <a:gd name="connsiteX3" fmla="*/ 2454275 w 2577418"/>
                  <a:gd name="connsiteY3" fmla="*/ 234950 h 688975"/>
                  <a:gd name="connsiteX4" fmla="*/ 2454275 w 2577418"/>
                  <a:gd name="connsiteY4" fmla="*/ 552450 h 688975"/>
                  <a:gd name="connsiteX5" fmla="*/ 66675 w 2577418"/>
                  <a:gd name="connsiteY5" fmla="*/ 565150 h 688975"/>
                  <a:gd name="connsiteX6" fmla="*/ 88900 w 2577418"/>
                  <a:gd name="connsiteY6" fmla="*/ 568325 h 688975"/>
                  <a:gd name="connsiteX7" fmla="*/ 92075 w 2577418"/>
                  <a:gd name="connsiteY7" fmla="*/ 520700 h 688975"/>
                  <a:gd name="connsiteX8" fmla="*/ 0 w 2577418"/>
                  <a:gd name="connsiteY8" fmla="*/ 593725 h 688975"/>
                  <a:gd name="connsiteX9" fmla="*/ 6350 w 2577418"/>
                  <a:gd name="connsiteY9" fmla="*/ 688975 h 688975"/>
                  <a:gd name="connsiteX10" fmla="*/ 2565400 w 2577418"/>
                  <a:gd name="connsiteY10" fmla="*/ 688975 h 688975"/>
                  <a:gd name="connsiteX11" fmla="*/ 2552700 w 2577418"/>
                  <a:gd name="connsiteY11" fmla="*/ 171450 h 688975"/>
                  <a:gd name="connsiteX12" fmla="*/ 2466975 w 2577418"/>
                  <a:gd name="connsiteY12" fmla="*/ 95250 h 688975"/>
                  <a:gd name="connsiteX13" fmla="*/ 511175 w 2577418"/>
                  <a:gd name="connsiteY13" fmla="*/ 184150 h 688975"/>
                  <a:gd name="connsiteX14" fmla="*/ 180975 w 2577418"/>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54275 w 2570812"/>
                  <a:gd name="connsiteY3" fmla="*/ 2349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4275 w 2570812"/>
                  <a:gd name="connsiteY4" fmla="*/ 552450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511175 w 2570812"/>
                  <a:gd name="connsiteY13" fmla="*/ 1841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485775 w 2570812"/>
                  <a:gd name="connsiteY13" fmla="*/ 171450 h 688975"/>
                  <a:gd name="connsiteX14" fmla="*/ 180975 w 2570812"/>
                  <a:gd name="connsiteY14" fmla="*/ 0 h 68897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466975 w 2570812"/>
                  <a:gd name="connsiteY12" fmla="*/ 95250 h 688975"/>
                  <a:gd name="connsiteX13" fmla="*/ 180975 w 2570812"/>
                  <a:gd name="connsiteY13" fmla="*/ 0 h 688975"/>
                  <a:gd name="connsiteX0" fmla="*/ 180975 w 2570812"/>
                  <a:gd name="connsiteY0" fmla="*/ 31750 h 720725"/>
                  <a:gd name="connsiteX1" fmla="*/ 6350 w 2570812"/>
                  <a:gd name="connsiteY1" fmla="*/ 184150 h 720725"/>
                  <a:gd name="connsiteX2" fmla="*/ 9525 w 2570812"/>
                  <a:gd name="connsiteY2" fmla="*/ 273050 h 720725"/>
                  <a:gd name="connsiteX3" fmla="*/ 2460625 w 2570812"/>
                  <a:gd name="connsiteY3" fmla="*/ 279400 h 720725"/>
                  <a:gd name="connsiteX4" fmla="*/ 2457450 w 2570812"/>
                  <a:gd name="connsiteY4" fmla="*/ 593725 h 720725"/>
                  <a:gd name="connsiteX5" fmla="*/ 66675 w 2570812"/>
                  <a:gd name="connsiteY5" fmla="*/ 596900 h 720725"/>
                  <a:gd name="connsiteX6" fmla="*/ 88900 w 2570812"/>
                  <a:gd name="connsiteY6" fmla="*/ 600075 h 720725"/>
                  <a:gd name="connsiteX7" fmla="*/ 92075 w 2570812"/>
                  <a:gd name="connsiteY7" fmla="*/ 552450 h 720725"/>
                  <a:gd name="connsiteX8" fmla="*/ 0 w 2570812"/>
                  <a:gd name="connsiteY8" fmla="*/ 625475 h 720725"/>
                  <a:gd name="connsiteX9" fmla="*/ 6350 w 2570812"/>
                  <a:gd name="connsiteY9" fmla="*/ 720725 h 720725"/>
                  <a:gd name="connsiteX10" fmla="*/ 2565400 w 2570812"/>
                  <a:gd name="connsiteY10" fmla="*/ 720725 h 720725"/>
                  <a:gd name="connsiteX11" fmla="*/ 2552700 w 2570812"/>
                  <a:gd name="connsiteY11" fmla="*/ 203200 h 720725"/>
                  <a:gd name="connsiteX12" fmla="*/ 2336800 w 2570812"/>
                  <a:gd name="connsiteY12" fmla="*/ 0 h 720725"/>
                  <a:gd name="connsiteX13" fmla="*/ 180975 w 2570812"/>
                  <a:gd name="connsiteY13" fmla="*/ 31750 h 720725"/>
                  <a:gd name="connsiteX0" fmla="*/ 180975 w 2570812"/>
                  <a:gd name="connsiteY0" fmla="*/ 0 h 688975"/>
                  <a:gd name="connsiteX1" fmla="*/ 6350 w 2570812"/>
                  <a:gd name="connsiteY1" fmla="*/ 152400 h 688975"/>
                  <a:gd name="connsiteX2" fmla="*/ 9525 w 2570812"/>
                  <a:gd name="connsiteY2" fmla="*/ 241300 h 688975"/>
                  <a:gd name="connsiteX3" fmla="*/ 2460625 w 2570812"/>
                  <a:gd name="connsiteY3" fmla="*/ 247650 h 688975"/>
                  <a:gd name="connsiteX4" fmla="*/ 2457450 w 2570812"/>
                  <a:gd name="connsiteY4" fmla="*/ 561975 h 688975"/>
                  <a:gd name="connsiteX5" fmla="*/ 66675 w 2570812"/>
                  <a:gd name="connsiteY5" fmla="*/ 565150 h 688975"/>
                  <a:gd name="connsiteX6" fmla="*/ 88900 w 2570812"/>
                  <a:gd name="connsiteY6" fmla="*/ 568325 h 688975"/>
                  <a:gd name="connsiteX7" fmla="*/ 92075 w 2570812"/>
                  <a:gd name="connsiteY7" fmla="*/ 520700 h 688975"/>
                  <a:gd name="connsiteX8" fmla="*/ 0 w 2570812"/>
                  <a:gd name="connsiteY8" fmla="*/ 593725 h 688975"/>
                  <a:gd name="connsiteX9" fmla="*/ 6350 w 2570812"/>
                  <a:gd name="connsiteY9" fmla="*/ 688975 h 688975"/>
                  <a:gd name="connsiteX10" fmla="*/ 2565400 w 2570812"/>
                  <a:gd name="connsiteY10" fmla="*/ 688975 h 688975"/>
                  <a:gd name="connsiteX11" fmla="*/ 2552700 w 2570812"/>
                  <a:gd name="connsiteY11" fmla="*/ 171450 h 688975"/>
                  <a:gd name="connsiteX12" fmla="*/ 2352675 w 2570812"/>
                  <a:gd name="connsiteY12" fmla="*/ 19050 h 688975"/>
                  <a:gd name="connsiteX13" fmla="*/ 180975 w 2570812"/>
                  <a:gd name="connsiteY13" fmla="*/ 0 h 6889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52675 w 2570812"/>
                  <a:gd name="connsiteY12" fmla="*/ 4445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308225 w 2570812"/>
                  <a:gd name="connsiteY12" fmla="*/ 1270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0812"/>
                  <a:gd name="connsiteY0" fmla="*/ 0 h 714375"/>
                  <a:gd name="connsiteX1" fmla="*/ 6350 w 2570812"/>
                  <a:gd name="connsiteY1" fmla="*/ 177800 h 714375"/>
                  <a:gd name="connsiteX2" fmla="*/ 9525 w 2570812"/>
                  <a:gd name="connsiteY2" fmla="*/ 266700 h 714375"/>
                  <a:gd name="connsiteX3" fmla="*/ 2460625 w 2570812"/>
                  <a:gd name="connsiteY3" fmla="*/ 273050 h 714375"/>
                  <a:gd name="connsiteX4" fmla="*/ 2457450 w 2570812"/>
                  <a:gd name="connsiteY4" fmla="*/ 587375 h 714375"/>
                  <a:gd name="connsiteX5" fmla="*/ 66675 w 2570812"/>
                  <a:gd name="connsiteY5" fmla="*/ 590550 h 714375"/>
                  <a:gd name="connsiteX6" fmla="*/ 88900 w 2570812"/>
                  <a:gd name="connsiteY6" fmla="*/ 593725 h 714375"/>
                  <a:gd name="connsiteX7" fmla="*/ 92075 w 2570812"/>
                  <a:gd name="connsiteY7" fmla="*/ 546100 h 714375"/>
                  <a:gd name="connsiteX8" fmla="*/ 0 w 2570812"/>
                  <a:gd name="connsiteY8" fmla="*/ 619125 h 714375"/>
                  <a:gd name="connsiteX9" fmla="*/ 6350 w 2570812"/>
                  <a:gd name="connsiteY9" fmla="*/ 714375 h 714375"/>
                  <a:gd name="connsiteX10" fmla="*/ 2565400 w 2570812"/>
                  <a:gd name="connsiteY10" fmla="*/ 714375 h 714375"/>
                  <a:gd name="connsiteX11" fmla="*/ 2552700 w 2570812"/>
                  <a:gd name="connsiteY11" fmla="*/ 196850 h 714375"/>
                  <a:gd name="connsiteX12" fmla="*/ 2295525 w 2570812"/>
                  <a:gd name="connsiteY12" fmla="*/ 0 h 714375"/>
                  <a:gd name="connsiteX13" fmla="*/ 225425 w 2570812"/>
                  <a:gd name="connsiteY13" fmla="*/ 0 h 714375"/>
                  <a:gd name="connsiteX0" fmla="*/ 225425 w 2578868"/>
                  <a:gd name="connsiteY0" fmla="*/ 0 h 714375"/>
                  <a:gd name="connsiteX1" fmla="*/ 6350 w 2578868"/>
                  <a:gd name="connsiteY1" fmla="*/ 177800 h 714375"/>
                  <a:gd name="connsiteX2" fmla="*/ 9525 w 2578868"/>
                  <a:gd name="connsiteY2" fmla="*/ 266700 h 714375"/>
                  <a:gd name="connsiteX3" fmla="*/ 2460625 w 2578868"/>
                  <a:gd name="connsiteY3" fmla="*/ 273050 h 714375"/>
                  <a:gd name="connsiteX4" fmla="*/ 2457450 w 2578868"/>
                  <a:gd name="connsiteY4" fmla="*/ 587375 h 714375"/>
                  <a:gd name="connsiteX5" fmla="*/ 66675 w 2578868"/>
                  <a:gd name="connsiteY5" fmla="*/ 590550 h 714375"/>
                  <a:gd name="connsiteX6" fmla="*/ 88900 w 2578868"/>
                  <a:gd name="connsiteY6" fmla="*/ 593725 h 714375"/>
                  <a:gd name="connsiteX7" fmla="*/ 92075 w 2578868"/>
                  <a:gd name="connsiteY7" fmla="*/ 546100 h 714375"/>
                  <a:gd name="connsiteX8" fmla="*/ 0 w 2578868"/>
                  <a:gd name="connsiteY8" fmla="*/ 619125 h 714375"/>
                  <a:gd name="connsiteX9" fmla="*/ 6350 w 2578868"/>
                  <a:gd name="connsiteY9" fmla="*/ 714375 h 714375"/>
                  <a:gd name="connsiteX10" fmla="*/ 2565400 w 2578868"/>
                  <a:gd name="connsiteY10" fmla="*/ 714375 h 714375"/>
                  <a:gd name="connsiteX11" fmla="*/ 2578868 w 2578868"/>
                  <a:gd name="connsiteY11" fmla="*/ 202083 h 714375"/>
                  <a:gd name="connsiteX12" fmla="*/ 2295525 w 2578868"/>
                  <a:gd name="connsiteY12" fmla="*/ 0 h 714375"/>
                  <a:gd name="connsiteX13" fmla="*/ 225425 w 2578868"/>
                  <a:gd name="connsiteY13" fmla="*/ 0 h 71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78868" h="714375">
                    <a:moveTo>
                      <a:pt x="225425" y="0"/>
                    </a:moveTo>
                    <a:lnTo>
                      <a:pt x="6350" y="177800"/>
                    </a:lnTo>
                    <a:lnTo>
                      <a:pt x="9525" y="266700"/>
                    </a:lnTo>
                    <a:lnTo>
                      <a:pt x="2460625" y="273050"/>
                    </a:lnTo>
                    <a:cubicBezTo>
                      <a:pt x="2459567" y="377825"/>
                      <a:pt x="2458508" y="482600"/>
                      <a:pt x="2457450" y="587375"/>
                    </a:cubicBezTo>
                    <a:lnTo>
                      <a:pt x="66675" y="590550"/>
                    </a:lnTo>
                    <a:cubicBezTo>
                      <a:pt x="69850" y="588433"/>
                      <a:pt x="85725" y="595842"/>
                      <a:pt x="88900" y="593725"/>
                    </a:cubicBezTo>
                    <a:lnTo>
                      <a:pt x="92075" y="546100"/>
                    </a:lnTo>
                    <a:lnTo>
                      <a:pt x="0" y="619125"/>
                    </a:lnTo>
                    <a:lnTo>
                      <a:pt x="6350" y="714375"/>
                    </a:lnTo>
                    <a:lnTo>
                      <a:pt x="2565400" y="714375"/>
                    </a:lnTo>
                    <a:cubicBezTo>
                      <a:pt x="2583392" y="672042"/>
                      <a:pt x="2576751" y="377766"/>
                      <a:pt x="2578868" y="202083"/>
                    </a:cubicBezTo>
                    <a:cubicBezTo>
                      <a:pt x="2493143" y="120591"/>
                      <a:pt x="2381250" y="65617"/>
                      <a:pt x="2295525" y="0"/>
                    </a:cubicBezTo>
                    <a:lnTo>
                      <a:pt x="225425" y="0"/>
                    </a:lnTo>
                    <a:close/>
                  </a:path>
                </a:pathLst>
              </a:custGeom>
              <a:solidFill>
                <a:schemeClr val="accent2"/>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90" name="Rectangle 22">
                <a:extLst>
                  <a:ext uri="{FF2B5EF4-FFF2-40B4-BE49-F238E27FC236}">
                    <a16:creationId xmlns:a16="http://schemas.microsoft.com/office/drawing/2014/main" id="{A36523D8-E1CA-487A-8CBD-428DBA0C5D72}"/>
                  </a:ext>
                </a:extLst>
              </p:cNvPr>
              <p:cNvSpPr/>
              <p:nvPr/>
            </p:nvSpPr>
            <p:spPr>
              <a:xfrm>
                <a:off x="3707904" y="3762375"/>
                <a:ext cx="2376264" cy="321543"/>
              </a:xfrm>
              <a:custGeom>
                <a:avLst/>
                <a:gdLst>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 name="connsiteX0" fmla="*/ 0 w 2376264"/>
                  <a:gd name="connsiteY0" fmla="*/ 0 h 321543"/>
                  <a:gd name="connsiteX1" fmla="*/ 2376264 w 2376264"/>
                  <a:gd name="connsiteY1" fmla="*/ 0 h 321543"/>
                  <a:gd name="connsiteX2" fmla="*/ 2376264 w 2376264"/>
                  <a:gd name="connsiteY2" fmla="*/ 321543 h 321543"/>
                  <a:gd name="connsiteX3" fmla="*/ 0 w 2376264"/>
                  <a:gd name="connsiteY3" fmla="*/ 321543 h 321543"/>
                  <a:gd name="connsiteX4" fmla="*/ 0 w 2376264"/>
                  <a:gd name="connsiteY4" fmla="*/ 0 h 321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64" h="321543">
                    <a:moveTo>
                      <a:pt x="0" y="0"/>
                    </a:moveTo>
                    <a:lnTo>
                      <a:pt x="2376264" y="0"/>
                    </a:lnTo>
                    <a:lnTo>
                      <a:pt x="2376264" y="321543"/>
                    </a:lnTo>
                    <a:lnTo>
                      <a:pt x="0" y="321543"/>
                    </a:lnTo>
                    <a:cubicBezTo>
                      <a:pt x="34925" y="258812"/>
                      <a:pt x="50800" y="110356"/>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nvGrpSpPr>
            <p:cNvPr id="86" name="Group 85">
              <a:extLst>
                <a:ext uri="{FF2B5EF4-FFF2-40B4-BE49-F238E27FC236}">
                  <a16:creationId xmlns:a16="http://schemas.microsoft.com/office/drawing/2014/main" id="{A4689C4B-4307-4373-84A5-09EF6ADDAECA}"/>
                </a:ext>
              </a:extLst>
            </p:cNvPr>
            <p:cNvGrpSpPr/>
            <p:nvPr/>
          </p:nvGrpSpPr>
          <p:grpSpPr>
            <a:xfrm>
              <a:off x="4117666" y="4061275"/>
              <a:ext cx="1832471" cy="391100"/>
              <a:chOff x="3644106" y="3130550"/>
              <a:chExt cx="2603340" cy="555625"/>
            </a:xfrm>
            <a:effectLst>
              <a:outerShdw blurRad="50800" dist="38100" dir="8100000" algn="tr" rotWithShape="0">
                <a:prstClr val="black">
                  <a:alpha val="40000"/>
                </a:prstClr>
              </a:outerShdw>
            </a:effectLst>
          </p:grpSpPr>
          <p:sp>
            <p:nvSpPr>
              <p:cNvPr id="87" name="Freeform 27">
                <a:extLst>
                  <a:ext uri="{FF2B5EF4-FFF2-40B4-BE49-F238E27FC236}">
                    <a16:creationId xmlns:a16="http://schemas.microsoft.com/office/drawing/2014/main" id="{DE515BEB-EC2E-4833-A06D-A53CD19358C0}"/>
                  </a:ext>
                </a:extLst>
              </p:cNvPr>
              <p:cNvSpPr/>
              <p:nvPr/>
            </p:nvSpPr>
            <p:spPr>
              <a:xfrm>
                <a:off x="3644106" y="3130550"/>
                <a:ext cx="2603340" cy="555625"/>
              </a:xfrm>
              <a:custGeom>
                <a:avLst/>
                <a:gdLst>
                  <a:gd name="connsiteX0" fmla="*/ 47625 w 2552700"/>
                  <a:gd name="connsiteY0" fmla="*/ 374650 h 685800"/>
                  <a:gd name="connsiteX1" fmla="*/ 0 w 2552700"/>
                  <a:gd name="connsiteY1" fmla="*/ 422275 h 685800"/>
                  <a:gd name="connsiteX2" fmla="*/ 447675 w 2552700"/>
                  <a:gd name="connsiteY2" fmla="*/ 685800 h 685800"/>
                  <a:gd name="connsiteX3" fmla="*/ 2549525 w 2552700"/>
                  <a:gd name="connsiteY3" fmla="*/ 615950 h 685800"/>
                  <a:gd name="connsiteX4" fmla="*/ 2552700 w 2552700"/>
                  <a:gd name="connsiteY4" fmla="*/ 273050 h 685800"/>
                  <a:gd name="connsiteX5" fmla="*/ 1384300 w 2552700"/>
                  <a:gd name="connsiteY5" fmla="*/ 0 h 685800"/>
                  <a:gd name="connsiteX6" fmla="*/ 6350 w 2552700"/>
                  <a:gd name="connsiteY6" fmla="*/ 168275 h 685800"/>
                  <a:gd name="connsiteX7" fmla="*/ 3175 w 2552700"/>
                  <a:gd name="connsiteY7" fmla="*/ 206375 h 685800"/>
                  <a:gd name="connsiteX8" fmla="*/ 463550 w 2552700"/>
                  <a:gd name="connsiteY8" fmla="*/ 374650 h 685800"/>
                  <a:gd name="connsiteX9" fmla="*/ 2520950 w 2552700"/>
                  <a:gd name="connsiteY9" fmla="*/ 333375 h 685800"/>
                  <a:gd name="connsiteX10" fmla="*/ 2501900 w 2552700"/>
                  <a:gd name="connsiteY10" fmla="*/ 549275 h 685800"/>
                  <a:gd name="connsiteX11" fmla="*/ 473075 w 2552700"/>
                  <a:gd name="connsiteY11" fmla="*/ 622300 h 685800"/>
                  <a:gd name="connsiteX12" fmla="*/ 47625 w 2552700"/>
                  <a:gd name="connsiteY12" fmla="*/ 374650 h 685800"/>
                  <a:gd name="connsiteX0" fmla="*/ 47625 w 2552700"/>
                  <a:gd name="connsiteY0" fmla="*/ 263525 h 574675"/>
                  <a:gd name="connsiteX1" fmla="*/ 0 w 2552700"/>
                  <a:gd name="connsiteY1" fmla="*/ 311150 h 574675"/>
                  <a:gd name="connsiteX2" fmla="*/ 447675 w 2552700"/>
                  <a:gd name="connsiteY2" fmla="*/ 574675 h 574675"/>
                  <a:gd name="connsiteX3" fmla="*/ 2549525 w 2552700"/>
                  <a:gd name="connsiteY3" fmla="*/ 504825 h 574675"/>
                  <a:gd name="connsiteX4" fmla="*/ 2552700 w 2552700"/>
                  <a:gd name="connsiteY4" fmla="*/ 161925 h 574675"/>
                  <a:gd name="connsiteX5" fmla="*/ 1552575 w 2552700"/>
                  <a:gd name="connsiteY5" fmla="*/ 0 h 574675"/>
                  <a:gd name="connsiteX6" fmla="*/ 6350 w 2552700"/>
                  <a:gd name="connsiteY6" fmla="*/ 57150 h 574675"/>
                  <a:gd name="connsiteX7" fmla="*/ 3175 w 2552700"/>
                  <a:gd name="connsiteY7" fmla="*/ 95250 h 574675"/>
                  <a:gd name="connsiteX8" fmla="*/ 463550 w 2552700"/>
                  <a:gd name="connsiteY8" fmla="*/ 263525 h 574675"/>
                  <a:gd name="connsiteX9" fmla="*/ 2520950 w 2552700"/>
                  <a:gd name="connsiteY9" fmla="*/ 222250 h 574675"/>
                  <a:gd name="connsiteX10" fmla="*/ 2501900 w 2552700"/>
                  <a:gd name="connsiteY10" fmla="*/ 438150 h 574675"/>
                  <a:gd name="connsiteX11" fmla="*/ 473075 w 2552700"/>
                  <a:gd name="connsiteY11" fmla="*/ 511175 h 574675"/>
                  <a:gd name="connsiteX12" fmla="*/ 47625 w 2552700"/>
                  <a:gd name="connsiteY12" fmla="*/ 263525 h 574675"/>
                  <a:gd name="connsiteX0" fmla="*/ 47625 w 2552700"/>
                  <a:gd name="connsiteY0" fmla="*/ 244475 h 555625"/>
                  <a:gd name="connsiteX1" fmla="*/ 0 w 2552700"/>
                  <a:gd name="connsiteY1" fmla="*/ 292100 h 555625"/>
                  <a:gd name="connsiteX2" fmla="*/ 447675 w 2552700"/>
                  <a:gd name="connsiteY2" fmla="*/ 555625 h 555625"/>
                  <a:gd name="connsiteX3" fmla="*/ 2549525 w 2552700"/>
                  <a:gd name="connsiteY3" fmla="*/ 485775 h 555625"/>
                  <a:gd name="connsiteX4" fmla="*/ 2552700 w 2552700"/>
                  <a:gd name="connsiteY4" fmla="*/ 142875 h 555625"/>
                  <a:gd name="connsiteX5" fmla="*/ 1606550 w 2552700"/>
                  <a:gd name="connsiteY5" fmla="*/ 0 h 555625"/>
                  <a:gd name="connsiteX6" fmla="*/ 6350 w 2552700"/>
                  <a:gd name="connsiteY6" fmla="*/ 38100 h 555625"/>
                  <a:gd name="connsiteX7" fmla="*/ 3175 w 2552700"/>
                  <a:gd name="connsiteY7" fmla="*/ 76200 h 555625"/>
                  <a:gd name="connsiteX8" fmla="*/ 463550 w 2552700"/>
                  <a:gd name="connsiteY8" fmla="*/ 244475 h 555625"/>
                  <a:gd name="connsiteX9" fmla="*/ 2520950 w 2552700"/>
                  <a:gd name="connsiteY9" fmla="*/ 203200 h 555625"/>
                  <a:gd name="connsiteX10" fmla="*/ 2501900 w 2552700"/>
                  <a:gd name="connsiteY10" fmla="*/ 419100 h 555625"/>
                  <a:gd name="connsiteX11" fmla="*/ 473075 w 2552700"/>
                  <a:gd name="connsiteY11" fmla="*/ 492125 h 555625"/>
                  <a:gd name="connsiteX12" fmla="*/ 47625 w 2552700"/>
                  <a:gd name="connsiteY12" fmla="*/ 244475 h 555625"/>
                  <a:gd name="connsiteX0" fmla="*/ 47625 w 2585519"/>
                  <a:gd name="connsiteY0" fmla="*/ 244475 h 555625"/>
                  <a:gd name="connsiteX1" fmla="*/ 0 w 2585519"/>
                  <a:gd name="connsiteY1" fmla="*/ 292100 h 555625"/>
                  <a:gd name="connsiteX2" fmla="*/ 447675 w 2585519"/>
                  <a:gd name="connsiteY2" fmla="*/ 555625 h 555625"/>
                  <a:gd name="connsiteX3" fmla="*/ 2549525 w 2585519"/>
                  <a:gd name="connsiteY3" fmla="*/ 485775 h 555625"/>
                  <a:gd name="connsiteX4" fmla="*/ 2552700 w 2585519"/>
                  <a:gd name="connsiteY4" fmla="*/ 142875 h 555625"/>
                  <a:gd name="connsiteX5" fmla="*/ 1606550 w 2585519"/>
                  <a:gd name="connsiteY5" fmla="*/ 0 h 555625"/>
                  <a:gd name="connsiteX6" fmla="*/ 6350 w 2585519"/>
                  <a:gd name="connsiteY6" fmla="*/ 38100 h 555625"/>
                  <a:gd name="connsiteX7" fmla="*/ 3175 w 2585519"/>
                  <a:gd name="connsiteY7" fmla="*/ 76200 h 555625"/>
                  <a:gd name="connsiteX8" fmla="*/ 463550 w 2585519"/>
                  <a:gd name="connsiteY8" fmla="*/ 244475 h 555625"/>
                  <a:gd name="connsiteX9" fmla="*/ 2520950 w 2585519"/>
                  <a:gd name="connsiteY9" fmla="*/ 203200 h 555625"/>
                  <a:gd name="connsiteX10" fmla="*/ 2501900 w 2585519"/>
                  <a:gd name="connsiteY10" fmla="*/ 419100 h 555625"/>
                  <a:gd name="connsiteX11" fmla="*/ 473075 w 2585519"/>
                  <a:gd name="connsiteY11" fmla="*/ 492125 h 555625"/>
                  <a:gd name="connsiteX12" fmla="*/ 47625 w 2585519"/>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520950 w 2599371"/>
                  <a:gd name="connsiteY9" fmla="*/ 203200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01900 w 2599371"/>
                  <a:gd name="connsiteY10" fmla="*/ 41910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501900 w 2599371"/>
                  <a:gd name="connsiteY11" fmla="*/ 419100 h 555625"/>
                  <a:gd name="connsiteX12" fmla="*/ 473075 w 2599371"/>
                  <a:gd name="connsiteY12" fmla="*/ 492125 h 555625"/>
                  <a:gd name="connsiteX13" fmla="*/ 47625 w 2599371"/>
                  <a:gd name="connsiteY13"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527300 w 2599371"/>
                  <a:gd name="connsiteY10" fmla="*/ 307975 h 555625"/>
                  <a:gd name="connsiteX11" fmla="*/ 2479675 w 2599371"/>
                  <a:gd name="connsiteY11" fmla="*/ 425450 h 555625"/>
                  <a:gd name="connsiteX12" fmla="*/ 473075 w 2599371"/>
                  <a:gd name="connsiteY12" fmla="*/ 492125 h 555625"/>
                  <a:gd name="connsiteX13" fmla="*/ 47625 w 2599371"/>
                  <a:gd name="connsiteY13" fmla="*/ 244475 h 555625"/>
                  <a:gd name="connsiteX0" fmla="*/ 47625 w 2740156"/>
                  <a:gd name="connsiteY0" fmla="*/ 244475 h 555625"/>
                  <a:gd name="connsiteX1" fmla="*/ 0 w 2740156"/>
                  <a:gd name="connsiteY1" fmla="*/ 292100 h 555625"/>
                  <a:gd name="connsiteX2" fmla="*/ 447675 w 2740156"/>
                  <a:gd name="connsiteY2" fmla="*/ 555625 h 555625"/>
                  <a:gd name="connsiteX3" fmla="*/ 2549525 w 2740156"/>
                  <a:gd name="connsiteY3" fmla="*/ 485775 h 555625"/>
                  <a:gd name="connsiteX4" fmla="*/ 2552700 w 2740156"/>
                  <a:gd name="connsiteY4" fmla="*/ 142875 h 555625"/>
                  <a:gd name="connsiteX5" fmla="*/ 1606550 w 2740156"/>
                  <a:gd name="connsiteY5" fmla="*/ 0 h 555625"/>
                  <a:gd name="connsiteX6" fmla="*/ 6350 w 2740156"/>
                  <a:gd name="connsiteY6" fmla="*/ 38100 h 555625"/>
                  <a:gd name="connsiteX7" fmla="*/ 3175 w 2740156"/>
                  <a:gd name="connsiteY7" fmla="*/ 76200 h 555625"/>
                  <a:gd name="connsiteX8" fmla="*/ 463550 w 2740156"/>
                  <a:gd name="connsiteY8" fmla="*/ 244475 h 555625"/>
                  <a:gd name="connsiteX9" fmla="*/ 2495550 w 2740156"/>
                  <a:gd name="connsiteY9" fmla="*/ 206375 h 555625"/>
                  <a:gd name="connsiteX10" fmla="*/ 2479675 w 2740156"/>
                  <a:gd name="connsiteY10" fmla="*/ 425450 h 555625"/>
                  <a:gd name="connsiteX11" fmla="*/ 473075 w 2740156"/>
                  <a:gd name="connsiteY11" fmla="*/ 492125 h 555625"/>
                  <a:gd name="connsiteX12" fmla="*/ 47625 w 2740156"/>
                  <a:gd name="connsiteY12" fmla="*/ 244475 h 555625"/>
                  <a:gd name="connsiteX0" fmla="*/ 47625 w 2646925"/>
                  <a:gd name="connsiteY0" fmla="*/ 244475 h 555625"/>
                  <a:gd name="connsiteX1" fmla="*/ 0 w 2646925"/>
                  <a:gd name="connsiteY1" fmla="*/ 292100 h 555625"/>
                  <a:gd name="connsiteX2" fmla="*/ 447675 w 2646925"/>
                  <a:gd name="connsiteY2" fmla="*/ 555625 h 555625"/>
                  <a:gd name="connsiteX3" fmla="*/ 2549525 w 2646925"/>
                  <a:gd name="connsiteY3" fmla="*/ 485775 h 555625"/>
                  <a:gd name="connsiteX4" fmla="*/ 2552700 w 2646925"/>
                  <a:gd name="connsiteY4" fmla="*/ 142875 h 555625"/>
                  <a:gd name="connsiteX5" fmla="*/ 1606550 w 2646925"/>
                  <a:gd name="connsiteY5" fmla="*/ 0 h 555625"/>
                  <a:gd name="connsiteX6" fmla="*/ 6350 w 2646925"/>
                  <a:gd name="connsiteY6" fmla="*/ 38100 h 555625"/>
                  <a:gd name="connsiteX7" fmla="*/ 3175 w 2646925"/>
                  <a:gd name="connsiteY7" fmla="*/ 76200 h 555625"/>
                  <a:gd name="connsiteX8" fmla="*/ 463550 w 2646925"/>
                  <a:gd name="connsiteY8" fmla="*/ 244475 h 555625"/>
                  <a:gd name="connsiteX9" fmla="*/ 2495550 w 2646925"/>
                  <a:gd name="connsiteY9" fmla="*/ 206375 h 555625"/>
                  <a:gd name="connsiteX10" fmla="*/ 2479675 w 2646925"/>
                  <a:gd name="connsiteY10" fmla="*/ 425450 h 555625"/>
                  <a:gd name="connsiteX11" fmla="*/ 473075 w 2646925"/>
                  <a:gd name="connsiteY11" fmla="*/ 492125 h 555625"/>
                  <a:gd name="connsiteX12" fmla="*/ 47625 w 2646925"/>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95550 w 2599371"/>
                  <a:gd name="connsiteY9" fmla="*/ 206375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47625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47625 w 2599371"/>
                  <a:gd name="connsiteY12" fmla="*/ 244475 h 555625"/>
                  <a:gd name="connsiteX0" fmla="*/ 24625 w 2608121"/>
                  <a:gd name="connsiteY0" fmla="*/ 244475 h 555625"/>
                  <a:gd name="connsiteX1" fmla="*/ 8750 w 2608121"/>
                  <a:gd name="connsiteY1" fmla="*/ 292100 h 555625"/>
                  <a:gd name="connsiteX2" fmla="*/ 456425 w 2608121"/>
                  <a:gd name="connsiteY2" fmla="*/ 555625 h 555625"/>
                  <a:gd name="connsiteX3" fmla="*/ 2558275 w 2608121"/>
                  <a:gd name="connsiteY3" fmla="*/ 485775 h 555625"/>
                  <a:gd name="connsiteX4" fmla="*/ 2561450 w 2608121"/>
                  <a:gd name="connsiteY4" fmla="*/ 142875 h 555625"/>
                  <a:gd name="connsiteX5" fmla="*/ 1615300 w 2608121"/>
                  <a:gd name="connsiteY5" fmla="*/ 0 h 555625"/>
                  <a:gd name="connsiteX6" fmla="*/ 15100 w 2608121"/>
                  <a:gd name="connsiteY6" fmla="*/ 38100 h 555625"/>
                  <a:gd name="connsiteX7" fmla="*/ 11925 w 2608121"/>
                  <a:gd name="connsiteY7" fmla="*/ 76200 h 555625"/>
                  <a:gd name="connsiteX8" fmla="*/ 472300 w 2608121"/>
                  <a:gd name="connsiteY8" fmla="*/ 244475 h 555625"/>
                  <a:gd name="connsiteX9" fmla="*/ 2478900 w 2608121"/>
                  <a:gd name="connsiteY9" fmla="*/ 209550 h 555625"/>
                  <a:gd name="connsiteX10" fmla="*/ 2488425 w 2608121"/>
                  <a:gd name="connsiteY10" fmla="*/ 425450 h 555625"/>
                  <a:gd name="connsiteX11" fmla="*/ 481825 w 2608121"/>
                  <a:gd name="connsiteY11" fmla="*/ 492125 h 555625"/>
                  <a:gd name="connsiteX12" fmla="*/ 24625 w 2608121"/>
                  <a:gd name="connsiteY12" fmla="*/ 244475 h 555625"/>
                  <a:gd name="connsiteX0" fmla="*/ 20208 w 2622754"/>
                  <a:gd name="connsiteY0" fmla="*/ 244475 h 555625"/>
                  <a:gd name="connsiteX1" fmla="*/ 23383 w 2622754"/>
                  <a:gd name="connsiteY1" fmla="*/ 292100 h 555625"/>
                  <a:gd name="connsiteX2" fmla="*/ 471058 w 2622754"/>
                  <a:gd name="connsiteY2" fmla="*/ 555625 h 555625"/>
                  <a:gd name="connsiteX3" fmla="*/ 2572908 w 2622754"/>
                  <a:gd name="connsiteY3" fmla="*/ 485775 h 555625"/>
                  <a:gd name="connsiteX4" fmla="*/ 2576083 w 2622754"/>
                  <a:gd name="connsiteY4" fmla="*/ 142875 h 555625"/>
                  <a:gd name="connsiteX5" fmla="*/ 1629933 w 2622754"/>
                  <a:gd name="connsiteY5" fmla="*/ 0 h 555625"/>
                  <a:gd name="connsiteX6" fmla="*/ 29733 w 2622754"/>
                  <a:gd name="connsiteY6" fmla="*/ 38100 h 555625"/>
                  <a:gd name="connsiteX7" fmla="*/ 26558 w 2622754"/>
                  <a:gd name="connsiteY7" fmla="*/ 76200 h 555625"/>
                  <a:gd name="connsiteX8" fmla="*/ 486933 w 2622754"/>
                  <a:gd name="connsiteY8" fmla="*/ 244475 h 555625"/>
                  <a:gd name="connsiteX9" fmla="*/ 2493533 w 2622754"/>
                  <a:gd name="connsiteY9" fmla="*/ 209550 h 555625"/>
                  <a:gd name="connsiteX10" fmla="*/ 2503058 w 2622754"/>
                  <a:gd name="connsiteY10" fmla="*/ 425450 h 555625"/>
                  <a:gd name="connsiteX11" fmla="*/ 496458 w 2622754"/>
                  <a:gd name="connsiteY11" fmla="*/ 492125 h 555625"/>
                  <a:gd name="connsiteX12" fmla="*/ 20208 w 2622754"/>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73075 w 2599371"/>
                  <a:gd name="connsiteY11" fmla="*/ 492125 h 555625"/>
                  <a:gd name="connsiteX12" fmla="*/ 63500 w 2599371"/>
                  <a:gd name="connsiteY12" fmla="*/ 244475 h 555625"/>
                  <a:gd name="connsiteX0" fmla="*/ 63500 w 2599371"/>
                  <a:gd name="connsiteY0" fmla="*/ 244475 h 555625"/>
                  <a:gd name="connsiteX1" fmla="*/ 0 w 2599371"/>
                  <a:gd name="connsiteY1" fmla="*/ 292100 h 555625"/>
                  <a:gd name="connsiteX2" fmla="*/ 447675 w 2599371"/>
                  <a:gd name="connsiteY2" fmla="*/ 555625 h 555625"/>
                  <a:gd name="connsiteX3" fmla="*/ 2549525 w 2599371"/>
                  <a:gd name="connsiteY3" fmla="*/ 485775 h 555625"/>
                  <a:gd name="connsiteX4" fmla="*/ 2552700 w 2599371"/>
                  <a:gd name="connsiteY4" fmla="*/ 142875 h 555625"/>
                  <a:gd name="connsiteX5" fmla="*/ 1606550 w 2599371"/>
                  <a:gd name="connsiteY5" fmla="*/ 0 h 555625"/>
                  <a:gd name="connsiteX6" fmla="*/ 6350 w 2599371"/>
                  <a:gd name="connsiteY6" fmla="*/ 38100 h 555625"/>
                  <a:gd name="connsiteX7" fmla="*/ 3175 w 2599371"/>
                  <a:gd name="connsiteY7" fmla="*/ 76200 h 555625"/>
                  <a:gd name="connsiteX8" fmla="*/ 463550 w 2599371"/>
                  <a:gd name="connsiteY8" fmla="*/ 244475 h 555625"/>
                  <a:gd name="connsiteX9" fmla="*/ 2470150 w 2599371"/>
                  <a:gd name="connsiteY9" fmla="*/ 209550 h 555625"/>
                  <a:gd name="connsiteX10" fmla="*/ 2479675 w 2599371"/>
                  <a:gd name="connsiteY10" fmla="*/ 425450 h 555625"/>
                  <a:gd name="connsiteX11" fmla="*/ 485775 w 2599371"/>
                  <a:gd name="connsiteY11" fmla="*/ 488950 h 555625"/>
                  <a:gd name="connsiteX12" fmla="*/ 63500 w 2599371"/>
                  <a:gd name="connsiteY12" fmla="*/ 244475 h 555625"/>
                  <a:gd name="connsiteX0" fmla="*/ 96355 w 2632226"/>
                  <a:gd name="connsiteY0" fmla="*/ 244475 h 555625"/>
                  <a:gd name="connsiteX1" fmla="*/ 36030 w 2632226"/>
                  <a:gd name="connsiteY1" fmla="*/ 247650 h 555625"/>
                  <a:gd name="connsiteX2" fmla="*/ 32855 w 2632226"/>
                  <a:gd name="connsiteY2" fmla="*/ 292100 h 555625"/>
                  <a:gd name="connsiteX3" fmla="*/ 480530 w 2632226"/>
                  <a:gd name="connsiteY3" fmla="*/ 555625 h 555625"/>
                  <a:gd name="connsiteX4" fmla="*/ 2582380 w 2632226"/>
                  <a:gd name="connsiteY4" fmla="*/ 485775 h 555625"/>
                  <a:gd name="connsiteX5" fmla="*/ 2585555 w 2632226"/>
                  <a:gd name="connsiteY5" fmla="*/ 142875 h 555625"/>
                  <a:gd name="connsiteX6" fmla="*/ 1639405 w 2632226"/>
                  <a:gd name="connsiteY6" fmla="*/ 0 h 555625"/>
                  <a:gd name="connsiteX7" fmla="*/ 39205 w 2632226"/>
                  <a:gd name="connsiteY7" fmla="*/ 38100 h 555625"/>
                  <a:gd name="connsiteX8" fmla="*/ 36030 w 2632226"/>
                  <a:gd name="connsiteY8" fmla="*/ 76200 h 555625"/>
                  <a:gd name="connsiteX9" fmla="*/ 496405 w 2632226"/>
                  <a:gd name="connsiteY9" fmla="*/ 244475 h 555625"/>
                  <a:gd name="connsiteX10" fmla="*/ 2503005 w 2632226"/>
                  <a:gd name="connsiteY10" fmla="*/ 209550 h 555625"/>
                  <a:gd name="connsiteX11" fmla="*/ 2512530 w 2632226"/>
                  <a:gd name="connsiteY11" fmla="*/ 425450 h 555625"/>
                  <a:gd name="connsiteX12" fmla="*/ 518630 w 2632226"/>
                  <a:gd name="connsiteY12" fmla="*/ 488950 h 555625"/>
                  <a:gd name="connsiteX13" fmla="*/ 96355 w 2632226"/>
                  <a:gd name="connsiteY13" fmla="*/ 244475 h 555625"/>
                  <a:gd name="connsiteX0" fmla="*/ 105580 w 2641451"/>
                  <a:gd name="connsiteY0" fmla="*/ 244475 h 555625"/>
                  <a:gd name="connsiteX1" fmla="*/ 19061 w 2641451"/>
                  <a:gd name="connsiteY1" fmla="*/ 226218 h 555625"/>
                  <a:gd name="connsiteX2" fmla="*/ 42080 w 2641451"/>
                  <a:gd name="connsiteY2" fmla="*/ 292100 h 555625"/>
                  <a:gd name="connsiteX3" fmla="*/ 489755 w 2641451"/>
                  <a:gd name="connsiteY3" fmla="*/ 555625 h 555625"/>
                  <a:gd name="connsiteX4" fmla="*/ 2591605 w 2641451"/>
                  <a:gd name="connsiteY4" fmla="*/ 485775 h 555625"/>
                  <a:gd name="connsiteX5" fmla="*/ 2594780 w 2641451"/>
                  <a:gd name="connsiteY5" fmla="*/ 142875 h 555625"/>
                  <a:gd name="connsiteX6" fmla="*/ 1648630 w 2641451"/>
                  <a:gd name="connsiteY6" fmla="*/ 0 h 555625"/>
                  <a:gd name="connsiteX7" fmla="*/ 48430 w 2641451"/>
                  <a:gd name="connsiteY7" fmla="*/ 38100 h 555625"/>
                  <a:gd name="connsiteX8" fmla="*/ 45255 w 2641451"/>
                  <a:gd name="connsiteY8" fmla="*/ 76200 h 555625"/>
                  <a:gd name="connsiteX9" fmla="*/ 505630 w 2641451"/>
                  <a:gd name="connsiteY9" fmla="*/ 244475 h 555625"/>
                  <a:gd name="connsiteX10" fmla="*/ 2512230 w 2641451"/>
                  <a:gd name="connsiteY10" fmla="*/ 209550 h 555625"/>
                  <a:gd name="connsiteX11" fmla="*/ 2521755 w 2641451"/>
                  <a:gd name="connsiteY11" fmla="*/ 425450 h 555625"/>
                  <a:gd name="connsiteX12" fmla="*/ 527855 w 2641451"/>
                  <a:gd name="connsiteY12" fmla="*/ 488950 h 555625"/>
                  <a:gd name="connsiteX13" fmla="*/ 105580 w 2641451"/>
                  <a:gd name="connsiteY13" fmla="*/ 244475 h 555625"/>
                  <a:gd name="connsiteX0" fmla="*/ 100036 w 2635907"/>
                  <a:gd name="connsiteY0" fmla="*/ 244475 h 555625"/>
                  <a:gd name="connsiteX1" fmla="*/ 27804 w 2635907"/>
                  <a:gd name="connsiteY1" fmla="*/ 266699 h 555625"/>
                  <a:gd name="connsiteX2" fmla="*/ 36536 w 2635907"/>
                  <a:gd name="connsiteY2" fmla="*/ 292100 h 555625"/>
                  <a:gd name="connsiteX3" fmla="*/ 484211 w 2635907"/>
                  <a:gd name="connsiteY3" fmla="*/ 555625 h 555625"/>
                  <a:gd name="connsiteX4" fmla="*/ 2586061 w 2635907"/>
                  <a:gd name="connsiteY4" fmla="*/ 485775 h 555625"/>
                  <a:gd name="connsiteX5" fmla="*/ 2589236 w 2635907"/>
                  <a:gd name="connsiteY5" fmla="*/ 142875 h 555625"/>
                  <a:gd name="connsiteX6" fmla="*/ 1643086 w 2635907"/>
                  <a:gd name="connsiteY6" fmla="*/ 0 h 555625"/>
                  <a:gd name="connsiteX7" fmla="*/ 42886 w 2635907"/>
                  <a:gd name="connsiteY7" fmla="*/ 38100 h 555625"/>
                  <a:gd name="connsiteX8" fmla="*/ 39711 w 2635907"/>
                  <a:gd name="connsiteY8" fmla="*/ 76200 h 555625"/>
                  <a:gd name="connsiteX9" fmla="*/ 500086 w 2635907"/>
                  <a:gd name="connsiteY9" fmla="*/ 244475 h 555625"/>
                  <a:gd name="connsiteX10" fmla="*/ 2506686 w 2635907"/>
                  <a:gd name="connsiteY10" fmla="*/ 209550 h 555625"/>
                  <a:gd name="connsiteX11" fmla="*/ 2516211 w 2635907"/>
                  <a:gd name="connsiteY11" fmla="*/ 425450 h 555625"/>
                  <a:gd name="connsiteX12" fmla="*/ 522311 w 2635907"/>
                  <a:gd name="connsiteY12" fmla="*/ 488950 h 555625"/>
                  <a:gd name="connsiteX13" fmla="*/ 100036 w 2635907"/>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103571 w 2639442"/>
                  <a:gd name="connsiteY0" fmla="*/ 244475 h 555625"/>
                  <a:gd name="connsiteX1" fmla="*/ 21814 w 2639442"/>
                  <a:gd name="connsiteY1" fmla="*/ 226218 h 555625"/>
                  <a:gd name="connsiteX2" fmla="*/ 40071 w 2639442"/>
                  <a:gd name="connsiteY2" fmla="*/ 292100 h 555625"/>
                  <a:gd name="connsiteX3" fmla="*/ 487746 w 2639442"/>
                  <a:gd name="connsiteY3" fmla="*/ 555625 h 555625"/>
                  <a:gd name="connsiteX4" fmla="*/ 2589596 w 2639442"/>
                  <a:gd name="connsiteY4" fmla="*/ 485775 h 555625"/>
                  <a:gd name="connsiteX5" fmla="*/ 2592771 w 2639442"/>
                  <a:gd name="connsiteY5" fmla="*/ 142875 h 555625"/>
                  <a:gd name="connsiteX6" fmla="*/ 1646621 w 2639442"/>
                  <a:gd name="connsiteY6" fmla="*/ 0 h 555625"/>
                  <a:gd name="connsiteX7" fmla="*/ 46421 w 2639442"/>
                  <a:gd name="connsiteY7" fmla="*/ 38100 h 555625"/>
                  <a:gd name="connsiteX8" fmla="*/ 43246 w 2639442"/>
                  <a:gd name="connsiteY8" fmla="*/ 76200 h 555625"/>
                  <a:gd name="connsiteX9" fmla="*/ 503621 w 2639442"/>
                  <a:gd name="connsiteY9" fmla="*/ 244475 h 555625"/>
                  <a:gd name="connsiteX10" fmla="*/ 2510221 w 2639442"/>
                  <a:gd name="connsiteY10" fmla="*/ 209550 h 555625"/>
                  <a:gd name="connsiteX11" fmla="*/ 2519746 w 2639442"/>
                  <a:gd name="connsiteY11" fmla="*/ 425450 h 555625"/>
                  <a:gd name="connsiteX12" fmla="*/ 525846 w 2639442"/>
                  <a:gd name="connsiteY12" fmla="*/ 488950 h 555625"/>
                  <a:gd name="connsiteX13" fmla="*/ 103571 w 2639442"/>
                  <a:gd name="connsiteY13" fmla="*/ 244475 h 555625"/>
                  <a:gd name="connsiteX0" fmla="*/ 98616 w 2634487"/>
                  <a:gd name="connsiteY0" fmla="*/ 244475 h 555625"/>
                  <a:gd name="connsiteX1" fmla="*/ 16859 w 2634487"/>
                  <a:gd name="connsiteY1" fmla="*/ 226218 h 555625"/>
                  <a:gd name="connsiteX2" fmla="*/ 35116 w 2634487"/>
                  <a:gd name="connsiteY2" fmla="*/ 292100 h 555625"/>
                  <a:gd name="connsiteX3" fmla="*/ 482791 w 2634487"/>
                  <a:gd name="connsiteY3" fmla="*/ 555625 h 555625"/>
                  <a:gd name="connsiteX4" fmla="*/ 2584641 w 2634487"/>
                  <a:gd name="connsiteY4" fmla="*/ 485775 h 555625"/>
                  <a:gd name="connsiteX5" fmla="*/ 2587816 w 2634487"/>
                  <a:gd name="connsiteY5" fmla="*/ 142875 h 555625"/>
                  <a:gd name="connsiteX6" fmla="*/ 1641666 w 2634487"/>
                  <a:gd name="connsiteY6" fmla="*/ 0 h 555625"/>
                  <a:gd name="connsiteX7" fmla="*/ 41466 w 2634487"/>
                  <a:gd name="connsiteY7" fmla="*/ 38100 h 555625"/>
                  <a:gd name="connsiteX8" fmla="*/ 38291 w 2634487"/>
                  <a:gd name="connsiteY8" fmla="*/ 76200 h 555625"/>
                  <a:gd name="connsiteX9" fmla="*/ 498666 w 2634487"/>
                  <a:gd name="connsiteY9" fmla="*/ 244475 h 555625"/>
                  <a:gd name="connsiteX10" fmla="*/ 2505266 w 2634487"/>
                  <a:gd name="connsiteY10" fmla="*/ 209550 h 555625"/>
                  <a:gd name="connsiteX11" fmla="*/ 2514791 w 2634487"/>
                  <a:gd name="connsiteY11" fmla="*/ 425450 h 555625"/>
                  <a:gd name="connsiteX12" fmla="*/ 520891 w 2634487"/>
                  <a:gd name="connsiteY12" fmla="*/ 488950 h 555625"/>
                  <a:gd name="connsiteX13" fmla="*/ 98616 w 2634487"/>
                  <a:gd name="connsiteY13" fmla="*/ 244475 h 555625"/>
                  <a:gd name="connsiteX0" fmla="*/ 81757 w 2617628"/>
                  <a:gd name="connsiteY0" fmla="*/ 244475 h 555625"/>
                  <a:gd name="connsiteX1" fmla="*/ 0 w 2617628"/>
                  <a:gd name="connsiteY1" fmla="*/ 226218 h 555625"/>
                  <a:gd name="connsiteX2" fmla="*/ 18257 w 2617628"/>
                  <a:gd name="connsiteY2" fmla="*/ 292100 h 555625"/>
                  <a:gd name="connsiteX3" fmla="*/ 465932 w 2617628"/>
                  <a:gd name="connsiteY3" fmla="*/ 555625 h 555625"/>
                  <a:gd name="connsiteX4" fmla="*/ 2567782 w 2617628"/>
                  <a:gd name="connsiteY4" fmla="*/ 485775 h 555625"/>
                  <a:gd name="connsiteX5" fmla="*/ 2570957 w 2617628"/>
                  <a:gd name="connsiteY5" fmla="*/ 142875 h 555625"/>
                  <a:gd name="connsiteX6" fmla="*/ 1624807 w 2617628"/>
                  <a:gd name="connsiteY6" fmla="*/ 0 h 555625"/>
                  <a:gd name="connsiteX7" fmla="*/ 24607 w 2617628"/>
                  <a:gd name="connsiteY7" fmla="*/ 38100 h 555625"/>
                  <a:gd name="connsiteX8" fmla="*/ 21432 w 2617628"/>
                  <a:gd name="connsiteY8" fmla="*/ 76200 h 555625"/>
                  <a:gd name="connsiteX9" fmla="*/ 481807 w 2617628"/>
                  <a:gd name="connsiteY9" fmla="*/ 244475 h 555625"/>
                  <a:gd name="connsiteX10" fmla="*/ 2488407 w 2617628"/>
                  <a:gd name="connsiteY10" fmla="*/ 209550 h 555625"/>
                  <a:gd name="connsiteX11" fmla="*/ 2497932 w 2617628"/>
                  <a:gd name="connsiteY11" fmla="*/ 425450 h 555625"/>
                  <a:gd name="connsiteX12" fmla="*/ 504032 w 2617628"/>
                  <a:gd name="connsiteY12" fmla="*/ 488950 h 555625"/>
                  <a:gd name="connsiteX13" fmla="*/ 81757 w 2617628"/>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7649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8100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9844 w 2603340"/>
                  <a:gd name="connsiteY7" fmla="*/ 33337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 name="connsiteX0" fmla="*/ 67469 w 2603340"/>
                  <a:gd name="connsiteY0" fmla="*/ 244475 h 555625"/>
                  <a:gd name="connsiteX1" fmla="*/ 0 w 2603340"/>
                  <a:gd name="connsiteY1" fmla="*/ 242887 h 555625"/>
                  <a:gd name="connsiteX2" fmla="*/ 3969 w 2603340"/>
                  <a:gd name="connsiteY2" fmla="*/ 292100 h 555625"/>
                  <a:gd name="connsiteX3" fmla="*/ 451644 w 2603340"/>
                  <a:gd name="connsiteY3" fmla="*/ 555625 h 555625"/>
                  <a:gd name="connsiteX4" fmla="*/ 2553494 w 2603340"/>
                  <a:gd name="connsiteY4" fmla="*/ 485775 h 555625"/>
                  <a:gd name="connsiteX5" fmla="*/ 2556669 w 2603340"/>
                  <a:gd name="connsiteY5" fmla="*/ 142875 h 555625"/>
                  <a:gd name="connsiteX6" fmla="*/ 1610519 w 2603340"/>
                  <a:gd name="connsiteY6" fmla="*/ 0 h 555625"/>
                  <a:gd name="connsiteX7" fmla="*/ 10319 w 2603340"/>
                  <a:gd name="connsiteY7" fmla="*/ 30955 h 555625"/>
                  <a:gd name="connsiteX8" fmla="*/ 7144 w 2603340"/>
                  <a:gd name="connsiteY8" fmla="*/ 76200 h 555625"/>
                  <a:gd name="connsiteX9" fmla="*/ 467519 w 2603340"/>
                  <a:gd name="connsiteY9" fmla="*/ 244475 h 555625"/>
                  <a:gd name="connsiteX10" fmla="*/ 2474119 w 2603340"/>
                  <a:gd name="connsiteY10" fmla="*/ 209550 h 555625"/>
                  <a:gd name="connsiteX11" fmla="*/ 2483644 w 2603340"/>
                  <a:gd name="connsiteY11" fmla="*/ 425450 h 555625"/>
                  <a:gd name="connsiteX12" fmla="*/ 489744 w 2603340"/>
                  <a:gd name="connsiteY12" fmla="*/ 488950 h 555625"/>
                  <a:gd name="connsiteX13" fmla="*/ 67469 w 2603340"/>
                  <a:gd name="connsiteY13" fmla="*/ 244475 h 5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03340" h="555625">
                    <a:moveTo>
                      <a:pt x="67469" y="244475"/>
                    </a:moveTo>
                    <a:cubicBezTo>
                      <a:pt x="66940" y="247651"/>
                      <a:pt x="46301" y="239713"/>
                      <a:pt x="0" y="242887"/>
                    </a:cubicBezTo>
                    <a:cubicBezTo>
                      <a:pt x="6086" y="288924"/>
                      <a:pt x="-2116" y="262732"/>
                      <a:pt x="3969" y="292100"/>
                    </a:cubicBezTo>
                    <a:lnTo>
                      <a:pt x="451644" y="555625"/>
                    </a:lnTo>
                    <a:lnTo>
                      <a:pt x="2553494" y="485775"/>
                    </a:lnTo>
                    <a:cubicBezTo>
                      <a:pt x="2605352" y="396875"/>
                      <a:pt x="2631811" y="276225"/>
                      <a:pt x="2556669" y="142875"/>
                    </a:cubicBezTo>
                    <a:lnTo>
                      <a:pt x="1610519" y="0"/>
                    </a:lnTo>
                    <a:lnTo>
                      <a:pt x="10319" y="30955"/>
                    </a:lnTo>
                    <a:lnTo>
                      <a:pt x="7144" y="76200"/>
                    </a:lnTo>
                    <a:lnTo>
                      <a:pt x="467519" y="244475"/>
                    </a:lnTo>
                    <a:lnTo>
                      <a:pt x="2474119" y="209550"/>
                    </a:lnTo>
                    <a:cubicBezTo>
                      <a:pt x="2527565" y="280988"/>
                      <a:pt x="2515923" y="346075"/>
                      <a:pt x="2483644" y="425450"/>
                    </a:cubicBezTo>
                    <a:lnTo>
                      <a:pt x="489744" y="488950"/>
                    </a:lnTo>
                    <a:lnTo>
                      <a:pt x="67469" y="2444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88" name="Freeform 28">
                <a:extLst>
                  <a:ext uri="{FF2B5EF4-FFF2-40B4-BE49-F238E27FC236}">
                    <a16:creationId xmlns:a16="http://schemas.microsoft.com/office/drawing/2014/main" id="{68D258A4-5BD8-4ADD-965A-1201E02D3B2E}"/>
                  </a:ext>
                </a:extLst>
              </p:cNvPr>
              <p:cNvSpPr/>
              <p:nvPr/>
            </p:nvSpPr>
            <p:spPr>
              <a:xfrm>
                <a:off x="3695702" y="3233738"/>
                <a:ext cx="2458684" cy="383382"/>
              </a:xfrm>
              <a:custGeom>
                <a:avLst/>
                <a:gdLst>
                  <a:gd name="connsiteX0" fmla="*/ 7144 w 2424113"/>
                  <a:gd name="connsiteY0" fmla="*/ 0 h 378619"/>
                  <a:gd name="connsiteX1" fmla="*/ 0 w 2424113"/>
                  <a:gd name="connsiteY1" fmla="*/ 130969 h 378619"/>
                  <a:gd name="connsiteX2" fmla="*/ 431007 w 2424113"/>
                  <a:gd name="connsiteY2" fmla="*/ 378619 h 378619"/>
                  <a:gd name="connsiteX3" fmla="*/ 2424113 w 2424113"/>
                  <a:gd name="connsiteY3" fmla="*/ 304800 h 378619"/>
                  <a:gd name="connsiteX4" fmla="*/ 2414588 w 2424113"/>
                  <a:gd name="connsiteY4" fmla="*/ 109538 h 378619"/>
                  <a:gd name="connsiteX5" fmla="*/ 428625 w 2424113"/>
                  <a:gd name="connsiteY5" fmla="*/ 150019 h 378619"/>
                  <a:gd name="connsiteX6" fmla="*/ 7144 w 2424113"/>
                  <a:gd name="connsiteY6" fmla="*/ 0 h 378619"/>
                  <a:gd name="connsiteX0" fmla="*/ 7144 w 2436996"/>
                  <a:gd name="connsiteY0" fmla="*/ 0 h 378619"/>
                  <a:gd name="connsiteX1" fmla="*/ 0 w 2436996"/>
                  <a:gd name="connsiteY1" fmla="*/ 130969 h 378619"/>
                  <a:gd name="connsiteX2" fmla="*/ 431007 w 2436996"/>
                  <a:gd name="connsiteY2" fmla="*/ 378619 h 378619"/>
                  <a:gd name="connsiteX3" fmla="*/ 2424113 w 2436996"/>
                  <a:gd name="connsiteY3" fmla="*/ 304800 h 378619"/>
                  <a:gd name="connsiteX4" fmla="*/ 2414588 w 2436996"/>
                  <a:gd name="connsiteY4" fmla="*/ 109538 h 378619"/>
                  <a:gd name="connsiteX5" fmla="*/ 428625 w 2436996"/>
                  <a:gd name="connsiteY5" fmla="*/ 150019 h 378619"/>
                  <a:gd name="connsiteX6" fmla="*/ 7144 w 2436996"/>
                  <a:gd name="connsiteY6" fmla="*/ 0 h 378619"/>
                  <a:gd name="connsiteX0" fmla="*/ 7144 w 2448855"/>
                  <a:gd name="connsiteY0" fmla="*/ 0 h 378619"/>
                  <a:gd name="connsiteX1" fmla="*/ 0 w 2448855"/>
                  <a:gd name="connsiteY1" fmla="*/ 130969 h 378619"/>
                  <a:gd name="connsiteX2" fmla="*/ 431007 w 2448855"/>
                  <a:gd name="connsiteY2" fmla="*/ 378619 h 378619"/>
                  <a:gd name="connsiteX3" fmla="*/ 2424113 w 2448855"/>
                  <a:gd name="connsiteY3" fmla="*/ 304800 h 378619"/>
                  <a:gd name="connsiteX4" fmla="*/ 2414588 w 2448855"/>
                  <a:gd name="connsiteY4" fmla="*/ 109538 h 378619"/>
                  <a:gd name="connsiteX5" fmla="*/ 428625 w 2448855"/>
                  <a:gd name="connsiteY5" fmla="*/ 150019 h 378619"/>
                  <a:gd name="connsiteX6" fmla="*/ 7144 w 2448855"/>
                  <a:gd name="connsiteY6" fmla="*/ 0 h 378619"/>
                  <a:gd name="connsiteX0" fmla="*/ 7144 w 2444270"/>
                  <a:gd name="connsiteY0" fmla="*/ 0 h 378619"/>
                  <a:gd name="connsiteX1" fmla="*/ 0 w 2444270"/>
                  <a:gd name="connsiteY1" fmla="*/ 130969 h 378619"/>
                  <a:gd name="connsiteX2" fmla="*/ 431007 w 2444270"/>
                  <a:gd name="connsiteY2" fmla="*/ 378619 h 378619"/>
                  <a:gd name="connsiteX3" fmla="*/ 2414588 w 2444270"/>
                  <a:gd name="connsiteY3" fmla="*/ 314325 h 378619"/>
                  <a:gd name="connsiteX4" fmla="*/ 2414588 w 2444270"/>
                  <a:gd name="connsiteY4" fmla="*/ 109538 h 378619"/>
                  <a:gd name="connsiteX5" fmla="*/ 428625 w 2444270"/>
                  <a:gd name="connsiteY5" fmla="*/ 150019 h 378619"/>
                  <a:gd name="connsiteX6" fmla="*/ 7144 w 2444270"/>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28625 w 2446779"/>
                  <a:gd name="connsiteY5" fmla="*/ 150019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9538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33388 w 2446779"/>
                  <a:gd name="connsiteY5" fmla="*/ 140494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2913 w 2446779"/>
                  <a:gd name="connsiteY5" fmla="*/ 142875 h 378619"/>
                  <a:gd name="connsiteX6" fmla="*/ 7144 w 2446779"/>
                  <a:gd name="connsiteY6" fmla="*/ 0 h 378619"/>
                  <a:gd name="connsiteX0" fmla="*/ 7144 w 2446779"/>
                  <a:gd name="connsiteY0" fmla="*/ 0 h 378619"/>
                  <a:gd name="connsiteX1" fmla="*/ 0 w 2446779"/>
                  <a:gd name="connsiteY1" fmla="*/ 130969 h 378619"/>
                  <a:gd name="connsiteX2" fmla="*/ 431007 w 2446779"/>
                  <a:gd name="connsiteY2" fmla="*/ 378619 h 378619"/>
                  <a:gd name="connsiteX3" fmla="*/ 2414588 w 2446779"/>
                  <a:gd name="connsiteY3" fmla="*/ 314325 h 378619"/>
                  <a:gd name="connsiteX4" fmla="*/ 2414588 w 2446779"/>
                  <a:gd name="connsiteY4" fmla="*/ 100013 h 378619"/>
                  <a:gd name="connsiteX5" fmla="*/ 445294 w 2446779"/>
                  <a:gd name="connsiteY5" fmla="*/ 135731 h 378619"/>
                  <a:gd name="connsiteX6" fmla="*/ 7144 w 2446779"/>
                  <a:gd name="connsiteY6" fmla="*/ 0 h 378619"/>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9525 w 2446779"/>
                  <a:gd name="connsiteY0" fmla="*/ 0 h 385763"/>
                  <a:gd name="connsiteX1" fmla="*/ 0 w 2446779"/>
                  <a:gd name="connsiteY1" fmla="*/ 138113 h 385763"/>
                  <a:gd name="connsiteX2" fmla="*/ 431007 w 2446779"/>
                  <a:gd name="connsiteY2" fmla="*/ 385763 h 385763"/>
                  <a:gd name="connsiteX3" fmla="*/ 2414588 w 2446779"/>
                  <a:gd name="connsiteY3" fmla="*/ 321469 h 385763"/>
                  <a:gd name="connsiteX4" fmla="*/ 2414588 w 2446779"/>
                  <a:gd name="connsiteY4" fmla="*/ 107157 h 385763"/>
                  <a:gd name="connsiteX5" fmla="*/ 445294 w 2446779"/>
                  <a:gd name="connsiteY5" fmla="*/ 142875 h 385763"/>
                  <a:gd name="connsiteX6" fmla="*/ 9525 w 2446779"/>
                  <a:gd name="connsiteY6" fmla="*/ 0 h 385763"/>
                  <a:gd name="connsiteX0" fmla="*/ 14287 w 2451541"/>
                  <a:gd name="connsiteY0" fmla="*/ 0 h 385763"/>
                  <a:gd name="connsiteX1" fmla="*/ 0 w 2451541"/>
                  <a:gd name="connsiteY1" fmla="*/ 145257 h 385763"/>
                  <a:gd name="connsiteX2" fmla="*/ 435769 w 2451541"/>
                  <a:gd name="connsiteY2" fmla="*/ 385763 h 385763"/>
                  <a:gd name="connsiteX3" fmla="*/ 2419350 w 2451541"/>
                  <a:gd name="connsiteY3" fmla="*/ 321469 h 385763"/>
                  <a:gd name="connsiteX4" fmla="*/ 2419350 w 2451541"/>
                  <a:gd name="connsiteY4" fmla="*/ 107157 h 385763"/>
                  <a:gd name="connsiteX5" fmla="*/ 450056 w 2451541"/>
                  <a:gd name="connsiteY5" fmla="*/ 142875 h 385763"/>
                  <a:gd name="connsiteX6" fmla="*/ 14287 w 2451541"/>
                  <a:gd name="connsiteY6" fmla="*/ 0 h 385763"/>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4762 w 2451541"/>
                  <a:gd name="connsiteY0" fmla="*/ 0 h 383382"/>
                  <a:gd name="connsiteX1" fmla="*/ 0 w 2451541"/>
                  <a:gd name="connsiteY1" fmla="*/ 142876 h 383382"/>
                  <a:gd name="connsiteX2" fmla="*/ 435769 w 2451541"/>
                  <a:gd name="connsiteY2" fmla="*/ 383382 h 383382"/>
                  <a:gd name="connsiteX3" fmla="*/ 2419350 w 2451541"/>
                  <a:gd name="connsiteY3" fmla="*/ 319088 h 383382"/>
                  <a:gd name="connsiteX4" fmla="*/ 2419350 w 2451541"/>
                  <a:gd name="connsiteY4" fmla="*/ 104776 h 383382"/>
                  <a:gd name="connsiteX5" fmla="*/ 450056 w 2451541"/>
                  <a:gd name="connsiteY5" fmla="*/ 140494 h 383382"/>
                  <a:gd name="connsiteX6" fmla="*/ 4762 w 2451541"/>
                  <a:gd name="connsiteY6" fmla="*/ 0 h 383382"/>
                  <a:gd name="connsiteX0" fmla="*/ 11905 w 2458684"/>
                  <a:gd name="connsiteY0" fmla="*/ 0 h 383382"/>
                  <a:gd name="connsiteX1" fmla="*/ 0 w 2458684"/>
                  <a:gd name="connsiteY1" fmla="*/ 138114 h 383382"/>
                  <a:gd name="connsiteX2" fmla="*/ 442912 w 2458684"/>
                  <a:gd name="connsiteY2" fmla="*/ 383382 h 383382"/>
                  <a:gd name="connsiteX3" fmla="*/ 2426493 w 2458684"/>
                  <a:gd name="connsiteY3" fmla="*/ 319088 h 383382"/>
                  <a:gd name="connsiteX4" fmla="*/ 2426493 w 2458684"/>
                  <a:gd name="connsiteY4" fmla="*/ 104776 h 383382"/>
                  <a:gd name="connsiteX5" fmla="*/ 457199 w 2458684"/>
                  <a:gd name="connsiteY5" fmla="*/ 140494 h 383382"/>
                  <a:gd name="connsiteX6" fmla="*/ 11905 w 2458684"/>
                  <a:gd name="connsiteY6" fmla="*/ 0 h 383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8684" h="383382">
                    <a:moveTo>
                      <a:pt x="11905" y="0"/>
                    </a:moveTo>
                    <a:cubicBezTo>
                      <a:pt x="25399" y="53182"/>
                      <a:pt x="19843" y="123033"/>
                      <a:pt x="0" y="138114"/>
                    </a:cubicBezTo>
                    <a:lnTo>
                      <a:pt x="442912" y="383382"/>
                    </a:lnTo>
                    <a:lnTo>
                      <a:pt x="2426493" y="319088"/>
                    </a:lnTo>
                    <a:cubicBezTo>
                      <a:pt x="2466181" y="277813"/>
                      <a:pt x="2472531" y="174625"/>
                      <a:pt x="2426493" y="104776"/>
                    </a:cubicBezTo>
                    <a:lnTo>
                      <a:pt x="457199" y="140494"/>
                    </a:lnTo>
                    <a:lnTo>
                      <a:pt x="11905" y="0"/>
                    </a:lnTo>
                    <a:close/>
                  </a:path>
                </a:pathLst>
              </a:cu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sp>
        <p:nvSpPr>
          <p:cNvPr id="97" name="Freeform 2">
            <a:extLst>
              <a:ext uri="{FF2B5EF4-FFF2-40B4-BE49-F238E27FC236}">
                <a16:creationId xmlns:a16="http://schemas.microsoft.com/office/drawing/2014/main" id="{C49D7754-5060-4247-B3BA-4AE9D5BE58DA}"/>
              </a:ext>
            </a:extLst>
          </p:cNvPr>
          <p:cNvSpPr/>
          <p:nvPr/>
        </p:nvSpPr>
        <p:spPr>
          <a:xfrm>
            <a:off x="6349461" y="1249714"/>
            <a:ext cx="1417321" cy="2396406"/>
          </a:xfrm>
          <a:custGeom>
            <a:avLst/>
            <a:gdLst>
              <a:gd name="connsiteX0" fmla="*/ 811033 w 3490622"/>
              <a:gd name="connsiteY0" fmla="*/ 4778734 h 4778734"/>
              <a:gd name="connsiteX1" fmla="*/ 803081 w 3490622"/>
              <a:gd name="connsiteY1" fmla="*/ 4341412 h 4778734"/>
              <a:gd name="connsiteX2" fmla="*/ 437321 w 3490622"/>
              <a:gd name="connsiteY2" fmla="*/ 2313830 h 4778734"/>
              <a:gd name="connsiteX3" fmla="*/ 0 w 3490622"/>
              <a:gd name="connsiteY3" fmla="*/ 938254 h 4778734"/>
              <a:gd name="connsiteX4" fmla="*/ 747422 w 3490622"/>
              <a:gd name="connsiteY4" fmla="*/ 2019631 h 4778734"/>
              <a:gd name="connsiteX5" fmla="*/ 667909 w 3490622"/>
              <a:gd name="connsiteY5" fmla="*/ 182880 h 4778734"/>
              <a:gd name="connsiteX6" fmla="*/ 1264257 w 3490622"/>
              <a:gd name="connsiteY6" fmla="*/ 1804946 h 4778734"/>
              <a:gd name="connsiteX7" fmla="*/ 1407380 w 3490622"/>
              <a:gd name="connsiteY7" fmla="*/ 0 h 4778734"/>
              <a:gd name="connsiteX8" fmla="*/ 1757238 w 3490622"/>
              <a:gd name="connsiteY8" fmla="*/ 1868557 h 4778734"/>
              <a:gd name="connsiteX9" fmla="*/ 2456953 w 3490622"/>
              <a:gd name="connsiteY9" fmla="*/ 333955 h 4778734"/>
              <a:gd name="connsiteX10" fmla="*/ 2194560 w 3490622"/>
              <a:gd name="connsiteY10" fmla="*/ 2003729 h 4778734"/>
              <a:gd name="connsiteX11" fmla="*/ 2305878 w 3490622"/>
              <a:gd name="connsiteY11" fmla="*/ 2759103 h 4778734"/>
              <a:gd name="connsiteX12" fmla="*/ 2623930 w 3490622"/>
              <a:gd name="connsiteY12" fmla="*/ 2361537 h 4778734"/>
              <a:gd name="connsiteX13" fmla="*/ 3490622 w 3490622"/>
              <a:gd name="connsiteY13" fmla="*/ 2210463 h 4778734"/>
              <a:gd name="connsiteX14" fmla="*/ 2759102 w 3490622"/>
              <a:gd name="connsiteY14" fmla="*/ 2989690 h 4778734"/>
              <a:gd name="connsiteX15" fmla="*/ 2051436 w 3490622"/>
              <a:gd name="connsiteY15" fmla="*/ 4007457 h 4778734"/>
              <a:gd name="connsiteX16" fmla="*/ 2210462 w 3490622"/>
              <a:gd name="connsiteY16" fmla="*/ 4778734 h 4778734"/>
              <a:gd name="connsiteX17" fmla="*/ 811033 w 3490622"/>
              <a:gd name="connsiteY17" fmla="*/ 4778734 h 4778734"/>
              <a:gd name="connsiteX0" fmla="*/ 755374 w 3434963"/>
              <a:gd name="connsiteY0" fmla="*/ 4778734 h 4778734"/>
              <a:gd name="connsiteX1" fmla="*/ 747422 w 3434963"/>
              <a:gd name="connsiteY1" fmla="*/ 4341412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87179 w 3434963"/>
              <a:gd name="connsiteY1" fmla="*/ 426985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1995777 w 3434963"/>
              <a:gd name="connsiteY15" fmla="*/ 4007457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34963"/>
              <a:gd name="connsiteY0" fmla="*/ 4778734 h 4778734"/>
              <a:gd name="connsiteX1" fmla="*/ 795131 w 3434963"/>
              <a:gd name="connsiteY1" fmla="*/ 4142631 h 4778734"/>
              <a:gd name="connsiteX2" fmla="*/ 381662 w 3434963"/>
              <a:gd name="connsiteY2" fmla="*/ 2313830 h 4778734"/>
              <a:gd name="connsiteX3" fmla="*/ 0 w 3434963"/>
              <a:gd name="connsiteY3" fmla="*/ 1017767 h 4778734"/>
              <a:gd name="connsiteX4" fmla="*/ 691763 w 3434963"/>
              <a:gd name="connsiteY4" fmla="*/ 2019631 h 4778734"/>
              <a:gd name="connsiteX5" fmla="*/ 612250 w 3434963"/>
              <a:gd name="connsiteY5" fmla="*/ 182880 h 4778734"/>
              <a:gd name="connsiteX6" fmla="*/ 1208598 w 3434963"/>
              <a:gd name="connsiteY6" fmla="*/ 1804946 h 4778734"/>
              <a:gd name="connsiteX7" fmla="*/ 1351721 w 3434963"/>
              <a:gd name="connsiteY7" fmla="*/ 0 h 4778734"/>
              <a:gd name="connsiteX8" fmla="*/ 1701579 w 3434963"/>
              <a:gd name="connsiteY8" fmla="*/ 1868557 h 4778734"/>
              <a:gd name="connsiteX9" fmla="*/ 2401294 w 3434963"/>
              <a:gd name="connsiteY9" fmla="*/ 333955 h 4778734"/>
              <a:gd name="connsiteX10" fmla="*/ 2138901 w 3434963"/>
              <a:gd name="connsiteY10" fmla="*/ 2003729 h 4778734"/>
              <a:gd name="connsiteX11" fmla="*/ 2250219 w 3434963"/>
              <a:gd name="connsiteY11" fmla="*/ 2759103 h 4778734"/>
              <a:gd name="connsiteX12" fmla="*/ 2568271 w 3434963"/>
              <a:gd name="connsiteY12" fmla="*/ 2361537 h 4778734"/>
              <a:gd name="connsiteX13" fmla="*/ 3434963 w 3434963"/>
              <a:gd name="connsiteY13" fmla="*/ 2210463 h 4778734"/>
              <a:gd name="connsiteX14" fmla="*/ 2703443 w 3434963"/>
              <a:gd name="connsiteY14" fmla="*/ 2989690 h 4778734"/>
              <a:gd name="connsiteX15" fmla="*/ 2043485 w 3434963"/>
              <a:gd name="connsiteY15" fmla="*/ 4055165 h 4778734"/>
              <a:gd name="connsiteX16" fmla="*/ 2154803 w 3434963"/>
              <a:gd name="connsiteY16" fmla="*/ 4778734 h 4778734"/>
              <a:gd name="connsiteX17" fmla="*/ 755374 w 3434963"/>
              <a:gd name="connsiteY17" fmla="*/ 4778734 h 4778734"/>
              <a:gd name="connsiteX0" fmla="*/ 755374 w 3446514"/>
              <a:gd name="connsiteY0" fmla="*/ 4778734 h 4778734"/>
              <a:gd name="connsiteX1" fmla="*/ 795131 w 3446514"/>
              <a:gd name="connsiteY1" fmla="*/ 4142631 h 4778734"/>
              <a:gd name="connsiteX2" fmla="*/ 381662 w 3446514"/>
              <a:gd name="connsiteY2" fmla="*/ 2313830 h 4778734"/>
              <a:gd name="connsiteX3" fmla="*/ 0 w 3446514"/>
              <a:gd name="connsiteY3" fmla="*/ 1017767 h 4778734"/>
              <a:gd name="connsiteX4" fmla="*/ 691763 w 3446514"/>
              <a:gd name="connsiteY4" fmla="*/ 2019631 h 4778734"/>
              <a:gd name="connsiteX5" fmla="*/ 612250 w 3446514"/>
              <a:gd name="connsiteY5" fmla="*/ 182880 h 4778734"/>
              <a:gd name="connsiteX6" fmla="*/ 1208598 w 3446514"/>
              <a:gd name="connsiteY6" fmla="*/ 1804946 h 4778734"/>
              <a:gd name="connsiteX7" fmla="*/ 1351721 w 3446514"/>
              <a:gd name="connsiteY7" fmla="*/ 0 h 4778734"/>
              <a:gd name="connsiteX8" fmla="*/ 1701579 w 3446514"/>
              <a:gd name="connsiteY8" fmla="*/ 1868557 h 4778734"/>
              <a:gd name="connsiteX9" fmla="*/ 2401294 w 3446514"/>
              <a:gd name="connsiteY9" fmla="*/ 333955 h 4778734"/>
              <a:gd name="connsiteX10" fmla="*/ 2138901 w 3446514"/>
              <a:gd name="connsiteY10" fmla="*/ 2003729 h 4778734"/>
              <a:gd name="connsiteX11" fmla="*/ 2250219 w 3446514"/>
              <a:gd name="connsiteY11" fmla="*/ 2759103 h 4778734"/>
              <a:gd name="connsiteX12" fmla="*/ 2568271 w 3446514"/>
              <a:gd name="connsiteY12" fmla="*/ 2361537 h 4778734"/>
              <a:gd name="connsiteX13" fmla="*/ 3434963 w 3446514"/>
              <a:gd name="connsiteY13" fmla="*/ 2210463 h 4778734"/>
              <a:gd name="connsiteX14" fmla="*/ 2703443 w 3446514"/>
              <a:gd name="connsiteY14" fmla="*/ 2989690 h 4778734"/>
              <a:gd name="connsiteX15" fmla="*/ 2043485 w 3446514"/>
              <a:gd name="connsiteY15" fmla="*/ 4055165 h 4778734"/>
              <a:gd name="connsiteX16" fmla="*/ 2154803 w 3446514"/>
              <a:gd name="connsiteY16" fmla="*/ 4778734 h 4778734"/>
              <a:gd name="connsiteX17" fmla="*/ 755374 w 3446514"/>
              <a:gd name="connsiteY17" fmla="*/ 4778734 h 4778734"/>
              <a:gd name="connsiteX0" fmla="*/ 755374 w 3448610"/>
              <a:gd name="connsiteY0" fmla="*/ 4778734 h 4778734"/>
              <a:gd name="connsiteX1" fmla="*/ 795131 w 3448610"/>
              <a:gd name="connsiteY1" fmla="*/ 4142631 h 4778734"/>
              <a:gd name="connsiteX2" fmla="*/ 381662 w 3448610"/>
              <a:gd name="connsiteY2" fmla="*/ 2313830 h 4778734"/>
              <a:gd name="connsiteX3" fmla="*/ 0 w 3448610"/>
              <a:gd name="connsiteY3" fmla="*/ 1017767 h 4778734"/>
              <a:gd name="connsiteX4" fmla="*/ 691763 w 3448610"/>
              <a:gd name="connsiteY4" fmla="*/ 2019631 h 4778734"/>
              <a:gd name="connsiteX5" fmla="*/ 612250 w 3448610"/>
              <a:gd name="connsiteY5" fmla="*/ 182880 h 4778734"/>
              <a:gd name="connsiteX6" fmla="*/ 1208598 w 3448610"/>
              <a:gd name="connsiteY6" fmla="*/ 1804946 h 4778734"/>
              <a:gd name="connsiteX7" fmla="*/ 1351721 w 3448610"/>
              <a:gd name="connsiteY7" fmla="*/ 0 h 4778734"/>
              <a:gd name="connsiteX8" fmla="*/ 1701579 w 3448610"/>
              <a:gd name="connsiteY8" fmla="*/ 1868557 h 4778734"/>
              <a:gd name="connsiteX9" fmla="*/ 2401294 w 3448610"/>
              <a:gd name="connsiteY9" fmla="*/ 333955 h 4778734"/>
              <a:gd name="connsiteX10" fmla="*/ 2138901 w 3448610"/>
              <a:gd name="connsiteY10" fmla="*/ 2003729 h 4778734"/>
              <a:gd name="connsiteX11" fmla="*/ 2250219 w 3448610"/>
              <a:gd name="connsiteY11" fmla="*/ 2759103 h 4778734"/>
              <a:gd name="connsiteX12" fmla="*/ 2687541 w 3448610"/>
              <a:gd name="connsiteY12" fmla="*/ 2313829 h 4778734"/>
              <a:gd name="connsiteX13" fmla="*/ 3434963 w 3448610"/>
              <a:gd name="connsiteY13" fmla="*/ 2210463 h 4778734"/>
              <a:gd name="connsiteX14" fmla="*/ 2703443 w 3448610"/>
              <a:gd name="connsiteY14" fmla="*/ 2989690 h 4778734"/>
              <a:gd name="connsiteX15" fmla="*/ 2043485 w 3448610"/>
              <a:gd name="connsiteY15" fmla="*/ 4055165 h 4778734"/>
              <a:gd name="connsiteX16" fmla="*/ 2154803 w 3448610"/>
              <a:gd name="connsiteY16" fmla="*/ 4778734 h 4778734"/>
              <a:gd name="connsiteX17" fmla="*/ 755374 w 3448610"/>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81662 w 3448452"/>
              <a:gd name="connsiteY2" fmla="*/ 2313830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755374 w 3448452"/>
              <a:gd name="connsiteY0" fmla="*/ 4778734 h 4778734"/>
              <a:gd name="connsiteX1" fmla="*/ 795131 w 3448452"/>
              <a:gd name="connsiteY1" fmla="*/ 4142631 h 4778734"/>
              <a:gd name="connsiteX2" fmla="*/ 357808 w 3448452"/>
              <a:gd name="connsiteY2" fmla="*/ 2321781 h 4778734"/>
              <a:gd name="connsiteX3" fmla="*/ 0 w 3448452"/>
              <a:gd name="connsiteY3" fmla="*/ 1017767 h 4778734"/>
              <a:gd name="connsiteX4" fmla="*/ 691763 w 3448452"/>
              <a:gd name="connsiteY4" fmla="*/ 2019631 h 4778734"/>
              <a:gd name="connsiteX5" fmla="*/ 612250 w 3448452"/>
              <a:gd name="connsiteY5" fmla="*/ 182880 h 4778734"/>
              <a:gd name="connsiteX6" fmla="*/ 1208598 w 3448452"/>
              <a:gd name="connsiteY6" fmla="*/ 1804946 h 4778734"/>
              <a:gd name="connsiteX7" fmla="*/ 1351721 w 3448452"/>
              <a:gd name="connsiteY7" fmla="*/ 0 h 4778734"/>
              <a:gd name="connsiteX8" fmla="*/ 1701579 w 3448452"/>
              <a:gd name="connsiteY8" fmla="*/ 1868557 h 4778734"/>
              <a:gd name="connsiteX9" fmla="*/ 2401294 w 3448452"/>
              <a:gd name="connsiteY9" fmla="*/ 333955 h 4778734"/>
              <a:gd name="connsiteX10" fmla="*/ 2138901 w 3448452"/>
              <a:gd name="connsiteY10" fmla="*/ 2003729 h 4778734"/>
              <a:gd name="connsiteX11" fmla="*/ 2250219 w 3448452"/>
              <a:gd name="connsiteY11" fmla="*/ 2759103 h 4778734"/>
              <a:gd name="connsiteX12" fmla="*/ 2687541 w 3448452"/>
              <a:gd name="connsiteY12" fmla="*/ 2313829 h 4778734"/>
              <a:gd name="connsiteX13" fmla="*/ 3434963 w 3448452"/>
              <a:gd name="connsiteY13" fmla="*/ 2210463 h 4778734"/>
              <a:gd name="connsiteX14" fmla="*/ 2703443 w 3448452"/>
              <a:gd name="connsiteY14" fmla="*/ 2989690 h 4778734"/>
              <a:gd name="connsiteX15" fmla="*/ 2043485 w 3448452"/>
              <a:gd name="connsiteY15" fmla="*/ 4055165 h 4778734"/>
              <a:gd name="connsiteX16" fmla="*/ 2154803 w 3448452"/>
              <a:gd name="connsiteY16" fmla="*/ 4778734 h 4778734"/>
              <a:gd name="connsiteX17" fmla="*/ 755374 w 3448452"/>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687258 w 3523460"/>
              <a:gd name="connsiteY5" fmla="*/ 182880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83606 w 3523460"/>
              <a:gd name="connsiteY6" fmla="*/ 1804946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78734 h 4778734"/>
              <a:gd name="connsiteX1" fmla="*/ 870139 w 3523460"/>
              <a:gd name="connsiteY1" fmla="*/ 4142631 h 4778734"/>
              <a:gd name="connsiteX2" fmla="*/ 432816 w 3523460"/>
              <a:gd name="connsiteY2" fmla="*/ 2321781 h 4778734"/>
              <a:gd name="connsiteX3" fmla="*/ 75008 w 3523460"/>
              <a:gd name="connsiteY3" fmla="*/ 1017767 h 4778734"/>
              <a:gd name="connsiteX4" fmla="*/ 766771 w 3523460"/>
              <a:gd name="connsiteY4" fmla="*/ 2019631 h 4778734"/>
              <a:gd name="connsiteX5" fmla="*/ 711112 w 3523460"/>
              <a:gd name="connsiteY5" fmla="*/ 262393 h 4778734"/>
              <a:gd name="connsiteX6" fmla="*/ 1251801 w 3523460"/>
              <a:gd name="connsiteY6" fmla="*/ 1812897 h 4778734"/>
              <a:gd name="connsiteX7" fmla="*/ 1426729 w 3523460"/>
              <a:gd name="connsiteY7" fmla="*/ 0 h 4778734"/>
              <a:gd name="connsiteX8" fmla="*/ 1776587 w 3523460"/>
              <a:gd name="connsiteY8" fmla="*/ 1868557 h 4778734"/>
              <a:gd name="connsiteX9" fmla="*/ 2476302 w 3523460"/>
              <a:gd name="connsiteY9" fmla="*/ 333955 h 4778734"/>
              <a:gd name="connsiteX10" fmla="*/ 2213909 w 3523460"/>
              <a:gd name="connsiteY10" fmla="*/ 2003729 h 4778734"/>
              <a:gd name="connsiteX11" fmla="*/ 2325227 w 3523460"/>
              <a:gd name="connsiteY11" fmla="*/ 2759103 h 4778734"/>
              <a:gd name="connsiteX12" fmla="*/ 2762549 w 3523460"/>
              <a:gd name="connsiteY12" fmla="*/ 2313829 h 4778734"/>
              <a:gd name="connsiteX13" fmla="*/ 3509971 w 3523460"/>
              <a:gd name="connsiteY13" fmla="*/ 2210463 h 4778734"/>
              <a:gd name="connsiteX14" fmla="*/ 2778451 w 3523460"/>
              <a:gd name="connsiteY14" fmla="*/ 2989690 h 4778734"/>
              <a:gd name="connsiteX15" fmla="*/ 2118493 w 3523460"/>
              <a:gd name="connsiteY15" fmla="*/ 4055165 h 4778734"/>
              <a:gd name="connsiteX16" fmla="*/ 2229811 w 3523460"/>
              <a:gd name="connsiteY16" fmla="*/ 4778734 h 4778734"/>
              <a:gd name="connsiteX17" fmla="*/ 830382 w 3523460"/>
              <a:gd name="connsiteY17" fmla="*/ 4778734 h 4778734"/>
              <a:gd name="connsiteX0" fmla="*/ 830382 w 3523460"/>
              <a:gd name="connsiteY0" fmla="*/ 4731026 h 4731026"/>
              <a:gd name="connsiteX1" fmla="*/ 870139 w 3523460"/>
              <a:gd name="connsiteY1" fmla="*/ 4094923 h 4731026"/>
              <a:gd name="connsiteX2" fmla="*/ 432816 w 3523460"/>
              <a:gd name="connsiteY2" fmla="*/ 2274073 h 4731026"/>
              <a:gd name="connsiteX3" fmla="*/ 75008 w 3523460"/>
              <a:gd name="connsiteY3" fmla="*/ 970059 h 4731026"/>
              <a:gd name="connsiteX4" fmla="*/ 766771 w 3523460"/>
              <a:gd name="connsiteY4" fmla="*/ 1971923 h 4731026"/>
              <a:gd name="connsiteX5" fmla="*/ 711112 w 3523460"/>
              <a:gd name="connsiteY5" fmla="*/ 214685 h 4731026"/>
              <a:gd name="connsiteX6" fmla="*/ 1251801 w 3523460"/>
              <a:gd name="connsiteY6" fmla="*/ 1765189 h 4731026"/>
              <a:gd name="connsiteX7" fmla="*/ 1458534 w 3523460"/>
              <a:gd name="connsiteY7" fmla="*/ 0 h 4731026"/>
              <a:gd name="connsiteX8" fmla="*/ 1776587 w 3523460"/>
              <a:gd name="connsiteY8" fmla="*/ 1820849 h 4731026"/>
              <a:gd name="connsiteX9" fmla="*/ 2476302 w 3523460"/>
              <a:gd name="connsiteY9" fmla="*/ 286247 h 4731026"/>
              <a:gd name="connsiteX10" fmla="*/ 2213909 w 3523460"/>
              <a:gd name="connsiteY10" fmla="*/ 1956021 h 4731026"/>
              <a:gd name="connsiteX11" fmla="*/ 2325227 w 3523460"/>
              <a:gd name="connsiteY11" fmla="*/ 2711395 h 4731026"/>
              <a:gd name="connsiteX12" fmla="*/ 2762549 w 3523460"/>
              <a:gd name="connsiteY12" fmla="*/ 2266121 h 4731026"/>
              <a:gd name="connsiteX13" fmla="*/ 3509971 w 3523460"/>
              <a:gd name="connsiteY13" fmla="*/ 2162755 h 4731026"/>
              <a:gd name="connsiteX14" fmla="*/ 2778451 w 3523460"/>
              <a:gd name="connsiteY14" fmla="*/ 2941982 h 4731026"/>
              <a:gd name="connsiteX15" fmla="*/ 2118493 w 3523460"/>
              <a:gd name="connsiteY15" fmla="*/ 4007457 h 4731026"/>
              <a:gd name="connsiteX16" fmla="*/ 2229811 w 3523460"/>
              <a:gd name="connsiteY16" fmla="*/ 4731026 h 4731026"/>
              <a:gd name="connsiteX17" fmla="*/ 830382 w 3523460"/>
              <a:gd name="connsiteY17" fmla="*/ 4731026 h 473102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76302 w 3523460"/>
              <a:gd name="connsiteY9" fmla="*/ 286597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13909 w 3523460"/>
              <a:gd name="connsiteY10" fmla="*/ 195637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76587 w 3523460"/>
              <a:gd name="connsiteY8" fmla="*/ 1821199 h 4731376"/>
              <a:gd name="connsiteX9" fmla="*/ 2492205 w 3523460"/>
              <a:gd name="connsiteY9" fmla="*/ 334305 h 4731376"/>
              <a:gd name="connsiteX10" fmla="*/ 2221860 w 3523460"/>
              <a:gd name="connsiteY10" fmla="*/ 2012031 h 4731376"/>
              <a:gd name="connsiteX11" fmla="*/ 2325227 w 3523460"/>
              <a:gd name="connsiteY11" fmla="*/ 2711745 h 4731376"/>
              <a:gd name="connsiteX12" fmla="*/ 2762549 w 3523460"/>
              <a:gd name="connsiteY12" fmla="*/ 2266471 h 4731376"/>
              <a:gd name="connsiteX13" fmla="*/ 3509971 w 3523460"/>
              <a:gd name="connsiteY13" fmla="*/ 2163105 h 4731376"/>
              <a:gd name="connsiteX14" fmla="*/ 2778451 w 3523460"/>
              <a:gd name="connsiteY14" fmla="*/ 2942332 h 4731376"/>
              <a:gd name="connsiteX15" fmla="*/ 2118493 w 3523460"/>
              <a:gd name="connsiteY15" fmla="*/ 4007807 h 4731376"/>
              <a:gd name="connsiteX16" fmla="*/ 2229811 w 3523460"/>
              <a:gd name="connsiteY16" fmla="*/ 4731376 h 4731376"/>
              <a:gd name="connsiteX17" fmla="*/ 830382 w 3523460"/>
              <a:gd name="connsiteY17"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776587 w 3523460"/>
              <a:gd name="connsiteY9" fmla="*/ 1821199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673219 w 3523460"/>
              <a:gd name="connsiteY8" fmla="*/ 1757587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51801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275655 w 3523460"/>
              <a:gd name="connsiteY6" fmla="*/ 1765539 h 4731376"/>
              <a:gd name="connsiteX7" fmla="*/ 1458534 w 3523460"/>
              <a:gd name="connsiteY7" fmla="*/ 350 h 4731376"/>
              <a:gd name="connsiteX8" fmla="*/ 1705024 w 3523460"/>
              <a:gd name="connsiteY8" fmla="*/ 1813246 h 4731376"/>
              <a:gd name="connsiteX9" fmla="*/ 1808393 w 3523460"/>
              <a:gd name="connsiteY9" fmla="*/ 1868907 h 4731376"/>
              <a:gd name="connsiteX10" fmla="*/ 2492205 w 3523460"/>
              <a:gd name="connsiteY10" fmla="*/ 334305 h 4731376"/>
              <a:gd name="connsiteX11" fmla="*/ 2221860 w 3523460"/>
              <a:gd name="connsiteY11" fmla="*/ 2012031 h 4731376"/>
              <a:gd name="connsiteX12" fmla="*/ 2325227 w 3523460"/>
              <a:gd name="connsiteY12" fmla="*/ 2711745 h 4731376"/>
              <a:gd name="connsiteX13" fmla="*/ 2762549 w 3523460"/>
              <a:gd name="connsiteY13" fmla="*/ 2266471 h 4731376"/>
              <a:gd name="connsiteX14" fmla="*/ 3509971 w 3523460"/>
              <a:gd name="connsiteY14" fmla="*/ 2163105 h 4731376"/>
              <a:gd name="connsiteX15" fmla="*/ 2778451 w 3523460"/>
              <a:gd name="connsiteY15" fmla="*/ 2942332 h 4731376"/>
              <a:gd name="connsiteX16" fmla="*/ 2118493 w 3523460"/>
              <a:gd name="connsiteY16" fmla="*/ 4007807 h 4731376"/>
              <a:gd name="connsiteX17" fmla="*/ 2229811 w 3523460"/>
              <a:gd name="connsiteY17" fmla="*/ 4731376 h 4731376"/>
              <a:gd name="connsiteX18" fmla="*/ 830382 w 3523460"/>
              <a:gd name="connsiteY18"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48433 w 3523460"/>
              <a:gd name="connsiteY6" fmla="*/ 1717831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08393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92761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376 h 4731376"/>
              <a:gd name="connsiteX1" fmla="*/ 870139 w 3523460"/>
              <a:gd name="connsiteY1" fmla="*/ 4095273 h 4731376"/>
              <a:gd name="connsiteX2" fmla="*/ 432816 w 3523460"/>
              <a:gd name="connsiteY2" fmla="*/ 2274423 h 4731376"/>
              <a:gd name="connsiteX3" fmla="*/ 75008 w 3523460"/>
              <a:gd name="connsiteY3" fmla="*/ 970409 h 4731376"/>
              <a:gd name="connsiteX4" fmla="*/ 766771 w 3523460"/>
              <a:gd name="connsiteY4" fmla="*/ 1972273 h 4731376"/>
              <a:gd name="connsiteX5" fmla="*/ 711112 w 3523460"/>
              <a:gd name="connsiteY5" fmla="*/ 215035 h 4731376"/>
              <a:gd name="connsiteX6" fmla="*/ 1164336 w 3523460"/>
              <a:gd name="connsiteY6" fmla="*/ 1773490 h 4731376"/>
              <a:gd name="connsiteX7" fmla="*/ 1275655 w 3523460"/>
              <a:gd name="connsiteY7" fmla="*/ 1765539 h 4731376"/>
              <a:gd name="connsiteX8" fmla="*/ 1458534 w 3523460"/>
              <a:gd name="connsiteY8" fmla="*/ 350 h 4731376"/>
              <a:gd name="connsiteX9" fmla="*/ 1705024 w 3523460"/>
              <a:gd name="connsiteY9" fmla="*/ 1813246 h 4731376"/>
              <a:gd name="connsiteX10" fmla="*/ 1816344 w 3523460"/>
              <a:gd name="connsiteY10" fmla="*/ 1868907 h 4731376"/>
              <a:gd name="connsiteX11" fmla="*/ 2492205 w 3523460"/>
              <a:gd name="connsiteY11" fmla="*/ 334305 h 4731376"/>
              <a:gd name="connsiteX12" fmla="*/ 2221860 w 3523460"/>
              <a:gd name="connsiteY12" fmla="*/ 2012031 h 4731376"/>
              <a:gd name="connsiteX13" fmla="*/ 2325227 w 3523460"/>
              <a:gd name="connsiteY13" fmla="*/ 2711745 h 4731376"/>
              <a:gd name="connsiteX14" fmla="*/ 2762549 w 3523460"/>
              <a:gd name="connsiteY14" fmla="*/ 2266471 h 4731376"/>
              <a:gd name="connsiteX15" fmla="*/ 3509971 w 3523460"/>
              <a:gd name="connsiteY15" fmla="*/ 2163105 h 4731376"/>
              <a:gd name="connsiteX16" fmla="*/ 2778451 w 3523460"/>
              <a:gd name="connsiteY16" fmla="*/ 2942332 h 4731376"/>
              <a:gd name="connsiteX17" fmla="*/ 2118493 w 3523460"/>
              <a:gd name="connsiteY17" fmla="*/ 4007807 h 4731376"/>
              <a:gd name="connsiteX18" fmla="*/ 2229811 w 3523460"/>
              <a:gd name="connsiteY18" fmla="*/ 4731376 h 4731376"/>
              <a:gd name="connsiteX19" fmla="*/ 830382 w 3523460"/>
              <a:gd name="connsiteY19" fmla="*/ 4731376 h 4731376"/>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66771 w 3523460"/>
              <a:gd name="connsiteY4" fmla="*/ 1972081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838333 w 3523460"/>
              <a:gd name="connsiteY4" fmla="*/ 2003886 h 4731184"/>
              <a:gd name="connsiteX5" fmla="*/ 711112 w 3523460"/>
              <a:gd name="connsiteY5" fmla="*/ 214843 h 4731184"/>
              <a:gd name="connsiteX6" fmla="*/ 1164336 w 3523460"/>
              <a:gd name="connsiteY6" fmla="*/ 1773298 h 4731184"/>
              <a:gd name="connsiteX7" fmla="*/ 1275655 w 3523460"/>
              <a:gd name="connsiteY7" fmla="*/ 1765347 h 4731184"/>
              <a:gd name="connsiteX8" fmla="*/ 1458534 w 3523460"/>
              <a:gd name="connsiteY8" fmla="*/ 158 h 4731184"/>
              <a:gd name="connsiteX9" fmla="*/ 1705024 w 3523460"/>
              <a:gd name="connsiteY9" fmla="*/ 1813054 h 4731184"/>
              <a:gd name="connsiteX10" fmla="*/ 1816344 w 3523460"/>
              <a:gd name="connsiteY10" fmla="*/ 1868715 h 4731184"/>
              <a:gd name="connsiteX11" fmla="*/ 2492205 w 3523460"/>
              <a:gd name="connsiteY11" fmla="*/ 334113 h 4731184"/>
              <a:gd name="connsiteX12" fmla="*/ 2221860 w 3523460"/>
              <a:gd name="connsiteY12" fmla="*/ 2011839 h 4731184"/>
              <a:gd name="connsiteX13" fmla="*/ 2325227 w 3523460"/>
              <a:gd name="connsiteY13" fmla="*/ 2711553 h 4731184"/>
              <a:gd name="connsiteX14" fmla="*/ 2762549 w 3523460"/>
              <a:gd name="connsiteY14" fmla="*/ 2266279 h 4731184"/>
              <a:gd name="connsiteX15" fmla="*/ 3509971 w 3523460"/>
              <a:gd name="connsiteY15" fmla="*/ 2162913 h 4731184"/>
              <a:gd name="connsiteX16" fmla="*/ 2778451 w 3523460"/>
              <a:gd name="connsiteY16" fmla="*/ 2942140 h 4731184"/>
              <a:gd name="connsiteX17" fmla="*/ 2118493 w 3523460"/>
              <a:gd name="connsiteY17" fmla="*/ 4007615 h 4731184"/>
              <a:gd name="connsiteX18" fmla="*/ 2229811 w 3523460"/>
              <a:gd name="connsiteY18" fmla="*/ 4731184 h 4731184"/>
              <a:gd name="connsiteX19" fmla="*/ 830382 w 3523460"/>
              <a:gd name="connsiteY19"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34965 w 3523460"/>
              <a:gd name="connsiteY4" fmla="*/ 2027740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03886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164336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62187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84 h 4731184"/>
              <a:gd name="connsiteX1" fmla="*/ 870139 w 3523460"/>
              <a:gd name="connsiteY1" fmla="*/ 4095081 h 4731184"/>
              <a:gd name="connsiteX2" fmla="*/ 432816 w 3523460"/>
              <a:gd name="connsiteY2" fmla="*/ 2274231 h 4731184"/>
              <a:gd name="connsiteX3" fmla="*/ 75008 w 3523460"/>
              <a:gd name="connsiteY3" fmla="*/ 970217 h 4731184"/>
              <a:gd name="connsiteX4" fmla="*/ 750867 w 3523460"/>
              <a:gd name="connsiteY4" fmla="*/ 2107253 h 4731184"/>
              <a:gd name="connsiteX5" fmla="*/ 838333 w 3523460"/>
              <a:gd name="connsiteY5" fmla="*/ 2035692 h 4731184"/>
              <a:gd name="connsiteX6" fmla="*/ 711112 w 3523460"/>
              <a:gd name="connsiteY6" fmla="*/ 214843 h 4731184"/>
              <a:gd name="connsiteX7" fmla="*/ 1204092 w 3523460"/>
              <a:gd name="connsiteY7" fmla="*/ 1773298 h 4731184"/>
              <a:gd name="connsiteX8" fmla="*/ 1275655 w 3523460"/>
              <a:gd name="connsiteY8" fmla="*/ 1765347 h 4731184"/>
              <a:gd name="connsiteX9" fmla="*/ 1458534 w 3523460"/>
              <a:gd name="connsiteY9" fmla="*/ 158 h 4731184"/>
              <a:gd name="connsiteX10" fmla="*/ 1705024 w 3523460"/>
              <a:gd name="connsiteY10" fmla="*/ 1813054 h 4731184"/>
              <a:gd name="connsiteX11" fmla="*/ 1816344 w 3523460"/>
              <a:gd name="connsiteY11" fmla="*/ 1868715 h 4731184"/>
              <a:gd name="connsiteX12" fmla="*/ 2492205 w 3523460"/>
              <a:gd name="connsiteY12" fmla="*/ 334113 h 4731184"/>
              <a:gd name="connsiteX13" fmla="*/ 2221860 w 3523460"/>
              <a:gd name="connsiteY13" fmla="*/ 2011839 h 4731184"/>
              <a:gd name="connsiteX14" fmla="*/ 2325227 w 3523460"/>
              <a:gd name="connsiteY14" fmla="*/ 2711553 h 4731184"/>
              <a:gd name="connsiteX15" fmla="*/ 2762549 w 3523460"/>
              <a:gd name="connsiteY15" fmla="*/ 2266279 h 4731184"/>
              <a:gd name="connsiteX16" fmla="*/ 3509971 w 3523460"/>
              <a:gd name="connsiteY16" fmla="*/ 2162913 h 4731184"/>
              <a:gd name="connsiteX17" fmla="*/ 2778451 w 3523460"/>
              <a:gd name="connsiteY17" fmla="*/ 2942140 h 4731184"/>
              <a:gd name="connsiteX18" fmla="*/ 2118493 w 3523460"/>
              <a:gd name="connsiteY18" fmla="*/ 4007615 h 4731184"/>
              <a:gd name="connsiteX19" fmla="*/ 2229811 w 3523460"/>
              <a:gd name="connsiteY19" fmla="*/ 4731184 h 4731184"/>
              <a:gd name="connsiteX20" fmla="*/ 830382 w 3523460"/>
              <a:gd name="connsiteY20" fmla="*/ 4731184 h 4731184"/>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04092 w 3523460"/>
              <a:gd name="connsiteY7" fmla="*/ 1773290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6 h 4731176"/>
              <a:gd name="connsiteX1" fmla="*/ 870139 w 3523460"/>
              <a:gd name="connsiteY1" fmla="*/ 4095073 h 4731176"/>
              <a:gd name="connsiteX2" fmla="*/ 432816 w 3523460"/>
              <a:gd name="connsiteY2" fmla="*/ 2274223 h 4731176"/>
              <a:gd name="connsiteX3" fmla="*/ 75008 w 3523460"/>
              <a:gd name="connsiteY3" fmla="*/ 970209 h 4731176"/>
              <a:gd name="connsiteX4" fmla="*/ 750867 w 3523460"/>
              <a:gd name="connsiteY4" fmla="*/ 2107245 h 4731176"/>
              <a:gd name="connsiteX5" fmla="*/ 838333 w 3523460"/>
              <a:gd name="connsiteY5" fmla="*/ 2035684 h 4731176"/>
              <a:gd name="connsiteX6" fmla="*/ 711112 w 3523460"/>
              <a:gd name="connsiteY6" fmla="*/ 214835 h 4731176"/>
              <a:gd name="connsiteX7" fmla="*/ 1235897 w 3523460"/>
              <a:gd name="connsiteY7" fmla="*/ 1868706 h 4731176"/>
              <a:gd name="connsiteX8" fmla="*/ 1339265 w 3523460"/>
              <a:gd name="connsiteY8" fmla="*/ 1828949 h 4731176"/>
              <a:gd name="connsiteX9" fmla="*/ 1458534 w 3523460"/>
              <a:gd name="connsiteY9" fmla="*/ 150 h 4731176"/>
              <a:gd name="connsiteX10" fmla="*/ 1705024 w 3523460"/>
              <a:gd name="connsiteY10" fmla="*/ 1813046 h 4731176"/>
              <a:gd name="connsiteX11" fmla="*/ 1816344 w 3523460"/>
              <a:gd name="connsiteY11" fmla="*/ 1868707 h 4731176"/>
              <a:gd name="connsiteX12" fmla="*/ 2492205 w 3523460"/>
              <a:gd name="connsiteY12" fmla="*/ 334105 h 4731176"/>
              <a:gd name="connsiteX13" fmla="*/ 2221860 w 3523460"/>
              <a:gd name="connsiteY13" fmla="*/ 2011831 h 4731176"/>
              <a:gd name="connsiteX14" fmla="*/ 2325227 w 3523460"/>
              <a:gd name="connsiteY14" fmla="*/ 2711545 h 4731176"/>
              <a:gd name="connsiteX15" fmla="*/ 2762549 w 3523460"/>
              <a:gd name="connsiteY15" fmla="*/ 2266271 h 4731176"/>
              <a:gd name="connsiteX16" fmla="*/ 3509971 w 3523460"/>
              <a:gd name="connsiteY16" fmla="*/ 2162905 h 4731176"/>
              <a:gd name="connsiteX17" fmla="*/ 2778451 w 3523460"/>
              <a:gd name="connsiteY17" fmla="*/ 2942132 h 4731176"/>
              <a:gd name="connsiteX18" fmla="*/ 2118493 w 3523460"/>
              <a:gd name="connsiteY18" fmla="*/ 4007607 h 4731176"/>
              <a:gd name="connsiteX19" fmla="*/ 2229811 w 3523460"/>
              <a:gd name="connsiteY19" fmla="*/ 4731176 h 4731176"/>
              <a:gd name="connsiteX20" fmla="*/ 830382 w 3523460"/>
              <a:gd name="connsiteY20" fmla="*/ 4731176 h 4731176"/>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4 h 4731174"/>
              <a:gd name="connsiteX1" fmla="*/ 870139 w 3523460"/>
              <a:gd name="connsiteY1" fmla="*/ 4095071 h 4731174"/>
              <a:gd name="connsiteX2" fmla="*/ 432816 w 3523460"/>
              <a:gd name="connsiteY2" fmla="*/ 2274221 h 4731174"/>
              <a:gd name="connsiteX3" fmla="*/ 75008 w 3523460"/>
              <a:gd name="connsiteY3" fmla="*/ 970207 h 4731174"/>
              <a:gd name="connsiteX4" fmla="*/ 750867 w 3523460"/>
              <a:gd name="connsiteY4" fmla="*/ 2107243 h 4731174"/>
              <a:gd name="connsiteX5" fmla="*/ 838333 w 3523460"/>
              <a:gd name="connsiteY5" fmla="*/ 2035682 h 4731174"/>
              <a:gd name="connsiteX6" fmla="*/ 711112 w 3523460"/>
              <a:gd name="connsiteY6" fmla="*/ 214833 h 4731174"/>
              <a:gd name="connsiteX7" fmla="*/ 1235897 w 3523460"/>
              <a:gd name="connsiteY7" fmla="*/ 1868704 h 4731174"/>
              <a:gd name="connsiteX8" fmla="*/ 1339265 w 3523460"/>
              <a:gd name="connsiteY8" fmla="*/ 1828947 h 4731174"/>
              <a:gd name="connsiteX9" fmla="*/ 1458534 w 3523460"/>
              <a:gd name="connsiteY9" fmla="*/ 148 h 4731174"/>
              <a:gd name="connsiteX10" fmla="*/ 1705024 w 3523460"/>
              <a:gd name="connsiteY10" fmla="*/ 1813044 h 4731174"/>
              <a:gd name="connsiteX11" fmla="*/ 1816344 w 3523460"/>
              <a:gd name="connsiteY11" fmla="*/ 1868705 h 4731174"/>
              <a:gd name="connsiteX12" fmla="*/ 2492205 w 3523460"/>
              <a:gd name="connsiteY12" fmla="*/ 334103 h 4731174"/>
              <a:gd name="connsiteX13" fmla="*/ 2221860 w 3523460"/>
              <a:gd name="connsiteY13" fmla="*/ 2011829 h 4731174"/>
              <a:gd name="connsiteX14" fmla="*/ 2325227 w 3523460"/>
              <a:gd name="connsiteY14" fmla="*/ 2711543 h 4731174"/>
              <a:gd name="connsiteX15" fmla="*/ 2762549 w 3523460"/>
              <a:gd name="connsiteY15" fmla="*/ 2266269 h 4731174"/>
              <a:gd name="connsiteX16" fmla="*/ 3509971 w 3523460"/>
              <a:gd name="connsiteY16" fmla="*/ 2162903 h 4731174"/>
              <a:gd name="connsiteX17" fmla="*/ 2778451 w 3523460"/>
              <a:gd name="connsiteY17" fmla="*/ 2942130 h 4731174"/>
              <a:gd name="connsiteX18" fmla="*/ 2118493 w 3523460"/>
              <a:gd name="connsiteY18" fmla="*/ 4007605 h 4731174"/>
              <a:gd name="connsiteX19" fmla="*/ 2229811 w 3523460"/>
              <a:gd name="connsiteY19" fmla="*/ 4731174 h 4731174"/>
              <a:gd name="connsiteX20" fmla="*/ 830382 w 3523460"/>
              <a:gd name="connsiteY20" fmla="*/ 4731174 h 4731174"/>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05024 w 3523460"/>
              <a:gd name="connsiteY10" fmla="*/ 1813042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172 h 4731172"/>
              <a:gd name="connsiteX1" fmla="*/ 870139 w 3523460"/>
              <a:gd name="connsiteY1" fmla="*/ 4095069 h 4731172"/>
              <a:gd name="connsiteX2" fmla="*/ 432816 w 3523460"/>
              <a:gd name="connsiteY2" fmla="*/ 2274219 h 4731172"/>
              <a:gd name="connsiteX3" fmla="*/ 75008 w 3523460"/>
              <a:gd name="connsiteY3" fmla="*/ 970205 h 4731172"/>
              <a:gd name="connsiteX4" fmla="*/ 750867 w 3523460"/>
              <a:gd name="connsiteY4" fmla="*/ 2107241 h 4731172"/>
              <a:gd name="connsiteX5" fmla="*/ 838333 w 3523460"/>
              <a:gd name="connsiteY5" fmla="*/ 2035680 h 4731172"/>
              <a:gd name="connsiteX6" fmla="*/ 711112 w 3523460"/>
              <a:gd name="connsiteY6" fmla="*/ 214831 h 4731172"/>
              <a:gd name="connsiteX7" fmla="*/ 1235897 w 3523460"/>
              <a:gd name="connsiteY7" fmla="*/ 1868702 h 4731172"/>
              <a:gd name="connsiteX8" fmla="*/ 1315411 w 3523460"/>
              <a:gd name="connsiteY8" fmla="*/ 1852799 h 4731172"/>
              <a:gd name="connsiteX9" fmla="*/ 1458534 w 3523460"/>
              <a:gd name="connsiteY9" fmla="*/ 146 h 4731172"/>
              <a:gd name="connsiteX10" fmla="*/ 1728878 w 3523460"/>
              <a:gd name="connsiteY10" fmla="*/ 1828945 h 4731172"/>
              <a:gd name="connsiteX11" fmla="*/ 1816344 w 3523460"/>
              <a:gd name="connsiteY11" fmla="*/ 1868703 h 4731172"/>
              <a:gd name="connsiteX12" fmla="*/ 2492205 w 3523460"/>
              <a:gd name="connsiteY12" fmla="*/ 334101 h 4731172"/>
              <a:gd name="connsiteX13" fmla="*/ 2221860 w 3523460"/>
              <a:gd name="connsiteY13" fmla="*/ 2011827 h 4731172"/>
              <a:gd name="connsiteX14" fmla="*/ 2325227 w 3523460"/>
              <a:gd name="connsiteY14" fmla="*/ 2711541 h 4731172"/>
              <a:gd name="connsiteX15" fmla="*/ 2762549 w 3523460"/>
              <a:gd name="connsiteY15" fmla="*/ 2266267 h 4731172"/>
              <a:gd name="connsiteX16" fmla="*/ 3509971 w 3523460"/>
              <a:gd name="connsiteY16" fmla="*/ 2162901 h 4731172"/>
              <a:gd name="connsiteX17" fmla="*/ 2778451 w 3523460"/>
              <a:gd name="connsiteY17" fmla="*/ 2942128 h 4731172"/>
              <a:gd name="connsiteX18" fmla="*/ 2118493 w 3523460"/>
              <a:gd name="connsiteY18" fmla="*/ 4007603 h 4731172"/>
              <a:gd name="connsiteX19" fmla="*/ 2229811 w 3523460"/>
              <a:gd name="connsiteY19" fmla="*/ 4731172 h 4731172"/>
              <a:gd name="connsiteX20" fmla="*/ 830382 w 3523460"/>
              <a:gd name="connsiteY20" fmla="*/ 4731172 h 4731172"/>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830382 w 3523460"/>
              <a:gd name="connsiteY0" fmla="*/ 4731063 h 4731063"/>
              <a:gd name="connsiteX1" fmla="*/ 870139 w 3523460"/>
              <a:gd name="connsiteY1" fmla="*/ 4094960 h 4731063"/>
              <a:gd name="connsiteX2" fmla="*/ 432816 w 3523460"/>
              <a:gd name="connsiteY2" fmla="*/ 2274110 h 4731063"/>
              <a:gd name="connsiteX3" fmla="*/ 75008 w 3523460"/>
              <a:gd name="connsiteY3" fmla="*/ 970096 h 4731063"/>
              <a:gd name="connsiteX4" fmla="*/ 750867 w 3523460"/>
              <a:gd name="connsiteY4" fmla="*/ 2107132 h 4731063"/>
              <a:gd name="connsiteX5" fmla="*/ 838333 w 3523460"/>
              <a:gd name="connsiteY5" fmla="*/ 2035571 h 4731063"/>
              <a:gd name="connsiteX6" fmla="*/ 711112 w 3523460"/>
              <a:gd name="connsiteY6" fmla="*/ 214722 h 4731063"/>
              <a:gd name="connsiteX7" fmla="*/ 1235897 w 3523460"/>
              <a:gd name="connsiteY7" fmla="*/ 1868593 h 4731063"/>
              <a:gd name="connsiteX8" fmla="*/ 1315411 w 3523460"/>
              <a:gd name="connsiteY8" fmla="*/ 1852690 h 4731063"/>
              <a:gd name="connsiteX9" fmla="*/ 1458534 w 3523460"/>
              <a:gd name="connsiteY9" fmla="*/ 37 h 4731063"/>
              <a:gd name="connsiteX10" fmla="*/ 1728878 w 3523460"/>
              <a:gd name="connsiteY10" fmla="*/ 1828836 h 4731063"/>
              <a:gd name="connsiteX11" fmla="*/ 1816344 w 3523460"/>
              <a:gd name="connsiteY11" fmla="*/ 1868594 h 4731063"/>
              <a:gd name="connsiteX12" fmla="*/ 2492205 w 3523460"/>
              <a:gd name="connsiteY12" fmla="*/ 333992 h 4731063"/>
              <a:gd name="connsiteX13" fmla="*/ 2221860 w 3523460"/>
              <a:gd name="connsiteY13" fmla="*/ 2011718 h 4731063"/>
              <a:gd name="connsiteX14" fmla="*/ 2325227 w 3523460"/>
              <a:gd name="connsiteY14" fmla="*/ 2711432 h 4731063"/>
              <a:gd name="connsiteX15" fmla="*/ 2762549 w 3523460"/>
              <a:gd name="connsiteY15" fmla="*/ 2266158 h 4731063"/>
              <a:gd name="connsiteX16" fmla="*/ 3509971 w 3523460"/>
              <a:gd name="connsiteY16" fmla="*/ 2162792 h 4731063"/>
              <a:gd name="connsiteX17" fmla="*/ 2778451 w 3523460"/>
              <a:gd name="connsiteY17" fmla="*/ 2942019 h 4731063"/>
              <a:gd name="connsiteX18" fmla="*/ 2118493 w 3523460"/>
              <a:gd name="connsiteY18" fmla="*/ 4007494 h 4731063"/>
              <a:gd name="connsiteX19" fmla="*/ 2229811 w 3523460"/>
              <a:gd name="connsiteY19" fmla="*/ 4731063 h 4731063"/>
              <a:gd name="connsiteX20" fmla="*/ 830382 w 3523460"/>
              <a:gd name="connsiteY20" fmla="*/ 4731063 h 4731063"/>
              <a:gd name="connsiteX0" fmla="*/ 727477 w 3523460"/>
              <a:gd name="connsiteY0" fmla="*/ 5951236 h 5951236"/>
              <a:gd name="connsiteX1" fmla="*/ 870139 w 3523460"/>
              <a:gd name="connsiteY1" fmla="*/ 4094960 h 5951236"/>
              <a:gd name="connsiteX2" fmla="*/ 432816 w 3523460"/>
              <a:gd name="connsiteY2" fmla="*/ 2274110 h 5951236"/>
              <a:gd name="connsiteX3" fmla="*/ 75008 w 3523460"/>
              <a:gd name="connsiteY3" fmla="*/ 970096 h 5951236"/>
              <a:gd name="connsiteX4" fmla="*/ 750867 w 3523460"/>
              <a:gd name="connsiteY4" fmla="*/ 2107132 h 5951236"/>
              <a:gd name="connsiteX5" fmla="*/ 838333 w 3523460"/>
              <a:gd name="connsiteY5" fmla="*/ 2035571 h 5951236"/>
              <a:gd name="connsiteX6" fmla="*/ 711112 w 3523460"/>
              <a:gd name="connsiteY6" fmla="*/ 214722 h 5951236"/>
              <a:gd name="connsiteX7" fmla="*/ 1235897 w 3523460"/>
              <a:gd name="connsiteY7" fmla="*/ 1868593 h 5951236"/>
              <a:gd name="connsiteX8" fmla="*/ 1315411 w 3523460"/>
              <a:gd name="connsiteY8" fmla="*/ 1852690 h 5951236"/>
              <a:gd name="connsiteX9" fmla="*/ 1458534 w 3523460"/>
              <a:gd name="connsiteY9" fmla="*/ 37 h 5951236"/>
              <a:gd name="connsiteX10" fmla="*/ 1728878 w 3523460"/>
              <a:gd name="connsiteY10" fmla="*/ 1828836 h 5951236"/>
              <a:gd name="connsiteX11" fmla="*/ 1816344 w 3523460"/>
              <a:gd name="connsiteY11" fmla="*/ 1868594 h 5951236"/>
              <a:gd name="connsiteX12" fmla="*/ 2492205 w 3523460"/>
              <a:gd name="connsiteY12" fmla="*/ 333992 h 5951236"/>
              <a:gd name="connsiteX13" fmla="*/ 2221860 w 3523460"/>
              <a:gd name="connsiteY13" fmla="*/ 2011718 h 5951236"/>
              <a:gd name="connsiteX14" fmla="*/ 2325227 w 3523460"/>
              <a:gd name="connsiteY14" fmla="*/ 2711432 h 5951236"/>
              <a:gd name="connsiteX15" fmla="*/ 2762549 w 3523460"/>
              <a:gd name="connsiteY15" fmla="*/ 2266158 h 5951236"/>
              <a:gd name="connsiteX16" fmla="*/ 3509971 w 3523460"/>
              <a:gd name="connsiteY16" fmla="*/ 2162792 h 5951236"/>
              <a:gd name="connsiteX17" fmla="*/ 2778451 w 3523460"/>
              <a:gd name="connsiteY17" fmla="*/ 2942019 h 5951236"/>
              <a:gd name="connsiteX18" fmla="*/ 2118493 w 3523460"/>
              <a:gd name="connsiteY18" fmla="*/ 4007494 h 5951236"/>
              <a:gd name="connsiteX19" fmla="*/ 2229811 w 3523460"/>
              <a:gd name="connsiteY19" fmla="*/ 4731063 h 5951236"/>
              <a:gd name="connsiteX20" fmla="*/ 727477 w 3523460"/>
              <a:gd name="connsiteY20" fmla="*/ 5951236 h 5951236"/>
              <a:gd name="connsiteX0" fmla="*/ 727477 w 3523460"/>
              <a:gd name="connsiteY0" fmla="*/ 5951236 h 5980637"/>
              <a:gd name="connsiteX1" fmla="*/ 870139 w 3523460"/>
              <a:gd name="connsiteY1" fmla="*/ 4094960 h 5980637"/>
              <a:gd name="connsiteX2" fmla="*/ 432816 w 3523460"/>
              <a:gd name="connsiteY2" fmla="*/ 2274110 h 5980637"/>
              <a:gd name="connsiteX3" fmla="*/ 75008 w 3523460"/>
              <a:gd name="connsiteY3" fmla="*/ 970096 h 5980637"/>
              <a:gd name="connsiteX4" fmla="*/ 750867 w 3523460"/>
              <a:gd name="connsiteY4" fmla="*/ 2107132 h 5980637"/>
              <a:gd name="connsiteX5" fmla="*/ 838333 w 3523460"/>
              <a:gd name="connsiteY5" fmla="*/ 2035571 h 5980637"/>
              <a:gd name="connsiteX6" fmla="*/ 711112 w 3523460"/>
              <a:gd name="connsiteY6" fmla="*/ 214722 h 5980637"/>
              <a:gd name="connsiteX7" fmla="*/ 1235897 w 3523460"/>
              <a:gd name="connsiteY7" fmla="*/ 1868593 h 5980637"/>
              <a:gd name="connsiteX8" fmla="*/ 1315411 w 3523460"/>
              <a:gd name="connsiteY8" fmla="*/ 1852690 h 5980637"/>
              <a:gd name="connsiteX9" fmla="*/ 1458534 w 3523460"/>
              <a:gd name="connsiteY9" fmla="*/ 37 h 5980637"/>
              <a:gd name="connsiteX10" fmla="*/ 1728878 w 3523460"/>
              <a:gd name="connsiteY10" fmla="*/ 1828836 h 5980637"/>
              <a:gd name="connsiteX11" fmla="*/ 1816344 w 3523460"/>
              <a:gd name="connsiteY11" fmla="*/ 1868594 h 5980637"/>
              <a:gd name="connsiteX12" fmla="*/ 2492205 w 3523460"/>
              <a:gd name="connsiteY12" fmla="*/ 333992 h 5980637"/>
              <a:gd name="connsiteX13" fmla="*/ 2221860 w 3523460"/>
              <a:gd name="connsiteY13" fmla="*/ 2011718 h 5980637"/>
              <a:gd name="connsiteX14" fmla="*/ 2325227 w 3523460"/>
              <a:gd name="connsiteY14" fmla="*/ 2711432 h 5980637"/>
              <a:gd name="connsiteX15" fmla="*/ 2762549 w 3523460"/>
              <a:gd name="connsiteY15" fmla="*/ 2266158 h 5980637"/>
              <a:gd name="connsiteX16" fmla="*/ 3509971 w 3523460"/>
              <a:gd name="connsiteY16" fmla="*/ 2162792 h 5980637"/>
              <a:gd name="connsiteX17" fmla="*/ 2778451 w 3523460"/>
              <a:gd name="connsiteY17" fmla="*/ 2942019 h 5980637"/>
              <a:gd name="connsiteX18" fmla="*/ 2118493 w 3523460"/>
              <a:gd name="connsiteY18" fmla="*/ 4007494 h 5980637"/>
              <a:gd name="connsiteX19" fmla="*/ 2303315 w 3523460"/>
              <a:gd name="connsiteY19" fmla="*/ 5980637 h 5980637"/>
              <a:gd name="connsiteX20" fmla="*/ 727477 w 3523460"/>
              <a:gd name="connsiteY20" fmla="*/ 5951236 h 5980637"/>
              <a:gd name="connsiteX0" fmla="*/ 727477 w 3523460"/>
              <a:gd name="connsiteY0" fmla="*/ 5951236 h 5953756"/>
              <a:gd name="connsiteX1" fmla="*/ 870139 w 3523460"/>
              <a:gd name="connsiteY1" fmla="*/ 4094960 h 5953756"/>
              <a:gd name="connsiteX2" fmla="*/ 432816 w 3523460"/>
              <a:gd name="connsiteY2" fmla="*/ 2274110 h 5953756"/>
              <a:gd name="connsiteX3" fmla="*/ 75008 w 3523460"/>
              <a:gd name="connsiteY3" fmla="*/ 970096 h 5953756"/>
              <a:gd name="connsiteX4" fmla="*/ 750867 w 3523460"/>
              <a:gd name="connsiteY4" fmla="*/ 2107132 h 5953756"/>
              <a:gd name="connsiteX5" fmla="*/ 838333 w 3523460"/>
              <a:gd name="connsiteY5" fmla="*/ 2035571 h 5953756"/>
              <a:gd name="connsiteX6" fmla="*/ 711112 w 3523460"/>
              <a:gd name="connsiteY6" fmla="*/ 214722 h 5953756"/>
              <a:gd name="connsiteX7" fmla="*/ 1235897 w 3523460"/>
              <a:gd name="connsiteY7" fmla="*/ 1868593 h 5953756"/>
              <a:gd name="connsiteX8" fmla="*/ 1315411 w 3523460"/>
              <a:gd name="connsiteY8" fmla="*/ 1852690 h 5953756"/>
              <a:gd name="connsiteX9" fmla="*/ 1458534 w 3523460"/>
              <a:gd name="connsiteY9" fmla="*/ 37 h 5953756"/>
              <a:gd name="connsiteX10" fmla="*/ 1728878 w 3523460"/>
              <a:gd name="connsiteY10" fmla="*/ 1828836 h 5953756"/>
              <a:gd name="connsiteX11" fmla="*/ 1816344 w 3523460"/>
              <a:gd name="connsiteY11" fmla="*/ 1868594 h 5953756"/>
              <a:gd name="connsiteX12" fmla="*/ 2492205 w 3523460"/>
              <a:gd name="connsiteY12" fmla="*/ 333992 h 5953756"/>
              <a:gd name="connsiteX13" fmla="*/ 2221860 w 3523460"/>
              <a:gd name="connsiteY13" fmla="*/ 2011718 h 5953756"/>
              <a:gd name="connsiteX14" fmla="*/ 2325227 w 3523460"/>
              <a:gd name="connsiteY14" fmla="*/ 2711432 h 5953756"/>
              <a:gd name="connsiteX15" fmla="*/ 2762549 w 3523460"/>
              <a:gd name="connsiteY15" fmla="*/ 2266158 h 5953756"/>
              <a:gd name="connsiteX16" fmla="*/ 3509971 w 3523460"/>
              <a:gd name="connsiteY16" fmla="*/ 2162792 h 5953756"/>
              <a:gd name="connsiteX17" fmla="*/ 2778451 w 3523460"/>
              <a:gd name="connsiteY17" fmla="*/ 2942019 h 5953756"/>
              <a:gd name="connsiteX18" fmla="*/ 2118493 w 3523460"/>
              <a:gd name="connsiteY18" fmla="*/ 4007494 h 5953756"/>
              <a:gd name="connsiteX19" fmla="*/ 2312583 w 3523460"/>
              <a:gd name="connsiteY19" fmla="*/ 5948200 h 5953756"/>
              <a:gd name="connsiteX20" fmla="*/ 727477 w 3523460"/>
              <a:gd name="connsiteY20" fmla="*/ 5951236 h 5953756"/>
              <a:gd name="connsiteX0" fmla="*/ 727477 w 3523460"/>
              <a:gd name="connsiteY0" fmla="*/ 5951236 h 5957469"/>
              <a:gd name="connsiteX1" fmla="*/ 870139 w 3523460"/>
              <a:gd name="connsiteY1" fmla="*/ 4094960 h 5957469"/>
              <a:gd name="connsiteX2" fmla="*/ 432816 w 3523460"/>
              <a:gd name="connsiteY2" fmla="*/ 2274110 h 5957469"/>
              <a:gd name="connsiteX3" fmla="*/ 75008 w 3523460"/>
              <a:gd name="connsiteY3" fmla="*/ 970096 h 5957469"/>
              <a:gd name="connsiteX4" fmla="*/ 750867 w 3523460"/>
              <a:gd name="connsiteY4" fmla="*/ 2107132 h 5957469"/>
              <a:gd name="connsiteX5" fmla="*/ 838333 w 3523460"/>
              <a:gd name="connsiteY5" fmla="*/ 2035571 h 5957469"/>
              <a:gd name="connsiteX6" fmla="*/ 711112 w 3523460"/>
              <a:gd name="connsiteY6" fmla="*/ 214722 h 5957469"/>
              <a:gd name="connsiteX7" fmla="*/ 1235897 w 3523460"/>
              <a:gd name="connsiteY7" fmla="*/ 1868593 h 5957469"/>
              <a:gd name="connsiteX8" fmla="*/ 1315411 w 3523460"/>
              <a:gd name="connsiteY8" fmla="*/ 1852690 h 5957469"/>
              <a:gd name="connsiteX9" fmla="*/ 1458534 w 3523460"/>
              <a:gd name="connsiteY9" fmla="*/ 37 h 5957469"/>
              <a:gd name="connsiteX10" fmla="*/ 1728878 w 3523460"/>
              <a:gd name="connsiteY10" fmla="*/ 1828836 h 5957469"/>
              <a:gd name="connsiteX11" fmla="*/ 1816344 w 3523460"/>
              <a:gd name="connsiteY11" fmla="*/ 1868594 h 5957469"/>
              <a:gd name="connsiteX12" fmla="*/ 2492205 w 3523460"/>
              <a:gd name="connsiteY12" fmla="*/ 333992 h 5957469"/>
              <a:gd name="connsiteX13" fmla="*/ 2221860 w 3523460"/>
              <a:gd name="connsiteY13" fmla="*/ 2011718 h 5957469"/>
              <a:gd name="connsiteX14" fmla="*/ 2325227 w 3523460"/>
              <a:gd name="connsiteY14" fmla="*/ 2711432 h 5957469"/>
              <a:gd name="connsiteX15" fmla="*/ 2762549 w 3523460"/>
              <a:gd name="connsiteY15" fmla="*/ 2266158 h 5957469"/>
              <a:gd name="connsiteX16" fmla="*/ 3509971 w 3523460"/>
              <a:gd name="connsiteY16" fmla="*/ 2162792 h 5957469"/>
              <a:gd name="connsiteX17" fmla="*/ 2778451 w 3523460"/>
              <a:gd name="connsiteY17" fmla="*/ 2942019 h 5957469"/>
              <a:gd name="connsiteX18" fmla="*/ 2118493 w 3523460"/>
              <a:gd name="connsiteY18" fmla="*/ 4007494 h 5957469"/>
              <a:gd name="connsiteX19" fmla="*/ 2317218 w 3523460"/>
              <a:gd name="connsiteY19" fmla="*/ 5957469 h 5957469"/>
              <a:gd name="connsiteX20" fmla="*/ 727477 w 3523460"/>
              <a:gd name="connsiteY20" fmla="*/ 5951236 h 5957469"/>
              <a:gd name="connsiteX0" fmla="*/ 727477 w 3523460"/>
              <a:gd name="connsiteY0" fmla="*/ 5951236 h 5957469"/>
              <a:gd name="connsiteX1" fmla="*/ 870139 w 3523460"/>
              <a:gd name="connsiteY1" fmla="*/ 4094960 h 5957469"/>
              <a:gd name="connsiteX2" fmla="*/ 432816 w 3523460"/>
              <a:gd name="connsiteY2" fmla="*/ 2274110 h 5957469"/>
              <a:gd name="connsiteX3" fmla="*/ 75008 w 3523460"/>
              <a:gd name="connsiteY3" fmla="*/ 970096 h 5957469"/>
              <a:gd name="connsiteX4" fmla="*/ 750867 w 3523460"/>
              <a:gd name="connsiteY4" fmla="*/ 2107132 h 5957469"/>
              <a:gd name="connsiteX5" fmla="*/ 838333 w 3523460"/>
              <a:gd name="connsiteY5" fmla="*/ 2035571 h 5957469"/>
              <a:gd name="connsiteX6" fmla="*/ 711112 w 3523460"/>
              <a:gd name="connsiteY6" fmla="*/ 214722 h 5957469"/>
              <a:gd name="connsiteX7" fmla="*/ 1235897 w 3523460"/>
              <a:gd name="connsiteY7" fmla="*/ 1868593 h 5957469"/>
              <a:gd name="connsiteX8" fmla="*/ 1315411 w 3523460"/>
              <a:gd name="connsiteY8" fmla="*/ 1852690 h 5957469"/>
              <a:gd name="connsiteX9" fmla="*/ 1458534 w 3523460"/>
              <a:gd name="connsiteY9" fmla="*/ 37 h 5957469"/>
              <a:gd name="connsiteX10" fmla="*/ 1728878 w 3523460"/>
              <a:gd name="connsiteY10" fmla="*/ 1828836 h 5957469"/>
              <a:gd name="connsiteX11" fmla="*/ 1816344 w 3523460"/>
              <a:gd name="connsiteY11" fmla="*/ 1868594 h 5957469"/>
              <a:gd name="connsiteX12" fmla="*/ 2492205 w 3523460"/>
              <a:gd name="connsiteY12" fmla="*/ 333992 h 5957469"/>
              <a:gd name="connsiteX13" fmla="*/ 2221860 w 3523460"/>
              <a:gd name="connsiteY13" fmla="*/ 2011718 h 5957469"/>
              <a:gd name="connsiteX14" fmla="*/ 2325227 w 3523460"/>
              <a:gd name="connsiteY14" fmla="*/ 2711432 h 5957469"/>
              <a:gd name="connsiteX15" fmla="*/ 2762549 w 3523460"/>
              <a:gd name="connsiteY15" fmla="*/ 2266158 h 5957469"/>
              <a:gd name="connsiteX16" fmla="*/ 3509971 w 3523460"/>
              <a:gd name="connsiteY16" fmla="*/ 2162792 h 5957469"/>
              <a:gd name="connsiteX17" fmla="*/ 2778451 w 3523460"/>
              <a:gd name="connsiteY17" fmla="*/ 2942019 h 5957469"/>
              <a:gd name="connsiteX18" fmla="*/ 2118493 w 3523460"/>
              <a:gd name="connsiteY18" fmla="*/ 4007494 h 5957469"/>
              <a:gd name="connsiteX19" fmla="*/ 2317218 w 3523460"/>
              <a:gd name="connsiteY19" fmla="*/ 5957469 h 5957469"/>
              <a:gd name="connsiteX20" fmla="*/ 727477 w 3523460"/>
              <a:gd name="connsiteY20" fmla="*/ 5951236 h 5957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3460" h="5957469">
                <a:moveTo>
                  <a:pt x="727477" y="5951236"/>
                </a:moveTo>
                <a:cubicBezTo>
                  <a:pt x="740729" y="5739202"/>
                  <a:pt x="864838" y="4410361"/>
                  <a:pt x="870139" y="4094960"/>
                </a:cubicBezTo>
                <a:cubicBezTo>
                  <a:pt x="560039" y="3546320"/>
                  <a:pt x="456669" y="2926117"/>
                  <a:pt x="432816" y="2274110"/>
                </a:cubicBezTo>
                <a:cubicBezTo>
                  <a:pt x="313547" y="1839439"/>
                  <a:pt x="-187386" y="1134423"/>
                  <a:pt x="75008" y="970096"/>
                </a:cubicBezTo>
                <a:cubicBezTo>
                  <a:pt x="248612" y="927688"/>
                  <a:pt x="623646" y="1934854"/>
                  <a:pt x="750867" y="2107132"/>
                </a:cubicBezTo>
                <a:cubicBezTo>
                  <a:pt x="790624" y="2183994"/>
                  <a:pt x="862187" y="2105807"/>
                  <a:pt x="838333" y="2035571"/>
                </a:cubicBezTo>
                <a:cubicBezTo>
                  <a:pt x="716413" y="1433922"/>
                  <a:pt x="427516" y="251827"/>
                  <a:pt x="711112" y="214722"/>
                </a:cubicBezTo>
                <a:cubicBezTo>
                  <a:pt x="909896" y="184242"/>
                  <a:pt x="1157709" y="1578371"/>
                  <a:pt x="1235897" y="1868593"/>
                </a:cubicBezTo>
                <a:cubicBezTo>
                  <a:pt x="1242524" y="1928227"/>
                  <a:pt x="1311436" y="2047497"/>
                  <a:pt x="1315411" y="1852690"/>
                </a:cubicBezTo>
                <a:cubicBezTo>
                  <a:pt x="1312761" y="1280197"/>
                  <a:pt x="1159035" y="-7915"/>
                  <a:pt x="1458534" y="37"/>
                </a:cubicBezTo>
                <a:cubicBezTo>
                  <a:pt x="1693099" y="-7916"/>
                  <a:pt x="1707674" y="1541264"/>
                  <a:pt x="1728878" y="1828836"/>
                </a:cubicBezTo>
                <a:cubicBezTo>
                  <a:pt x="1734180" y="1917625"/>
                  <a:pt x="1764661" y="1916301"/>
                  <a:pt x="1816344" y="1868594"/>
                </a:cubicBezTo>
                <a:cubicBezTo>
                  <a:pt x="2054883" y="1372963"/>
                  <a:pt x="2198007" y="241226"/>
                  <a:pt x="2492205" y="333992"/>
                </a:cubicBezTo>
                <a:cubicBezTo>
                  <a:pt x="2781103" y="421456"/>
                  <a:pt x="2314625" y="1471029"/>
                  <a:pt x="2221860" y="2011718"/>
                </a:cubicBezTo>
                <a:lnTo>
                  <a:pt x="2325227" y="2711432"/>
                </a:lnTo>
                <a:cubicBezTo>
                  <a:pt x="2439196" y="2563007"/>
                  <a:pt x="2584970" y="2406632"/>
                  <a:pt x="2762549" y="2266158"/>
                </a:cubicBezTo>
                <a:cubicBezTo>
                  <a:pt x="3043495" y="1897748"/>
                  <a:pt x="3618639" y="2022319"/>
                  <a:pt x="3509971" y="2162792"/>
                </a:cubicBezTo>
                <a:cubicBezTo>
                  <a:pt x="3266131" y="2446388"/>
                  <a:pt x="2982534" y="2594812"/>
                  <a:pt x="2778451" y="2942019"/>
                </a:cubicBezTo>
                <a:cubicBezTo>
                  <a:pt x="2558465" y="3336933"/>
                  <a:pt x="2370285" y="3707995"/>
                  <a:pt x="2118493" y="4007494"/>
                </a:cubicBezTo>
                <a:cubicBezTo>
                  <a:pt x="2147648" y="4296392"/>
                  <a:pt x="2280112" y="5716279"/>
                  <a:pt x="2317218" y="5957469"/>
                </a:cubicBezTo>
                <a:lnTo>
                  <a:pt x="727477" y="5951236"/>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grpSp>
        <p:nvGrpSpPr>
          <p:cNvPr id="98" name="Group 97">
            <a:extLst>
              <a:ext uri="{FF2B5EF4-FFF2-40B4-BE49-F238E27FC236}">
                <a16:creationId xmlns:a16="http://schemas.microsoft.com/office/drawing/2014/main" id="{E7D79F4F-7678-4436-8D3C-0727359F88FB}"/>
              </a:ext>
            </a:extLst>
          </p:cNvPr>
          <p:cNvGrpSpPr/>
          <p:nvPr/>
        </p:nvGrpSpPr>
        <p:grpSpPr>
          <a:xfrm flipH="1">
            <a:off x="33494" y="2071200"/>
            <a:ext cx="2992294" cy="4765700"/>
            <a:chOff x="8317149" y="1752616"/>
            <a:chExt cx="3205576" cy="5105385"/>
          </a:xfrm>
        </p:grpSpPr>
        <p:sp>
          <p:nvSpPr>
            <p:cNvPr id="99" name="Freeform: Shape 98">
              <a:extLst>
                <a:ext uri="{FF2B5EF4-FFF2-40B4-BE49-F238E27FC236}">
                  <a16:creationId xmlns:a16="http://schemas.microsoft.com/office/drawing/2014/main" id="{4EE38741-AD40-4D99-A3B7-79109122684D}"/>
                </a:ext>
              </a:extLst>
            </p:cNvPr>
            <p:cNvSpPr/>
            <p:nvPr/>
          </p:nvSpPr>
          <p:spPr>
            <a:xfrm flipH="1">
              <a:off x="9800026" y="2211444"/>
              <a:ext cx="814526" cy="1423068"/>
            </a:xfrm>
            <a:custGeom>
              <a:avLst/>
              <a:gdLst>
                <a:gd name="connsiteX0" fmla="*/ 693217 w 725213"/>
                <a:gd name="connsiteY0" fmla="*/ 121584 h 1216487"/>
                <a:gd name="connsiteX1" fmla="*/ 697896 w 725213"/>
                <a:gd name="connsiteY1" fmla="*/ 166033 h 1216487"/>
                <a:gd name="connsiteX2" fmla="*/ 697896 w 725213"/>
                <a:gd name="connsiteY2" fmla="*/ 273645 h 1216487"/>
                <a:gd name="connsiteX3" fmla="*/ 655787 w 725213"/>
                <a:gd name="connsiteY3" fmla="*/ 456118 h 1216487"/>
                <a:gd name="connsiteX4" fmla="*/ 599641 w 725213"/>
                <a:gd name="connsiteY4" fmla="*/ 589464 h 1216487"/>
                <a:gd name="connsiteX5" fmla="*/ 543496 w 725213"/>
                <a:gd name="connsiteY5" fmla="*/ 666664 h 1216487"/>
                <a:gd name="connsiteX6" fmla="*/ 513084 w 725213"/>
                <a:gd name="connsiteY6" fmla="*/ 734507 h 1216487"/>
                <a:gd name="connsiteX7" fmla="*/ 452259 w 725213"/>
                <a:gd name="connsiteY7" fmla="*/ 750883 h 1216487"/>
                <a:gd name="connsiteX8" fmla="*/ 274465 w 725213"/>
                <a:gd name="connsiteY8" fmla="*/ 661986 h 1216487"/>
                <a:gd name="connsiteX9" fmla="*/ 501387 w 725213"/>
                <a:gd name="connsiteY9" fmla="*/ 764919 h 1216487"/>
                <a:gd name="connsiteX10" fmla="*/ 508405 w 725213"/>
                <a:gd name="connsiteY10" fmla="*/ 776616 h 1216487"/>
                <a:gd name="connsiteX11" fmla="*/ 475653 w 725213"/>
                <a:gd name="connsiteY11" fmla="*/ 1059684 h 1216487"/>
                <a:gd name="connsiteX12" fmla="*/ 456938 w 725213"/>
                <a:gd name="connsiteY12" fmla="*/ 1143902 h 1216487"/>
                <a:gd name="connsiteX13" fmla="*/ 438223 w 725213"/>
                <a:gd name="connsiteY13" fmla="*/ 1183672 h 1216487"/>
                <a:gd name="connsiteX14" fmla="*/ 253410 w 725213"/>
                <a:gd name="connsiteY14" fmla="*/ 926338 h 1216487"/>
                <a:gd name="connsiteX15" fmla="*/ 143459 w 725213"/>
                <a:gd name="connsiteY15" fmla="*/ 849138 h 1216487"/>
                <a:gd name="connsiteX16" fmla="*/ 59240 w 725213"/>
                <a:gd name="connsiteY16" fmla="*/ 605840 h 1216487"/>
                <a:gd name="connsiteX17" fmla="*/ 103689 w 725213"/>
                <a:gd name="connsiteY17" fmla="*/ 406991 h 1216487"/>
                <a:gd name="connsiteX18" fmla="*/ 192586 w 725213"/>
                <a:gd name="connsiteY18" fmla="*/ 411670 h 1216487"/>
                <a:gd name="connsiteX19" fmla="*/ 99010 w 725213"/>
                <a:gd name="connsiteY19" fmla="*/ 336809 h 1216487"/>
                <a:gd name="connsiteX20" fmla="*/ 66258 w 725213"/>
                <a:gd name="connsiteY20" fmla="*/ 261948 h 1216487"/>
                <a:gd name="connsiteX21" fmla="*/ 56901 w 725213"/>
                <a:gd name="connsiteY21" fmla="*/ 163694 h 1216487"/>
                <a:gd name="connsiteX22" fmla="*/ 204283 w 725213"/>
                <a:gd name="connsiteY22" fmla="*/ 297039 h 1216487"/>
                <a:gd name="connsiteX23" fmla="*/ 234695 w 725213"/>
                <a:gd name="connsiteY23" fmla="*/ 217500 h 1216487"/>
                <a:gd name="connsiteX24" fmla="*/ 279144 w 725213"/>
                <a:gd name="connsiteY24" fmla="*/ 170712 h 1216487"/>
                <a:gd name="connsiteX25" fmla="*/ 363362 w 725213"/>
                <a:gd name="connsiteY25" fmla="*/ 109887 h 1216487"/>
                <a:gd name="connsiteX26" fmla="*/ 506066 w 725213"/>
                <a:gd name="connsiteY26" fmla="*/ 63099 h 1216487"/>
                <a:gd name="connsiteX27" fmla="*/ 693217 w 725213"/>
                <a:gd name="connsiteY27" fmla="*/ 121584 h 1216487"/>
                <a:gd name="connsiteX0" fmla="*/ 650223 w 654902"/>
                <a:gd name="connsiteY0" fmla="*/ 78590 h 1140678"/>
                <a:gd name="connsiteX1" fmla="*/ 654902 w 654902"/>
                <a:gd name="connsiteY1" fmla="*/ 123039 h 1140678"/>
                <a:gd name="connsiteX2" fmla="*/ 654902 w 654902"/>
                <a:gd name="connsiteY2" fmla="*/ 230651 h 1140678"/>
                <a:gd name="connsiteX3" fmla="*/ 612793 w 654902"/>
                <a:gd name="connsiteY3" fmla="*/ 413124 h 1140678"/>
                <a:gd name="connsiteX4" fmla="*/ 556647 w 654902"/>
                <a:gd name="connsiteY4" fmla="*/ 546470 h 1140678"/>
                <a:gd name="connsiteX5" fmla="*/ 500502 w 654902"/>
                <a:gd name="connsiteY5" fmla="*/ 623670 h 1140678"/>
                <a:gd name="connsiteX6" fmla="*/ 470090 w 654902"/>
                <a:gd name="connsiteY6" fmla="*/ 691513 h 1140678"/>
                <a:gd name="connsiteX7" fmla="*/ 409265 w 654902"/>
                <a:gd name="connsiteY7" fmla="*/ 707889 h 1140678"/>
                <a:gd name="connsiteX8" fmla="*/ 231471 w 654902"/>
                <a:gd name="connsiteY8" fmla="*/ 618992 h 1140678"/>
                <a:gd name="connsiteX9" fmla="*/ 458393 w 654902"/>
                <a:gd name="connsiteY9" fmla="*/ 721925 h 1140678"/>
                <a:gd name="connsiteX10" fmla="*/ 465411 w 654902"/>
                <a:gd name="connsiteY10" fmla="*/ 733622 h 1140678"/>
                <a:gd name="connsiteX11" fmla="*/ 432659 w 654902"/>
                <a:gd name="connsiteY11" fmla="*/ 1016690 h 1140678"/>
                <a:gd name="connsiteX12" fmla="*/ 413944 w 654902"/>
                <a:gd name="connsiteY12" fmla="*/ 1100908 h 1140678"/>
                <a:gd name="connsiteX13" fmla="*/ 395229 w 654902"/>
                <a:gd name="connsiteY13" fmla="*/ 1140678 h 1140678"/>
                <a:gd name="connsiteX14" fmla="*/ 210416 w 654902"/>
                <a:gd name="connsiteY14" fmla="*/ 883344 h 1140678"/>
                <a:gd name="connsiteX15" fmla="*/ 100465 w 654902"/>
                <a:gd name="connsiteY15" fmla="*/ 806144 h 1140678"/>
                <a:gd name="connsiteX16" fmla="*/ 16246 w 654902"/>
                <a:gd name="connsiteY16" fmla="*/ 562846 h 1140678"/>
                <a:gd name="connsiteX17" fmla="*/ 57735 w 654902"/>
                <a:gd name="connsiteY17" fmla="*/ 346242 h 1140678"/>
                <a:gd name="connsiteX18" fmla="*/ 149592 w 654902"/>
                <a:gd name="connsiteY18" fmla="*/ 368676 h 1140678"/>
                <a:gd name="connsiteX19" fmla="*/ 56016 w 654902"/>
                <a:gd name="connsiteY19" fmla="*/ 293815 h 1140678"/>
                <a:gd name="connsiteX20" fmla="*/ 23264 w 654902"/>
                <a:gd name="connsiteY20" fmla="*/ 218954 h 1140678"/>
                <a:gd name="connsiteX21" fmla="*/ 13907 w 654902"/>
                <a:gd name="connsiteY21" fmla="*/ 120700 h 1140678"/>
                <a:gd name="connsiteX22" fmla="*/ 161289 w 654902"/>
                <a:gd name="connsiteY22" fmla="*/ 254045 h 1140678"/>
                <a:gd name="connsiteX23" fmla="*/ 191701 w 654902"/>
                <a:gd name="connsiteY23" fmla="*/ 174506 h 1140678"/>
                <a:gd name="connsiteX24" fmla="*/ 236150 w 654902"/>
                <a:gd name="connsiteY24" fmla="*/ 127718 h 1140678"/>
                <a:gd name="connsiteX25" fmla="*/ 320368 w 654902"/>
                <a:gd name="connsiteY25" fmla="*/ 66893 h 1140678"/>
                <a:gd name="connsiteX26" fmla="*/ 463072 w 654902"/>
                <a:gd name="connsiteY26" fmla="*/ 20105 h 1140678"/>
                <a:gd name="connsiteX27" fmla="*/ 650223 w 654902"/>
                <a:gd name="connsiteY27" fmla="*/ 78590 h 1140678"/>
                <a:gd name="connsiteX0" fmla="*/ 648214 w 652893"/>
                <a:gd name="connsiteY0" fmla="*/ 78590 h 1140678"/>
                <a:gd name="connsiteX1" fmla="*/ 652893 w 652893"/>
                <a:gd name="connsiteY1" fmla="*/ 123039 h 1140678"/>
                <a:gd name="connsiteX2" fmla="*/ 652893 w 652893"/>
                <a:gd name="connsiteY2" fmla="*/ 230651 h 1140678"/>
                <a:gd name="connsiteX3" fmla="*/ 610784 w 652893"/>
                <a:gd name="connsiteY3" fmla="*/ 413124 h 1140678"/>
                <a:gd name="connsiteX4" fmla="*/ 554638 w 652893"/>
                <a:gd name="connsiteY4" fmla="*/ 546470 h 1140678"/>
                <a:gd name="connsiteX5" fmla="*/ 498493 w 652893"/>
                <a:gd name="connsiteY5" fmla="*/ 623670 h 1140678"/>
                <a:gd name="connsiteX6" fmla="*/ 468081 w 652893"/>
                <a:gd name="connsiteY6" fmla="*/ 691513 h 1140678"/>
                <a:gd name="connsiteX7" fmla="*/ 407256 w 652893"/>
                <a:gd name="connsiteY7" fmla="*/ 707889 h 1140678"/>
                <a:gd name="connsiteX8" fmla="*/ 229462 w 652893"/>
                <a:gd name="connsiteY8" fmla="*/ 618992 h 1140678"/>
                <a:gd name="connsiteX9" fmla="*/ 456384 w 652893"/>
                <a:gd name="connsiteY9" fmla="*/ 721925 h 1140678"/>
                <a:gd name="connsiteX10" fmla="*/ 463402 w 652893"/>
                <a:gd name="connsiteY10" fmla="*/ 733622 h 1140678"/>
                <a:gd name="connsiteX11" fmla="*/ 430650 w 652893"/>
                <a:gd name="connsiteY11" fmla="*/ 1016690 h 1140678"/>
                <a:gd name="connsiteX12" fmla="*/ 411935 w 652893"/>
                <a:gd name="connsiteY12" fmla="*/ 1100908 h 1140678"/>
                <a:gd name="connsiteX13" fmla="*/ 393220 w 652893"/>
                <a:gd name="connsiteY13" fmla="*/ 1140678 h 1140678"/>
                <a:gd name="connsiteX14" fmla="*/ 208407 w 652893"/>
                <a:gd name="connsiteY14" fmla="*/ 883344 h 1140678"/>
                <a:gd name="connsiteX15" fmla="*/ 98456 w 652893"/>
                <a:gd name="connsiteY15" fmla="*/ 806144 h 1140678"/>
                <a:gd name="connsiteX16" fmla="*/ 14237 w 652893"/>
                <a:gd name="connsiteY16" fmla="*/ 562846 h 1140678"/>
                <a:gd name="connsiteX17" fmla="*/ 55726 w 652893"/>
                <a:gd name="connsiteY17" fmla="*/ 346242 h 1140678"/>
                <a:gd name="connsiteX18" fmla="*/ 147583 w 652893"/>
                <a:gd name="connsiteY18" fmla="*/ 368676 h 1140678"/>
                <a:gd name="connsiteX19" fmla="*/ 54007 w 652893"/>
                <a:gd name="connsiteY19" fmla="*/ 293815 h 1140678"/>
                <a:gd name="connsiteX20" fmla="*/ 21255 w 652893"/>
                <a:gd name="connsiteY20" fmla="*/ 218954 h 1140678"/>
                <a:gd name="connsiteX21" fmla="*/ 11898 w 652893"/>
                <a:gd name="connsiteY21" fmla="*/ 111822 h 1140678"/>
                <a:gd name="connsiteX22" fmla="*/ 159280 w 652893"/>
                <a:gd name="connsiteY22" fmla="*/ 254045 h 1140678"/>
                <a:gd name="connsiteX23" fmla="*/ 189692 w 652893"/>
                <a:gd name="connsiteY23" fmla="*/ 174506 h 1140678"/>
                <a:gd name="connsiteX24" fmla="*/ 234141 w 652893"/>
                <a:gd name="connsiteY24" fmla="*/ 127718 h 1140678"/>
                <a:gd name="connsiteX25" fmla="*/ 318359 w 652893"/>
                <a:gd name="connsiteY25" fmla="*/ 66893 h 1140678"/>
                <a:gd name="connsiteX26" fmla="*/ 461063 w 652893"/>
                <a:gd name="connsiteY26" fmla="*/ 20105 h 1140678"/>
                <a:gd name="connsiteX27" fmla="*/ 648214 w 652893"/>
                <a:gd name="connsiteY27" fmla="*/ 78590 h 1140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52893" h="1140678">
                  <a:moveTo>
                    <a:pt x="648214" y="78590"/>
                  </a:moveTo>
                  <a:cubicBezTo>
                    <a:pt x="650554" y="99645"/>
                    <a:pt x="652893" y="109003"/>
                    <a:pt x="652893" y="123039"/>
                  </a:cubicBezTo>
                  <a:lnTo>
                    <a:pt x="652893" y="230651"/>
                  </a:lnTo>
                  <a:cubicBezTo>
                    <a:pt x="615463" y="289136"/>
                    <a:pt x="608445" y="340603"/>
                    <a:pt x="610784" y="413124"/>
                  </a:cubicBezTo>
                  <a:cubicBezTo>
                    <a:pt x="613123" y="462252"/>
                    <a:pt x="589729" y="509040"/>
                    <a:pt x="554638" y="546470"/>
                  </a:cubicBezTo>
                  <a:cubicBezTo>
                    <a:pt x="533584" y="569864"/>
                    <a:pt x="517208" y="586240"/>
                    <a:pt x="498493" y="623670"/>
                  </a:cubicBezTo>
                  <a:cubicBezTo>
                    <a:pt x="486796" y="649404"/>
                    <a:pt x="479778" y="670458"/>
                    <a:pt x="468081" y="691513"/>
                  </a:cubicBezTo>
                  <a:cubicBezTo>
                    <a:pt x="456384" y="721925"/>
                    <a:pt x="430650" y="719586"/>
                    <a:pt x="407256" y="707889"/>
                  </a:cubicBezTo>
                  <a:cubicBezTo>
                    <a:pt x="344093" y="672798"/>
                    <a:pt x="271571" y="656422"/>
                    <a:pt x="229462" y="618992"/>
                  </a:cubicBezTo>
                  <a:cubicBezTo>
                    <a:pt x="290286" y="656422"/>
                    <a:pt x="369826" y="698531"/>
                    <a:pt x="456384" y="721925"/>
                  </a:cubicBezTo>
                  <a:cubicBezTo>
                    <a:pt x="461063" y="724265"/>
                    <a:pt x="463402" y="728943"/>
                    <a:pt x="463402" y="733622"/>
                  </a:cubicBezTo>
                  <a:cubicBezTo>
                    <a:pt x="482117" y="831877"/>
                    <a:pt x="442347" y="920774"/>
                    <a:pt x="430650" y="1016690"/>
                  </a:cubicBezTo>
                  <a:cubicBezTo>
                    <a:pt x="428311" y="1044762"/>
                    <a:pt x="418953" y="1072835"/>
                    <a:pt x="411935" y="1100908"/>
                  </a:cubicBezTo>
                  <a:cubicBezTo>
                    <a:pt x="397899" y="1110266"/>
                    <a:pt x="418953" y="1135999"/>
                    <a:pt x="393220" y="1140678"/>
                  </a:cubicBezTo>
                  <a:cubicBezTo>
                    <a:pt x="346432" y="1044762"/>
                    <a:pt x="273911" y="965223"/>
                    <a:pt x="208407" y="883344"/>
                  </a:cubicBezTo>
                  <a:cubicBezTo>
                    <a:pt x="180335" y="850592"/>
                    <a:pt x="135886" y="829538"/>
                    <a:pt x="98456" y="806144"/>
                  </a:cubicBezTo>
                  <a:cubicBezTo>
                    <a:pt x="9558" y="749998"/>
                    <a:pt x="-20854" y="658761"/>
                    <a:pt x="14237" y="562846"/>
                  </a:cubicBezTo>
                  <a:cubicBezTo>
                    <a:pt x="39971" y="499682"/>
                    <a:pt x="44029" y="414085"/>
                    <a:pt x="55726" y="346242"/>
                  </a:cubicBezTo>
                  <a:cubicBezTo>
                    <a:pt x="83799" y="360278"/>
                    <a:pt x="114831" y="406106"/>
                    <a:pt x="147583" y="368676"/>
                  </a:cubicBezTo>
                  <a:cubicBezTo>
                    <a:pt x="82080" y="368676"/>
                    <a:pt x="70383" y="354639"/>
                    <a:pt x="54007" y="293815"/>
                  </a:cubicBezTo>
                  <a:cubicBezTo>
                    <a:pt x="46989" y="268082"/>
                    <a:pt x="28273" y="249286"/>
                    <a:pt x="21255" y="218954"/>
                  </a:cubicBezTo>
                  <a:cubicBezTo>
                    <a:pt x="14237" y="188622"/>
                    <a:pt x="-13836" y="144573"/>
                    <a:pt x="11898" y="111822"/>
                  </a:cubicBezTo>
                  <a:cubicBezTo>
                    <a:pt x="86759" y="109482"/>
                    <a:pt x="154601" y="151112"/>
                    <a:pt x="159280" y="254045"/>
                  </a:cubicBezTo>
                  <a:cubicBezTo>
                    <a:pt x="192032" y="235330"/>
                    <a:pt x="192032" y="204918"/>
                    <a:pt x="189692" y="174506"/>
                  </a:cubicBezTo>
                  <a:cubicBezTo>
                    <a:pt x="187353" y="141754"/>
                    <a:pt x="194371" y="120700"/>
                    <a:pt x="234141" y="127718"/>
                  </a:cubicBezTo>
                  <a:cubicBezTo>
                    <a:pt x="283268" y="137075"/>
                    <a:pt x="304323" y="106663"/>
                    <a:pt x="318359" y="66893"/>
                  </a:cubicBezTo>
                  <a:cubicBezTo>
                    <a:pt x="337074" y="6069"/>
                    <a:pt x="411935" y="-22004"/>
                    <a:pt x="461063" y="20105"/>
                  </a:cubicBezTo>
                  <a:cubicBezTo>
                    <a:pt x="514869" y="57536"/>
                    <a:pt x="587390" y="66893"/>
                    <a:pt x="648214" y="78590"/>
                  </a:cubicBezTo>
                  <a:close/>
                </a:path>
              </a:pathLst>
            </a:custGeom>
            <a:solidFill>
              <a:schemeClr val="bg1">
                <a:lumMod val="85000"/>
              </a:schemeClr>
            </a:solidFill>
            <a:ln w="23341"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65A0D4D-4765-4C98-A826-9CC810D916EC}"/>
                </a:ext>
              </a:extLst>
            </p:cNvPr>
            <p:cNvSpPr/>
            <p:nvPr/>
          </p:nvSpPr>
          <p:spPr>
            <a:xfrm flipH="1">
              <a:off x="9304630" y="2812242"/>
              <a:ext cx="2218095" cy="1955426"/>
            </a:xfrm>
            <a:custGeom>
              <a:avLst/>
              <a:gdLst>
                <a:gd name="connsiteX0" fmla="*/ 1731761 w 1777943"/>
                <a:gd name="connsiteY0" fmla="*/ 1163792 h 1567397"/>
                <a:gd name="connsiteX1" fmla="*/ 1729422 w 1777943"/>
                <a:gd name="connsiteY1" fmla="*/ 1009392 h 1567397"/>
                <a:gd name="connsiteX2" fmla="*/ 1717725 w 1777943"/>
                <a:gd name="connsiteY2" fmla="*/ 971961 h 1567397"/>
                <a:gd name="connsiteX3" fmla="*/ 1663918 w 1777943"/>
                <a:gd name="connsiteY3" fmla="*/ 567245 h 1567397"/>
                <a:gd name="connsiteX4" fmla="*/ 1633506 w 1777943"/>
                <a:gd name="connsiteY4" fmla="*/ 461972 h 1567397"/>
                <a:gd name="connsiteX5" fmla="*/ 1523554 w 1777943"/>
                <a:gd name="connsiteY5" fmla="*/ 314590 h 1567397"/>
                <a:gd name="connsiteX6" fmla="*/ 1296633 w 1777943"/>
                <a:gd name="connsiteY6" fmla="*/ 192941 h 1567397"/>
                <a:gd name="connsiteX7" fmla="*/ 1294293 w 1777943"/>
                <a:gd name="connsiteY7" fmla="*/ 249087 h 1567397"/>
                <a:gd name="connsiteX8" fmla="*/ 1298972 w 1777943"/>
                <a:gd name="connsiteY8" fmla="*/ 330966 h 1567397"/>
                <a:gd name="connsiteX9" fmla="*/ 1284936 w 1777943"/>
                <a:gd name="connsiteY9" fmla="*/ 354360 h 1567397"/>
                <a:gd name="connsiteX10" fmla="*/ 1270899 w 1777943"/>
                <a:gd name="connsiteY10" fmla="*/ 349681 h 1567397"/>
                <a:gd name="connsiteX11" fmla="*/ 1280257 w 1777943"/>
                <a:gd name="connsiteY11" fmla="*/ 328627 h 1567397"/>
                <a:gd name="connsiteX12" fmla="*/ 1277918 w 1777943"/>
                <a:gd name="connsiteY12" fmla="*/ 263123 h 1567397"/>
                <a:gd name="connsiteX13" fmla="*/ 1263881 w 1777943"/>
                <a:gd name="connsiteY13" fmla="*/ 148493 h 1567397"/>
                <a:gd name="connsiteX14" fmla="*/ 1247505 w 1777943"/>
                <a:gd name="connsiteY14" fmla="*/ 134456 h 1567397"/>
                <a:gd name="connsiteX15" fmla="*/ 1224111 w 1777943"/>
                <a:gd name="connsiteY15" fmla="*/ 132117 h 1567397"/>
                <a:gd name="connsiteX16" fmla="*/ 1196039 w 1777943"/>
                <a:gd name="connsiteY16" fmla="*/ 213996 h 1567397"/>
                <a:gd name="connsiteX17" fmla="*/ 1184342 w 1777943"/>
                <a:gd name="connsiteY17" fmla="*/ 253766 h 1567397"/>
                <a:gd name="connsiteX18" fmla="*/ 1172645 w 1777943"/>
                <a:gd name="connsiteY18" fmla="*/ 394130 h 1567397"/>
                <a:gd name="connsiteX19" fmla="*/ 1128196 w 1777943"/>
                <a:gd name="connsiteY19" fmla="*/ 635088 h 1567397"/>
                <a:gd name="connsiteX20" fmla="*/ 835771 w 1777943"/>
                <a:gd name="connsiteY20" fmla="*/ 307572 h 1567397"/>
                <a:gd name="connsiteX21" fmla="*/ 760910 w 1777943"/>
                <a:gd name="connsiteY21" fmla="*/ 221014 h 1567397"/>
                <a:gd name="connsiteX22" fmla="*/ 756232 w 1777943"/>
                <a:gd name="connsiteY22" fmla="*/ 68953 h 1567397"/>
                <a:gd name="connsiteX23" fmla="*/ 737516 w 1777943"/>
                <a:gd name="connsiteY23" fmla="*/ 43220 h 1567397"/>
                <a:gd name="connsiteX24" fmla="*/ 601831 w 1777943"/>
                <a:gd name="connsiteY24" fmla="*/ 192941 h 1567397"/>
                <a:gd name="connsiteX25" fmla="*/ 627565 w 1777943"/>
                <a:gd name="connsiteY25" fmla="*/ 359039 h 1567397"/>
                <a:gd name="connsiteX26" fmla="*/ 629904 w 1777943"/>
                <a:gd name="connsiteY26" fmla="*/ 361378 h 1567397"/>
                <a:gd name="connsiteX27" fmla="*/ 646280 w 1777943"/>
                <a:gd name="connsiteY27" fmla="*/ 267802 h 1567397"/>
                <a:gd name="connsiteX28" fmla="*/ 730498 w 1777943"/>
                <a:gd name="connsiteY28" fmla="*/ 230372 h 1567397"/>
                <a:gd name="connsiteX29" fmla="*/ 646280 w 1777943"/>
                <a:gd name="connsiteY29" fmla="*/ 370736 h 1567397"/>
                <a:gd name="connsiteX30" fmla="*/ 629904 w 1777943"/>
                <a:gd name="connsiteY30" fmla="*/ 394130 h 1567397"/>
                <a:gd name="connsiteX31" fmla="*/ 606510 w 1777943"/>
                <a:gd name="connsiteY31" fmla="*/ 373075 h 1567397"/>
                <a:gd name="connsiteX32" fmla="*/ 578437 w 1777943"/>
                <a:gd name="connsiteY32" fmla="*/ 204638 h 1567397"/>
                <a:gd name="connsiteX33" fmla="*/ 470825 w 1777943"/>
                <a:gd name="connsiteY33" fmla="*/ 242069 h 1567397"/>
                <a:gd name="connsiteX34" fmla="*/ 314085 w 1777943"/>
                <a:gd name="connsiteY34" fmla="*/ 326287 h 1567397"/>
                <a:gd name="connsiteX35" fmla="*/ 288352 w 1777943"/>
                <a:gd name="connsiteY35" fmla="*/ 340323 h 1567397"/>
                <a:gd name="connsiteX36" fmla="*/ 147988 w 1777943"/>
                <a:gd name="connsiteY36" fmla="*/ 585960 h 1567397"/>
                <a:gd name="connsiteX37" fmla="*/ 73127 w 1777943"/>
                <a:gd name="connsiteY37" fmla="*/ 810543 h 1567397"/>
                <a:gd name="connsiteX38" fmla="*/ 122254 w 1777943"/>
                <a:gd name="connsiteY38" fmla="*/ 918155 h 1567397"/>
                <a:gd name="connsiteX39" fmla="*/ 307067 w 1777943"/>
                <a:gd name="connsiteY39" fmla="*/ 1114665 h 1567397"/>
                <a:gd name="connsiteX40" fmla="*/ 311746 w 1777943"/>
                <a:gd name="connsiteY40" fmla="*/ 1124022 h 1567397"/>
                <a:gd name="connsiteX41" fmla="*/ 307067 w 1777943"/>
                <a:gd name="connsiteY41" fmla="*/ 1117004 h 1567397"/>
                <a:gd name="connsiteX42" fmla="*/ 318764 w 1777943"/>
                <a:gd name="connsiteY42" fmla="*/ 1147416 h 1567397"/>
                <a:gd name="connsiteX43" fmla="*/ 257940 w 1777943"/>
                <a:gd name="connsiteY43" fmla="*/ 1053840 h 1567397"/>
                <a:gd name="connsiteX44" fmla="*/ 157345 w 1777943"/>
                <a:gd name="connsiteY44" fmla="*/ 953246 h 1567397"/>
                <a:gd name="connsiteX45" fmla="*/ 119915 w 1777943"/>
                <a:gd name="connsiteY45" fmla="*/ 960264 h 1567397"/>
                <a:gd name="connsiteX46" fmla="*/ 56751 w 1777943"/>
                <a:gd name="connsiteY46" fmla="*/ 1283102 h 1567397"/>
                <a:gd name="connsiteX47" fmla="*/ 59091 w 1777943"/>
                <a:gd name="connsiteY47" fmla="*/ 1519381 h 1567397"/>
                <a:gd name="connsiteX48" fmla="*/ 110557 w 1777943"/>
                <a:gd name="connsiteY48" fmla="*/ 1517041 h 1567397"/>
                <a:gd name="connsiteX49" fmla="*/ 243903 w 1777943"/>
                <a:gd name="connsiteY49" fmla="*/ 1379017 h 1567397"/>
                <a:gd name="connsiteX50" fmla="*/ 501237 w 1777943"/>
                <a:gd name="connsiteY50" fmla="*/ 1290120 h 1567397"/>
                <a:gd name="connsiteX51" fmla="*/ 821735 w 1777943"/>
                <a:gd name="connsiteY51" fmla="*/ 1285441 h 1567397"/>
                <a:gd name="connsiteX52" fmla="*/ 1731761 w 1777943"/>
                <a:gd name="connsiteY52" fmla="*/ 1163792 h 1567397"/>
                <a:gd name="connsiteX53" fmla="*/ 59091 w 1777943"/>
                <a:gd name="connsiteY53" fmla="*/ 1404750 h 1567397"/>
                <a:gd name="connsiteX54" fmla="*/ 164364 w 1777943"/>
                <a:gd name="connsiteY54" fmla="*/ 1322871 h 1567397"/>
                <a:gd name="connsiteX55" fmla="*/ 59091 w 1777943"/>
                <a:gd name="connsiteY55" fmla="*/ 1404750 h 1567397"/>
                <a:gd name="connsiteX56" fmla="*/ 131612 w 1777943"/>
                <a:gd name="connsiteY56" fmla="*/ 1285441 h 1567397"/>
                <a:gd name="connsiteX57" fmla="*/ 316424 w 1777943"/>
                <a:gd name="connsiteY57" fmla="*/ 1264386 h 1567397"/>
                <a:gd name="connsiteX58" fmla="*/ 131612 w 1777943"/>
                <a:gd name="connsiteY58" fmla="*/ 1285441 h 156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777943" h="1567397">
                  <a:moveTo>
                    <a:pt x="1731761" y="1163792"/>
                  </a:moveTo>
                  <a:cubicBezTo>
                    <a:pt x="1755155" y="1124022"/>
                    <a:pt x="1759834" y="1049162"/>
                    <a:pt x="1729422" y="1009392"/>
                  </a:cubicBezTo>
                  <a:cubicBezTo>
                    <a:pt x="1722403" y="1000034"/>
                    <a:pt x="1717725" y="983658"/>
                    <a:pt x="1717725" y="971961"/>
                  </a:cubicBezTo>
                  <a:cubicBezTo>
                    <a:pt x="1724743" y="833937"/>
                    <a:pt x="1659240" y="705270"/>
                    <a:pt x="1663918" y="567245"/>
                  </a:cubicBezTo>
                  <a:cubicBezTo>
                    <a:pt x="1666258" y="529815"/>
                    <a:pt x="1654561" y="492384"/>
                    <a:pt x="1633506" y="461972"/>
                  </a:cubicBezTo>
                  <a:cubicBezTo>
                    <a:pt x="1598415" y="410505"/>
                    <a:pt x="1582039" y="342663"/>
                    <a:pt x="1523554" y="314590"/>
                  </a:cubicBezTo>
                  <a:cubicBezTo>
                    <a:pt x="1444015" y="279499"/>
                    <a:pt x="1378512" y="223354"/>
                    <a:pt x="1296633" y="192941"/>
                  </a:cubicBezTo>
                  <a:cubicBezTo>
                    <a:pt x="1275578" y="211657"/>
                    <a:pt x="1294293" y="230372"/>
                    <a:pt x="1294293" y="249087"/>
                  </a:cubicBezTo>
                  <a:cubicBezTo>
                    <a:pt x="1296633" y="277160"/>
                    <a:pt x="1296633" y="302893"/>
                    <a:pt x="1298972" y="330966"/>
                  </a:cubicBezTo>
                  <a:cubicBezTo>
                    <a:pt x="1298972" y="340323"/>
                    <a:pt x="1298972" y="352020"/>
                    <a:pt x="1284936" y="354360"/>
                  </a:cubicBezTo>
                  <a:cubicBezTo>
                    <a:pt x="1280257" y="354360"/>
                    <a:pt x="1275578" y="352020"/>
                    <a:pt x="1270899" y="349681"/>
                  </a:cubicBezTo>
                  <a:cubicBezTo>
                    <a:pt x="1259202" y="335645"/>
                    <a:pt x="1277918" y="335645"/>
                    <a:pt x="1280257" y="328627"/>
                  </a:cubicBezTo>
                  <a:cubicBezTo>
                    <a:pt x="1287275" y="307572"/>
                    <a:pt x="1280257" y="286517"/>
                    <a:pt x="1277918" y="263123"/>
                  </a:cubicBezTo>
                  <a:cubicBezTo>
                    <a:pt x="1273239" y="225693"/>
                    <a:pt x="1268560" y="185923"/>
                    <a:pt x="1263881" y="148493"/>
                  </a:cubicBezTo>
                  <a:cubicBezTo>
                    <a:pt x="1259202" y="143814"/>
                    <a:pt x="1252184" y="139135"/>
                    <a:pt x="1247505" y="134456"/>
                  </a:cubicBezTo>
                  <a:cubicBezTo>
                    <a:pt x="1240487" y="129778"/>
                    <a:pt x="1233469" y="129778"/>
                    <a:pt x="1224111" y="132117"/>
                  </a:cubicBezTo>
                  <a:cubicBezTo>
                    <a:pt x="1207736" y="155511"/>
                    <a:pt x="1212414" y="188263"/>
                    <a:pt x="1196039" y="213996"/>
                  </a:cubicBezTo>
                  <a:cubicBezTo>
                    <a:pt x="1191360" y="225693"/>
                    <a:pt x="1184342" y="239729"/>
                    <a:pt x="1184342" y="253766"/>
                  </a:cubicBezTo>
                  <a:cubicBezTo>
                    <a:pt x="1186681" y="300554"/>
                    <a:pt x="1179663" y="347342"/>
                    <a:pt x="1172645" y="394130"/>
                  </a:cubicBezTo>
                  <a:cubicBezTo>
                    <a:pt x="1160948" y="468990"/>
                    <a:pt x="1144572" y="602336"/>
                    <a:pt x="1128196" y="635088"/>
                  </a:cubicBezTo>
                  <a:cubicBezTo>
                    <a:pt x="1043978" y="511100"/>
                    <a:pt x="971456" y="382433"/>
                    <a:pt x="835771" y="307572"/>
                  </a:cubicBezTo>
                  <a:cubicBezTo>
                    <a:pt x="800680" y="288857"/>
                    <a:pt x="777286" y="258445"/>
                    <a:pt x="760910" y="221014"/>
                  </a:cubicBezTo>
                  <a:cubicBezTo>
                    <a:pt x="737516" y="169547"/>
                    <a:pt x="735177" y="120420"/>
                    <a:pt x="756232" y="68953"/>
                  </a:cubicBezTo>
                  <a:cubicBezTo>
                    <a:pt x="753892" y="57256"/>
                    <a:pt x="758571" y="40880"/>
                    <a:pt x="737516" y="43220"/>
                  </a:cubicBezTo>
                  <a:cubicBezTo>
                    <a:pt x="653298" y="57256"/>
                    <a:pt x="627565" y="125099"/>
                    <a:pt x="601831" y="192941"/>
                  </a:cubicBezTo>
                  <a:cubicBezTo>
                    <a:pt x="606510" y="244408"/>
                    <a:pt x="597152" y="300554"/>
                    <a:pt x="627565" y="359039"/>
                  </a:cubicBezTo>
                  <a:cubicBezTo>
                    <a:pt x="627565" y="359039"/>
                    <a:pt x="629904" y="361378"/>
                    <a:pt x="629904" y="361378"/>
                  </a:cubicBezTo>
                  <a:cubicBezTo>
                    <a:pt x="629904" y="321608"/>
                    <a:pt x="629904" y="291196"/>
                    <a:pt x="646280" y="267802"/>
                  </a:cubicBezTo>
                  <a:cubicBezTo>
                    <a:pt x="664995" y="239729"/>
                    <a:pt x="690728" y="223354"/>
                    <a:pt x="730498" y="230372"/>
                  </a:cubicBezTo>
                  <a:cubicBezTo>
                    <a:pt x="657977" y="251426"/>
                    <a:pt x="634583" y="300554"/>
                    <a:pt x="646280" y="370736"/>
                  </a:cubicBezTo>
                  <a:cubicBezTo>
                    <a:pt x="648619" y="380093"/>
                    <a:pt x="643940" y="391790"/>
                    <a:pt x="629904" y="394130"/>
                  </a:cubicBezTo>
                  <a:cubicBezTo>
                    <a:pt x="615868" y="396469"/>
                    <a:pt x="611189" y="384772"/>
                    <a:pt x="606510" y="373075"/>
                  </a:cubicBezTo>
                  <a:cubicBezTo>
                    <a:pt x="585455" y="319269"/>
                    <a:pt x="583116" y="260784"/>
                    <a:pt x="578437" y="204638"/>
                  </a:cubicBezTo>
                  <a:cubicBezTo>
                    <a:pt x="541007" y="211657"/>
                    <a:pt x="501237" y="218675"/>
                    <a:pt x="470825" y="242069"/>
                  </a:cubicBezTo>
                  <a:cubicBezTo>
                    <a:pt x="421697" y="277160"/>
                    <a:pt x="370231" y="305233"/>
                    <a:pt x="314085" y="326287"/>
                  </a:cubicBezTo>
                  <a:cubicBezTo>
                    <a:pt x="304727" y="330966"/>
                    <a:pt x="295370" y="333305"/>
                    <a:pt x="288352" y="340323"/>
                  </a:cubicBezTo>
                  <a:cubicBezTo>
                    <a:pt x="211152" y="405827"/>
                    <a:pt x="187758" y="504081"/>
                    <a:pt x="147988" y="585960"/>
                  </a:cubicBezTo>
                  <a:cubicBezTo>
                    <a:pt x="115236" y="653803"/>
                    <a:pt x="84824" y="731003"/>
                    <a:pt x="73127" y="810543"/>
                  </a:cubicBezTo>
                  <a:cubicBezTo>
                    <a:pt x="63769" y="876046"/>
                    <a:pt x="63769" y="892422"/>
                    <a:pt x="122254" y="918155"/>
                  </a:cubicBezTo>
                  <a:cubicBezTo>
                    <a:pt x="213491" y="955586"/>
                    <a:pt x="269637" y="1028107"/>
                    <a:pt x="307067" y="1114665"/>
                  </a:cubicBezTo>
                  <a:cubicBezTo>
                    <a:pt x="309406" y="1117004"/>
                    <a:pt x="309406" y="1121683"/>
                    <a:pt x="311746" y="1124022"/>
                  </a:cubicBezTo>
                  <a:cubicBezTo>
                    <a:pt x="309406" y="1121683"/>
                    <a:pt x="309406" y="1119344"/>
                    <a:pt x="307067" y="1117004"/>
                  </a:cubicBezTo>
                  <a:cubicBezTo>
                    <a:pt x="311746" y="1126362"/>
                    <a:pt x="316424" y="1138059"/>
                    <a:pt x="318764" y="1147416"/>
                  </a:cubicBezTo>
                  <a:cubicBezTo>
                    <a:pt x="297709" y="1117004"/>
                    <a:pt x="278994" y="1084253"/>
                    <a:pt x="257940" y="1053840"/>
                  </a:cubicBezTo>
                  <a:cubicBezTo>
                    <a:pt x="229867" y="1014071"/>
                    <a:pt x="197115" y="981319"/>
                    <a:pt x="157345" y="953246"/>
                  </a:cubicBezTo>
                  <a:cubicBezTo>
                    <a:pt x="138630" y="939210"/>
                    <a:pt x="129273" y="939210"/>
                    <a:pt x="119915" y="960264"/>
                  </a:cubicBezTo>
                  <a:cubicBezTo>
                    <a:pt x="87163" y="1065537"/>
                    <a:pt x="80145" y="1175489"/>
                    <a:pt x="56751" y="1283102"/>
                  </a:cubicBezTo>
                  <a:cubicBezTo>
                    <a:pt x="40375" y="1362641"/>
                    <a:pt x="35697" y="1439841"/>
                    <a:pt x="59091" y="1519381"/>
                  </a:cubicBezTo>
                  <a:cubicBezTo>
                    <a:pt x="75466" y="1528738"/>
                    <a:pt x="91842" y="1526399"/>
                    <a:pt x="110557" y="1517041"/>
                  </a:cubicBezTo>
                  <a:cubicBezTo>
                    <a:pt x="152667" y="1467914"/>
                    <a:pt x="187758" y="1407090"/>
                    <a:pt x="243903" y="1379017"/>
                  </a:cubicBezTo>
                  <a:cubicBezTo>
                    <a:pt x="342158" y="1329890"/>
                    <a:pt x="442752" y="1287780"/>
                    <a:pt x="501237" y="1290120"/>
                  </a:cubicBezTo>
                  <a:cubicBezTo>
                    <a:pt x="590134" y="1294799"/>
                    <a:pt x="737516" y="1313514"/>
                    <a:pt x="821735" y="1285441"/>
                  </a:cubicBezTo>
                  <a:lnTo>
                    <a:pt x="1731761" y="1163792"/>
                  </a:lnTo>
                  <a:close/>
                  <a:moveTo>
                    <a:pt x="59091" y="1404750"/>
                  </a:moveTo>
                  <a:cubicBezTo>
                    <a:pt x="80145" y="1360302"/>
                    <a:pt x="115236" y="1334568"/>
                    <a:pt x="164364" y="1322871"/>
                  </a:cubicBezTo>
                  <a:cubicBezTo>
                    <a:pt x="129273" y="1350944"/>
                    <a:pt x="94182" y="1376678"/>
                    <a:pt x="59091" y="1404750"/>
                  </a:cubicBezTo>
                  <a:close/>
                  <a:moveTo>
                    <a:pt x="131612" y="1285441"/>
                  </a:moveTo>
                  <a:cubicBezTo>
                    <a:pt x="187758" y="1243332"/>
                    <a:pt x="250921" y="1240992"/>
                    <a:pt x="316424" y="1264386"/>
                  </a:cubicBezTo>
                  <a:cubicBezTo>
                    <a:pt x="253261" y="1257368"/>
                    <a:pt x="192436" y="1266726"/>
                    <a:pt x="131612" y="1285441"/>
                  </a:cubicBezTo>
                  <a:close/>
                </a:path>
              </a:pathLst>
            </a:custGeom>
            <a:solidFill>
              <a:schemeClr val="accent4"/>
            </a:solidFill>
            <a:ln w="23341"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0D59A5B4-1706-41E4-A5CB-4166629DDB9C}"/>
                </a:ext>
              </a:extLst>
            </p:cNvPr>
            <p:cNvSpPr/>
            <p:nvPr/>
          </p:nvSpPr>
          <p:spPr>
            <a:xfrm flipH="1">
              <a:off x="8677693" y="4183862"/>
              <a:ext cx="817193" cy="700451"/>
            </a:xfrm>
            <a:custGeom>
              <a:avLst/>
              <a:gdLst>
                <a:gd name="connsiteX0" fmla="*/ 52515 w 655031"/>
                <a:gd name="connsiteY0" fmla="*/ 534570 h 561455"/>
                <a:gd name="connsiteX1" fmla="*/ 43157 w 655031"/>
                <a:gd name="connsiteY1" fmla="*/ 525213 h 561455"/>
                <a:gd name="connsiteX2" fmla="*/ 78248 w 655031"/>
                <a:gd name="connsiteY2" fmla="*/ 490122 h 561455"/>
                <a:gd name="connsiteX3" fmla="*/ 270079 w 655031"/>
                <a:gd name="connsiteY3" fmla="*/ 349758 h 561455"/>
                <a:gd name="connsiteX4" fmla="*/ 548468 w 655031"/>
                <a:gd name="connsiteY4" fmla="*/ 104121 h 561455"/>
                <a:gd name="connsiteX5" fmla="*/ 553146 w 655031"/>
                <a:gd name="connsiteY5" fmla="*/ 57333 h 561455"/>
                <a:gd name="connsiteX6" fmla="*/ 606953 w 655031"/>
                <a:gd name="connsiteY6" fmla="*/ 69030 h 561455"/>
                <a:gd name="connsiteX7" fmla="*/ 635025 w 655031"/>
                <a:gd name="connsiteY7" fmla="*/ 87745 h 561455"/>
                <a:gd name="connsiteX8" fmla="*/ 525074 w 655031"/>
                <a:gd name="connsiteY8" fmla="*/ 164945 h 561455"/>
                <a:gd name="connsiteX9" fmla="*/ 167146 w 655031"/>
                <a:gd name="connsiteY9" fmla="*/ 469067 h 561455"/>
                <a:gd name="connsiteX10" fmla="*/ 52515 w 655031"/>
                <a:gd name="connsiteY10" fmla="*/ 534570 h 56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5031" h="561455">
                  <a:moveTo>
                    <a:pt x="52515" y="534570"/>
                  </a:moveTo>
                  <a:cubicBezTo>
                    <a:pt x="50176" y="532231"/>
                    <a:pt x="45497" y="527552"/>
                    <a:pt x="43157" y="525213"/>
                  </a:cubicBezTo>
                  <a:cubicBezTo>
                    <a:pt x="40818" y="499479"/>
                    <a:pt x="64212" y="497140"/>
                    <a:pt x="78248" y="490122"/>
                  </a:cubicBezTo>
                  <a:cubicBezTo>
                    <a:pt x="148430" y="452691"/>
                    <a:pt x="209255" y="398885"/>
                    <a:pt x="270079" y="349758"/>
                  </a:cubicBezTo>
                  <a:cubicBezTo>
                    <a:pt x="365994" y="270218"/>
                    <a:pt x="459570" y="188339"/>
                    <a:pt x="548468" y="104121"/>
                  </a:cubicBezTo>
                  <a:cubicBezTo>
                    <a:pt x="567183" y="85406"/>
                    <a:pt x="574201" y="73709"/>
                    <a:pt x="553146" y="57333"/>
                  </a:cubicBezTo>
                  <a:cubicBezTo>
                    <a:pt x="576540" y="40957"/>
                    <a:pt x="599934" y="31599"/>
                    <a:pt x="606953" y="69030"/>
                  </a:cubicBezTo>
                  <a:cubicBezTo>
                    <a:pt x="611631" y="87745"/>
                    <a:pt x="625668" y="83066"/>
                    <a:pt x="635025" y="87745"/>
                  </a:cubicBezTo>
                  <a:cubicBezTo>
                    <a:pt x="588237" y="101781"/>
                    <a:pt x="555486" y="132194"/>
                    <a:pt x="525074" y="164945"/>
                  </a:cubicBezTo>
                  <a:cubicBezTo>
                    <a:pt x="417461" y="279576"/>
                    <a:pt x="286455" y="366133"/>
                    <a:pt x="167146" y="469067"/>
                  </a:cubicBezTo>
                  <a:cubicBezTo>
                    <a:pt x="132055" y="499479"/>
                    <a:pt x="92285" y="515855"/>
                    <a:pt x="52515" y="534570"/>
                  </a:cubicBezTo>
                  <a:close/>
                </a:path>
              </a:pathLst>
            </a:custGeom>
            <a:solidFill>
              <a:srgbClr val="6D6A6A"/>
            </a:solidFill>
            <a:ln w="23341"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EDADE7EB-428B-4946-B992-3B49D4129373}"/>
                </a:ext>
              </a:extLst>
            </p:cNvPr>
            <p:cNvSpPr/>
            <p:nvPr/>
          </p:nvSpPr>
          <p:spPr>
            <a:xfrm flipH="1">
              <a:off x="9315548" y="4337390"/>
              <a:ext cx="1685621" cy="2520611"/>
            </a:xfrm>
            <a:custGeom>
              <a:avLst/>
              <a:gdLst>
                <a:gd name="connsiteX0" fmla="*/ 1627980 w 1685621"/>
                <a:gd name="connsiteY0" fmla="*/ 84 h 2520611"/>
                <a:gd name="connsiteX1" fmla="*/ 1574717 w 1685621"/>
                <a:gd name="connsiteY1" fmla="*/ 37660 h 2520611"/>
                <a:gd name="connsiteX2" fmla="*/ 1542612 w 1685621"/>
                <a:gd name="connsiteY2" fmla="*/ 55172 h 2520611"/>
                <a:gd name="connsiteX3" fmla="*/ 786709 w 1685621"/>
                <a:gd name="connsiteY3" fmla="*/ 98950 h 2520611"/>
                <a:gd name="connsiteX4" fmla="*/ 742931 w 1685621"/>
                <a:gd name="connsiteY4" fmla="*/ 125217 h 2520611"/>
                <a:gd name="connsiteX5" fmla="*/ 83339 w 1685621"/>
                <a:gd name="connsiteY5" fmla="*/ 455012 h 2520611"/>
                <a:gd name="connsiteX6" fmla="*/ 59991 w 1685621"/>
                <a:gd name="connsiteY6" fmla="*/ 513383 h 2520611"/>
                <a:gd name="connsiteX7" fmla="*/ 59991 w 1685621"/>
                <a:gd name="connsiteY7" fmla="*/ 600939 h 2520611"/>
                <a:gd name="connsiteX8" fmla="*/ 39561 w 1685621"/>
                <a:gd name="connsiteY8" fmla="*/ 673903 h 2520611"/>
                <a:gd name="connsiteX9" fmla="*/ 16213 w 1685621"/>
                <a:gd name="connsiteY9" fmla="*/ 811075 h 2520611"/>
                <a:gd name="connsiteX10" fmla="*/ 65827 w 1685621"/>
                <a:gd name="connsiteY10" fmla="*/ 869446 h 2520611"/>
                <a:gd name="connsiteX11" fmla="*/ 100850 w 1685621"/>
                <a:gd name="connsiteY11" fmla="*/ 951165 h 2520611"/>
                <a:gd name="connsiteX12" fmla="*/ 92095 w 1685621"/>
                <a:gd name="connsiteY12" fmla="*/ 1301391 h 2520611"/>
                <a:gd name="connsiteX13" fmla="*/ 89177 w 1685621"/>
                <a:gd name="connsiteY13" fmla="*/ 1318901 h 2520611"/>
                <a:gd name="connsiteX14" fmla="*/ 89177 w 1685621"/>
                <a:gd name="connsiteY14" fmla="*/ 1642861 h 2520611"/>
                <a:gd name="connsiteX15" fmla="*/ 83339 w 1685621"/>
                <a:gd name="connsiteY15" fmla="*/ 1823811 h 2520611"/>
                <a:gd name="connsiteX16" fmla="*/ 112525 w 1685621"/>
                <a:gd name="connsiteY16" fmla="*/ 2083561 h 2520611"/>
                <a:gd name="connsiteX17" fmla="*/ 141710 w 1685621"/>
                <a:gd name="connsiteY17" fmla="*/ 2255756 h 2520611"/>
                <a:gd name="connsiteX18" fmla="*/ 179651 w 1685621"/>
                <a:gd name="connsiteY18" fmla="*/ 2468809 h 2520611"/>
                <a:gd name="connsiteX19" fmla="*/ 190396 w 1685621"/>
                <a:gd name="connsiteY19" fmla="*/ 2520611 h 2520611"/>
                <a:gd name="connsiteX20" fmla="*/ 810748 w 1685621"/>
                <a:gd name="connsiteY20" fmla="*/ 2520611 h 2520611"/>
                <a:gd name="connsiteX21" fmla="*/ 815894 w 1685621"/>
                <a:gd name="connsiteY21" fmla="*/ 2448379 h 2520611"/>
                <a:gd name="connsiteX22" fmla="*/ 938474 w 1685621"/>
                <a:gd name="connsiteY22" fmla="*/ 1864670 h 2520611"/>
                <a:gd name="connsiteX23" fmla="*/ 909288 w 1685621"/>
                <a:gd name="connsiteY23" fmla="*/ 2150687 h 2520611"/>
                <a:gd name="connsiteX24" fmla="*/ 877183 w 1685621"/>
                <a:gd name="connsiteY24" fmla="*/ 2413356 h 2520611"/>
                <a:gd name="connsiteX25" fmla="*/ 893646 w 1685621"/>
                <a:gd name="connsiteY25" fmla="*/ 2482307 h 2520611"/>
                <a:gd name="connsiteX26" fmla="*/ 897815 w 1685621"/>
                <a:gd name="connsiteY26" fmla="*/ 2520611 h 2520611"/>
                <a:gd name="connsiteX27" fmla="*/ 1572409 w 1685621"/>
                <a:gd name="connsiteY27" fmla="*/ 2520611 h 2520611"/>
                <a:gd name="connsiteX28" fmla="*/ 1572436 w 1685621"/>
                <a:gd name="connsiteY28" fmla="*/ 2513272 h 2520611"/>
                <a:gd name="connsiteX29" fmla="*/ 1586390 w 1685621"/>
                <a:gd name="connsiteY29" fmla="*/ 2004760 h 2520611"/>
                <a:gd name="connsiteX30" fmla="*/ 1420034 w 1685621"/>
                <a:gd name="connsiteY30" fmla="*/ 1067907 h 2520611"/>
                <a:gd name="connsiteX31" fmla="*/ 1446300 w 1685621"/>
                <a:gd name="connsiteY31" fmla="*/ 837342 h 2520611"/>
                <a:gd name="connsiteX32" fmla="*/ 1431707 w 1685621"/>
                <a:gd name="connsiteY32" fmla="*/ 539650 h 2520611"/>
                <a:gd name="connsiteX33" fmla="*/ 1571798 w 1685621"/>
                <a:gd name="connsiteY33" fmla="*/ 510465 h 2520611"/>
                <a:gd name="connsiteX34" fmla="*/ 1560124 w 1685621"/>
                <a:gd name="connsiteY34" fmla="*/ 490035 h 2520611"/>
                <a:gd name="connsiteX35" fmla="*/ 1533857 w 1685621"/>
                <a:gd name="connsiteY35" fmla="*/ 490035 h 2520611"/>
                <a:gd name="connsiteX36" fmla="*/ 1417115 w 1685621"/>
                <a:gd name="connsiteY36" fmla="*/ 405398 h 2520611"/>
                <a:gd name="connsiteX37" fmla="*/ 1405441 w 1685621"/>
                <a:gd name="connsiteY37" fmla="*/ 338270 h 2520611"/>
                <a:gd name="connsiteX38" fmla="*/ 1414197 w 1685621"/>
                <a:gd name="connsiteY38" fmla="*/ 241958 h 2520611"/>
                <a:gd name="connsiteX39" fmla="*/ 1586390 w 1685621"/>
                <a:gd name="connsiteY39" fmla="*/ 133973 h 2520611"/>
                <a:gd name="connsiteX40" fmla="*/ 1636006 w 1685621"/>
                <a:gd name="connsiteY40" fmla="*/ 43497 h 2520611"/>
                <a:gd name="connsiteX41" fmla="*/ 1671029 w 1685621"/>
                <a:gd name="connsiteY41" fmla="*/ 37660 h 2520611"/>
                <a:gd name="connsiteX42" fmla="*/ 1685621 w 1685621"/>
                <a:gd name="connsiteY42" fmla="*/ 25987 h 2520611"/>
                <a:gd name="connsiteX43" fmla="*/ 1627980 w 1685621"/>
                <a:gd name="connsiteY43" fmla="*/ 84 h 2520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685621" h="2520611">
                  <a:moveTo>
                    <a:pt x="1627980" y="84"/>
                  </a:moveTo>
                  <a:cubicBezTo>
                    <a:pt x="1609009" y="-1010"/>
                    <a:pt x="1590768" y="8475"/>
                    <a:pt x="1574717" y="37660"/>
                  </a:cubicBezTo>
                  <a:cubicBezTo>
                    <a:pt x="1568879" y="49335"/>
                    <a:pt x="1557205" y="52253"/>
                    <a:pt x="1542612" y="55172"/>
                  </a:cubicBezTo>
                  <a:cubicBezTo>
                    <a:pt x="1414197" y="66846"/>
                    <a:pt x="795464" y="136891"/>
                    <a:pt x="786709" y="98950"/>
                  </a:cubicBezTo>
                  <a:cubicBezTo>
                    <a:pt x="777954" y="104788"/>
                    <a:pt x="760441" y="116461"/>
                    <a:pt x="742931" y="125217"/>
                  </a:cubicBezTo>
                  <a:cubicBezTo>
                    <a:pt x="532795" y="253633"/>
                    <a:pt x="328497" y="393723"/>
                    <a:pt x="83339" y="455012"/>
                  </a:cubicBezTo>
                  <a:cubicBezTo>
                    <a:pt x="57072" y="466687"/>
                    <a:pt x="68747" y="495872"/>
                    <a:pt x="59991" y="513383"/>
                  </a:cubicBezTo>
                  <a:cubicBezTo>
                    <a:pt x="51235" y="542568"/>
                    <a:pt x="45399" y="574673"/>
                    <a:pt x="59991" y="600939"/>
                  </a:cubicBezTo>
                  <a:cubicBezTo>
                    <a:pt x="86257" y="638880"/>
                    <a:pt x="65827" y="653473"/>
                    <a:pt x="39561" y="673903"/>
                  </a:cubicBezTo>
                  <a:cubicBezTo>
                    <a:pt x="-1299" y="706008"/>
                    <a:pt x="-12972" y="767297"/>
                    <a:pt x="16213" y="811075"/>
                  </a:cubicBezTo>
                  <a:cubicBezTo>
                    <a:pt x="30806" y="831505"/>
                    <a:pt x="48317" y="854853"/>
                    <a:pt x="65827" y="869446"/>
                  </a:cubicBezTo>
                  <a:cubicBezTo>
                    <a:pt x="95013" y="892794"/>
                    <a:pt x="97932" y="916142"/>
                    <a:pt x="100850" y="951165"/>
                  </a:cubicBezTo>
                  <a:cubicBezTo>
                    <a:pt x="103769" y="1067907"/>
                    <a:pt x="51235" y="1184649"/>
                    <a:pt x="92095" y="1301391"/>
                  </a:cubicBezTo>
                  <a:cubicBezTo>
                    <a:pt x="95013" y="1307228"/>
                    <a:pt x="92095" y="1313065"/>
                    <a:pt x="89177" y="1318901"/>
                  </a:cubicBezTo>
                  <a:cubicBezTo>
                    <a:pt x="59991" y="1426889"/>
                    <a:pt x="57072" y="1534874"/>
                    <a:pt x="89177" y="1642861"/>
                  </a:cubicBezTo>
                  <a:cubicBezTo>
                    <a:pt x="106688" y="1704150"/>
                    <a:pt x="95013" y="1765440"/>
                    <a:pt x="83339" y="1823811"/>
                  </a:cubicBezTo>
                  <a:cubicBezTo>
                    <a:pt x="62909" y="1914286"/>
                    <a:pt x="71665" y="1998924"/>
                    <a:pt x="112525" y="2083561"/>
                  </a:cubicBezTo>
                  <a:cubicBezTo>
                    <a:pt x="138791" y="2136095"/>
                    <a:pt x="150466" y="2191547"/>
                    <a:pt x="141710" y="2255756"/>
                  </a:cubicBezTo>
                  <a:cubicBezTo>
                    <a:pt x="132954" y="2328719"/>
                    <a:pt x="159221" y="2398764"/>
                    <a:pt x="179651" y="2468809"/>
                  </a:cubicBezTo>
                  <a:lnTo>
                    <a:pt x="190396" y="2520611"/>
                  </a:lnTo>
                  <a:lnTo>
                    <a:pt x="810748" y="2520611"/>
                  </a:lnTo>
                  <a:lnTo>
                    <a:pt x="815894" y="2448379"/>
                  </a:lnTo>
                  <a:cubicBezTo>
                    <a:pt x="824650" y="2302452"/>
                    <a:pt x="883021" y="1996005"/>
                    <a:pt x="938474" y="1864670"/>
                  </a:cubicBezTo>
                  <a:cubicBezTo>
                    <a:pt x="932636" y="1867589"/>
                    <a:pt x="923881" y="2066050"/>
                    <a:pt x="909288" y="2150687"/>
                  </a:cubicBezTo>
                  <a:cubicBezTo>
                    <a:pt x="894695" y="2249918"/>
                    <a:pt x="883021" y="2317045"/>
                    <a:pt x="877183" y="2413356"/>
                  </a:cubicBezTo>
                  <a:cubicBezTo>
                    <a:pt x="884479" y="2435246"/>
                    <a:pt x="889769" y="2458412"/>
                    <a:pt x="893646" y="2482307"/>
                  </a:cubicBezTo>
                  <a:lnTo>
                    <a:pt x="897815" y="2520611"/>
                  </a:lnTo>
                  <a:lnTo>
                    <a:pt x="1572409" y="2520611"/>
                  </a:lnTo>
                  <a:lnTo>
                    <a:pt x="1572436" y="2513272"/>
                  </a:lnTo>
                  <a:cubicBezTo>
                    <a:pt x="1577088" y="2344589"/>
                    <a:pt x="1590768" y="2175496"/>
                    <a:pt x="1586390" y="2004760"/>
                  </a:cubicBezTo>
                  <a:cubicBezTo>
                    <a:pt x="1577635" y="1683720"/>
                    <a:pt x="1516346" y="1371436"/>
                    <a:pt x="1420034" y="1067907"/>
                  </a:cubicBezTo>
                  <a:cubicBezTo>
                    <a:pt x="1402522" y="1059151"/>
                    <a:pt x="1431707" y="907387"/>
                    <a:pt x="1446300" y="837342"/>
                  </a:cubicBezTo>
                  <a:cubicBezTo>
                    <a:pt x="1463812" y="743949"/>
                    <a:pt x="1463812" y="638880"/>
                    <a:pt x="1431707" y="539650"/>
                  </a:cubicBezTo>
                  <a:cubicBezTo>
                    <a:pt x="1481323" y="533813"/>
                    <a:pt x="1533857" y="554243"/>
                    <a:pt x="1571798" y="510465"/>
                  </a:cubicBezTo>
                  <a:cubicBezTo>
                    <a:pt x="1574717" y="498790"/>
                    <a:pt x="1568879" y="492954"/>
                    <a:pt x="1560124" y="490035"/>
                  </a:cubicBezTo>
                  <a:cubicBezTo>
                    <a:pt x="1551369" y="487117"/>
                    <a:pt x="1542612" y="487117"/>
                    <a:pt x="1533857" y="490035"/>
                  </a:cubicBezTo>
                  <a:cubicBezTo>
                    <a:pt x="1449220" y="498790"/>
                    <a:pt x="1437545" y="490035"/>
                    <a:pt x="1417115" y="405398"/>
                  </a:cubicBezTo>
                  <a:cubicBezTo>
                    <a:pt x="1411277" y="382048"/>
                    <a:pt x="1408359" y="361620"/>
                    <a:pt x="1405441" y="338270"/>
                  </a:cubicBezTo>
                  <a:cubicBezTo>
                    <a:pt x="1402522" y="306167"/>
                    <a:pt x="1390849" y="271144"/>
                    <a:pt x="1414197" y="241958"/>
                  </a:cubicBezTo>
                  <a:cubicBezTo>
                    <a:pt x="1460893" y="186507"/>
                    <a:pt x="1513427" y="145647"/>
                    <a:pt x="1586390" y="133973"/>
                  </a:cubicBezTo>
                  <a:cubicBezTo>
                    <a:pt x="1668111" y="122298"/>
                    <a:pt x="1673947" y="116461"/>
                    <a:pt x="1636006" y="43497"/>
                  </a:cubicBezTo>
                  <a:cubicBezTo>
                    <a:pt x="1647681" y="34742"/>
                    <a:pt x="1659354" y="40579"/>
                    <a:pt x="1671029" y="37660"/>
                  </a:cubicBezTo>
                  <a:cubicBezTo>
                    <a:pt x="1676866" y="34742"/>
                    <a:pt x="1682703" y="31824"/>
                    <a:pt x="1685621" y="25987"/>
                  </a:cubicBezTo>
                  <a:cubicBezTo>
                    <a:pt x="1666651" y="12853"/>
                    <a:pt x="1646951" y="1179"/>
                    <a:pt x="1627980" y="84"/>
                  </a:cubicBezTo>
                  <a:close/>
                </a:path>
              </a:pathLst>
            </a:custGeom>
            <a:solidFill>
              <a:schemeClr val="accent4"/>
            </a:solidFill>
            <a:ln w="23341" cap="flat">
              <a:noFill/>
              <a:prstDash val="solid"/>
              <a:miter/>
            </a:ln>
          </p:spPr>
          <p:txBody>
            <a:bodyPr wrap="square" rtlCol="0" anchor="ctr">
              <a:noAutofit/>
            </a:bodyPr>
            <a:lstStyle/>
            <a:p>
              <a:endParaRPr lang="en-US"/>
            </a:p>
          </p:txBody>
        </p:sp>
        <p:sp>
          <p:nvSpPr>
            <p:cNvPr id="103" name="Freeform: Shape 102">
              <a:extLst>
                <a:ext uri="{FF2B5EF4-FFF2-40B4-BE49-F238E27FC236}">
                  <a16:creationId xmlns:a16="http://schemas.microsoft.com/office/drawing/2014/main" id="{FC41B304-C2B1-40A2-B074-19E504AE6D65}"/>
                </a:ext>
              </a:extLst>
            </p:cNvPr>
            <p:cNvSpPr/>
            <p:nvPr/>
          </p:nvSpPr>
          <p:spPr>
            <a:xfrm flipH="1">
              <a:off x="9700710" y="1752616"/>
              <a:ext cx="963121" cy="817193"/>
            </a:xfrm>
            <a:custGeom>
              <a:avLst/>
              <a:gdLst>
                <a:gd name="connsiteX0" fmla="*/ 49058 w 772001"/>
                <a:gd name="connsiteY0" fmla="*/ 434054 h 655031"/>
                <a:gd name="connsiteX1" fmla="*/ 105204 w 772001"/>
                <a:gd name="connsiteY1" fmla="*/ 160344 h 655031"/>
                <a:gd name="connsiteX2" fmla="*/ 233871 w 772001"/>
                <a:gd name="connsiteY2" fmla="*/ 85484 h 655031"/>
                <a:gd name="connsiteX3" fmla="*/ 285338 w 772001"/>
                <a:gd name="connsiteY3" fmla="*/ 69108 h 655031"/>
                <a:gd name="connsiteX4" fmla="*/ 399968 w 772001"/>
                <a:gd name="connsiteY4" fmla="*/ 57411 h 655031"/>
                <a:gd name="connsiteX5" fmla="*/ 552029 w 772001"/>
                <a:gd name="connsiteY5" fmla="*/ 104199 h 655031"/>
                <a:gd name="connsiteX6" fmla="*/ 736842 w 772001"/>
                <a:gd name="connsiteY6" fmla="*/ 314745 h 655031"/>
                <a:gd name="connsiteX7" fmla="*/ 701751 w 772001"/>
                <a:gd name="connsiteY7" fmla="*/ 424697 h 655031"/>
                <a:gd name="connsiteX8" fmla="*/ 666660 w 772001"/>
                <a:gd name="connsiteY8" fmla="*/ 452769 h 655031"/>
                <a:gd name="connsiteX9" fmla="*/ 495883 w 772001"/>
                <a:gd name="connsiteY9" fmla="*/ 396624 h 655031"/>
                <a:gd name="connsiteX10" fmla="*/ 360198 w 772001"/>
                <a:gd name="connsiteY10" fmla="*/ 431715 h 655031"/>
                <a:gd name="connsiteX11" fmla="*/ 275980 w 772001"/>
                <a:gd name="connsiteY11" fmla="*/ 499557 h 655031"/>
                <a:gd name="connsiteX12" fmla="*/ 236210 w 772001"/>
                <a:gd name="connsiteY12" fmla="*/ 541667 h 655031"/>
                <a:gd name="connsiteX13" fmla="*/ 231531 w 772001"/>
                <a:gd name="connsiteY13" fmla="*/ 576758 h 655031"/>
                <a:gd name="connsiteX14" fmla="*/ 198780 w 772001"/>
                <a:gd name="connsiteY14" fmla="*/ 616527 h 655031"/>
                <a:gd name="connsiteX15" fmla="*/ 175386 w 772001"/>
                <a:gd name="connsiteY15" fmla="*/ 576758 h 655031"/>
                <a:gd name="connsiteX16" fmla="*/ 53737 w 772001"/>
                <a:gd name="connsiteY16" fmla="*/ 478503 h 655031"/>
                <a:gd name="connsiteX17" fmla="*/ 49058 w 772001"/>
                <a:gd name="connsiteY17" fmla="*/ 434054 h 65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72001" h="655031">
                  <a:moveTo>
                    <a:pt x="49058" y="434054"/>
                  </a:moveTo>
                  <a:cubicBezTo>
                    <a:pt x="28004" y="335799"/>
                    <a:pt x="65434" y="244563"/>
                    <a:pt x="105204" y="160344"/>
                  </a:cubicBezTo>
                  <a:cubicBezTo>
                    <a:pt x="123919" y="118235"/>
                    <a:pt x="173046" y="80805"/>
                    <a:pt x="233871" y="85484"/>
                  </a:cubicBezTo>
                  <a:cubicBezTo>
                    <a:pt x="254925" y="87823"/>
                    <a:pt x="268962" y="83144"/>
                    <a:pt x="285338" y="69108"/>
                  </a:cubicBezTo>
                  <a:cubicBezTo>
                    <a:pt x="318089" y="43375"/>
                    <a:pt x="353180" y="31678"/>
                    <a:pt x="399968" y="57411"/>
                  </a:cubicBezTo>
                  <a:cubicBezTo>
                    <a:pt x="446756" y="80805"/>
                    <a:pt x="502902" y="83144"/>
                    <a:pt x="552029" y="104199"/>
                  </a:cubicBezTo>
                  <a:cubicBezTo>
                    <a:pt x="650284" y="143969"/>
                    <a:pt x="708769" y="216490"/>
                    <a:pt x="736842" y="314745"/>
                  </a:cubicBezTo>
                  <a:cubicBezTo>
                    <a:pt x="748539" y="356854"/>
                    <a:pt x="736842" y="396624"/>
                    <a:pt x="701751" y="424697"/>
                  </a:cubicBezTo>
                  <a:cubicBezTo>
                    <a:pt x="692393" y="438733"/>
                    <a:pt x="683035" y="450430"/>
                    <a:pt x="666660" y="452769"/>
                  </a:cubicBezTo>
                  <a:cubicBezTo>
                    <a:pt x="605835" y="448091"/>
                    <a:pt x="547350" y="434054"/>
                    <a:pt x="495883" y="396624"/>
                  </a:cubicBezTo>
                  <a:cubicBezTo>
                    <a:pt x="442077" y="356854"/>
                    <a:pt x="385932" y="373230"/>
                    <a:pt x="360198" y="431715"/>
                  </a:cubicBezTo>
                  <a:cubicBezTo>
                    <a:pt x="343823" y="469145"/>
                    <a:pt x="322768" y="499557"/>
                    <a:pt x="275980" y="499557"/>
                  </a:cubicBezTo>
                  <a:cubicBezTo>
                    <a:pt x="247907" y="499557"/>
                    <a:pt x="236210" y="515933"/>
                    <a:pt x="236210" y="541667"/>
                  </a:cubicBezTo>
                  <a:cubicBezTo>
                    <a:pt x="236210" y="553364"/>
                    <a:pt x="236210" y="565061"/>
                    <a:pt x="231531" y="576758"/>
                  </a:cubicBezTo>
                  <a:cubicBezTo>
                    <a:pt x="226853" y="595473"/>
                    <a:pt x="217495" y="616527"/>
                    <a:pt x="198780" y="616527"/>
                  </a:cubicBezTo>
                  <a:cubicBezTo>
                    <a:pt x="177725" y="616527"/>
                    <a:pt x="177725" y="593133"/>
                    <a:pt x="175386" y="576758"/>
                  </a:cubicBezTo>
                  <a:cubicBezTo>
                    <a:pt x="161349" y="511254"/>
                    <a:pt x="109883" y="492539"/>
                    <a:pt x="53737" y="478503"/>
                  </a:cubicBezTo>
                  <a:cubicBezTo>
                    <a:pt x="39701" y="466806"/>
                    <a:pt x="46719" y="450430"/>
                    <a:pt x="49058" y="434054"/>
                  </a:cubicBezTo>
                  <a:close/>
                </a:path>
              </a:pathLst>
            </a:custGeom>
            <a:solidFill>
              <a:srgbClr val="0D0402"/>
            </a:solidFill>
            <a:ln w="23341"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80AD159-11EA-4489-B74E-B0D7BC9D7F20}"/>
                </a:ext>
              </a:extLst>
            </p:cNvPr>
            <p:cNvSpPr/>
            <p:nvPr/>
          </p:nvSpPr>
          <p:spPr>
            <a:xfrm flipH="1">
              <a:off x="10385635" y="2284266"/>
              <a:ext cx="291855" cy="642080"/>
            </a:xfrm>
            <a:custGeom>
              <a:avLst/>
              <a:gdLst>
                <a:gd name="connsiteX0" fmla="*/ 57668 w 233939"/>
                <a:gd name="connsiteY0" fmla="*/ 42994 h 514667"/>
                <a:gd name="connsiteX1" fmla="*/ 67026 w 233939"/>
                <a:gd name="connsiteY1" fmla="*/ 54691 h 514667"/>
                <a:gd name="connsiteX2" fmla="*/ 116153 w 233939"/>
                <a:gd name="connsiteY2" fmla="*/ 255880 h 514667"/>
                <a:gd name="connsiteX3" fmla="*/ 155923 w 233939"/>
                <a:gd name="connsiteY3" fmla="*/ 297989 h 514667"/>
                <a:gd name="connsiteX4" fmla="*/ 191014 w 233939"/>
                <a:gd name="connsiteY4" fmla="*/ 302668 h 514667"/>
                <a:gd name="connsiteX5" fmla="*/ 160601 w 233939"/>
                <a:gd name="connsiteY5" fmla="*/ 321383 h 514667"/>
                <a:gd name="connsiteX6" fmla="*/ 116153 w 233939"/>
                <a:gd name="connsiteY6" fmla="*/ 300328 h 514667"/>
                <a:gd name="connsiteX7" fmla="*/ 102117 w 233939"/>
                <a:gd name="connsiteY7" fmla="*/ 384547 h 514667"/>
                <a:gd name="connsiteX8" fmla="*/ 76383 w 233939"/>
                <a:gd name="connsiteY8" fmla="*/ 473444 h 514667"/>
                <a:gd name="connsiteX9" fmla="*/ 67026 w 233939"/>
                <a:gd name="connsiteY9" fmla="*/ 466426 h 514667"/>
                <a:gd name="connsiteX10" fmla="*/ 99777 w 233939"/>
                <a:gd name="connsiteY10" fmla="*/ 272255 h 514667"/>
                <a:gd name="connsiteX11" fmla="*/ 81062 w 233939"/>
                <a:gd name="connsiteY11" fmla="*/ 183358 h 514667"/>
                <a:gd name="connsiteX12" fmla="*/ 57668 w 233939"/>
                <a:gd name="connsiteY12" fmla="*/ 42994 h 514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939" h="514667">
                  <a:moveTo>
                    <a:pt x="57668" y="42994"/>
                  </a:moveTo>
                  <a:cubicBezTo>
                    <a:pt x="64686" y="50013"/>
                    <a:pt x="64686" y="50013"/>
                    <a:pt x="67026" y="54691"/>
                  </a:cubicBezTo>
                  <a:cubicBezTo>
                    <a:pt x="24916" y="131892"/>
                    <a:pt x="97438" y="136570"/>
                    <a:pt x="116153" y="255880"/>
                  </a:cubicBezTo>
                  <a:cubicBezTo>
                    <a:pt x="118492" y="274595"/>
                    <a:pt x="137207" y="295649"/>
                    <a:pt x="155923" y="297989"/>
                  </a:cubicBezTo>
                  <a:cubicBezTo>
                    <a:pt x="167620" y="300328"/>
                    <a:pt x="179317" y="302668"/>
                    <a:pt x="191014" y="302668"/>
                  </a:cubicBezTo>
                  <a:cubicBezTo>
                    <a:pt x="214408" y="302668"/>
                    <a:pt x="172298" y="326062"/>
                    <a:pt x="160601" y="321383"/>
                  </a:cubicBezTo>
                  <a:cubicBezTo>
                    <a:pt x="139547" y="314365"/>
                    <a:pt x="123171" y="305007"/>
                    <a:pt x="116153" y="300328"/>
                  </a:cubicBezTo>
                  <a:cubicBezTo>
                    <a:pt x="106795" y="295649"/>
                    <a:pt x="106795" y="358813"/>
                    <a:pt x="102117" y="384547"/>
                  </a:cubicBezTo>
                  <a:cubicBezTo>
                    <a:pt x="95098" y="421977"/>
                    <a:pt x="88080" y="440692"/>
                    <a:pt x="76383" y="473444"/>
                  </a:cubicBezTo>
                  <a:cubicBezTo>
                    <a:pt x="71704" y="464086"/>
                    <a:pt x="78723" y="473444"/>
                    <a:pt x="67026" y="466426"/>
                  </a:cubicBezTo>
                  <a:cubicBezTo>
                    <a:pt x="90420" y="398583"/>
                    <a:pt x="99777" y="340098"/>
                    <a:pt x="99777" y="272255"/>
                  </a:cubicBezTo>
                  <a:cubicBezTo>
                    <a:pt x="99777" y="244183"/>
                    <a:pt x="95098" y="204413"/>
                    <a:pt x="81062" y="183358"/>
                  </a:cubicBezTo>
                  <a:cubicBezTo>
                    <a:pt x="36613" y="122534"/>
                    <a:pt x="34274" y="96801"/>
                    <a:pt x="57668" y="42994"/>
                  </a:cubicBezTo>
                  <a:close/>
                </a:path>
              </a:pathLst>
            </a:custGeom>
            <a:solidFill>
              <a:srgbClr val="9F9E9E"/>
            </a:solidFill>
            <a:ln w="23341"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D7A46A1B-7AF6-42AC-AD22-68C706FE0609}"/>
                </a:ext>
              </a:extLst>
            </p:cNvPr>
            <p:cNvSpPr/>
            <p:nvPr/>
          </p:nvSpPr>
          <p:spPr>
            <a:xfrm flipH="1">
              <a:off x="10889749" y="4657044"/>
              <a:ext cx="583710" cy="262669"/>
            </a:xfrm>
            <a:custGeom>
              <a:avLst/>
              <a:gdLst>
                <a:gd name="connsiteX0" fmla="*/ 42994 w 467879"/>
                <a:gd name="connsiteY0" fmla="*/ 45334 h 210545"/>
                <a:gd name="connsiteX1" fmla="*/ 61710 w 467879"/>
                <a:gd name="connsiteY1" fmla="*/ 42994 h 210545"/>
                <a:gd name="connsiteX2" fmla="*/ 108498 w 467879"/>
                <a:gd name="connsiteY2" fmla="*/ 134231 h 210545"/>
                <a:gd name="connsiteX3" fmla="*/ 234825 w 467879"/>
                <a:gd name="connsiteY3" fmla="*/ 162304 h 210545"/>
                <a:gd name="connsiteX4" fmla="*/ 400922 w 467879"/>
                <a:gd name="connsiteY4" fmla="*/ 117855 h 210545"/>
                <a:gd name="connsiteX5" fmla="*/ 440692 w 467879"/>
                <a:gd name="connsiteY5" fmla="*/ 110837 h 210545"/>
                <a:gd name="connsiteX6" fmla="*/ 426656 w 467879"/>
                <a:gd name="connsiteY6" fmla="*/ 155286 h 210545"/>
                <a:gd name="connsiteX7" fmla="*/ 405601 w 467879"/>
                <a:gd name="connsiteY7" fmla="*/ 127213 h 210545"/>
                <a:gd name="connsiteX8" fmla="*/ 239504 w 467879"/>
                <a:gd name="connsiteY8" fmla="*/ 178680 h 210545"/>
                <a:gd name="connsiteX9" fmla="*/ 99140 w 467879"/>
                <a:gd name="connsiteY9" fmla="*/ 145928 h 210545"/>
                <a:gd name="connsiteX10" fmla="*/ 57031 w 467879"/>
                <a:gd name="connsiteY10" fmla="*/ 75746 h 210545"/>
                <a:gd name="connsiteX11" fmla="*/ 42994 w 467879"/>
                <a:gd name="connsiteY11" fmla="*/ 45334 h 21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7879" h="210545">
                  <a:moveTo>
                    <a:pt x="42994" y="45334"/>
                  </a:moveTo>
                  <a:cubicBezTo>
                    <a:pt x="57031" y="45334"/>
                    <a:pt x="57031" y="45334"/>
                    <a:pt x="61710" y="42994"/>
                  </a:cubicBezTo>
                  <a:cubicBezTo>
                    <a:pt x="78085" y="85104"/>
                    <a:pt x="87443" y="108498"/>
                    <a:pt x="108498" y="134231"/>
                  </a:cubicBezTo>
                  <a:cubicBezTo>
                    <a:pt x="150607" y="188037"/>
                    <a:pt x="190377" y="181019"/>
                    <a:pt x="234825" y="162304"/>
                  </a:cubicBezTo>
                  <a:cubicBezTo>
                    <a:pt x="290971" y="141249"/>
                    <a:pt x="342437" y="124873"/>
                    <a:pt x="400922" y="117855"/>
                  </a:cubicBezTo>
                  <a:cubicBezTo>
                    <a:pt x="417298" y="115516"/>
                    <a:pt x="431335" y="113176"/>
                    <a:pt x="440692" y="110837"/>
                  </a:cubicBezTo>
                  <a:cubicBezTo>
                    <a:pt x="424316" y="129552"/>
                    <a:pt x="431335" y="141249"/>
                    <a:pt x="426656" y="155286"/>
                  </a:cubicBezTo>
                  <a:cubicBezTo>
                    <a:pt x="428995" y="131892"/>
                    <a:pt x="426656" y="122534"/>
                    <a:pt x="405601" y="127213"/>
                  </a:cubicBezTo>
                  <a:cubicBezTo>
                    <a:pt x="342437" y="141249"/>
                    <a:pt x="295649" y="155286"/>
                    <a:pt x="239504" y="178680"/>
                  </a:cubicBezTo>
                  <a:cubicBezTo>
                    <a:pt x="204413" y="190377"/>
                    <a:pt x="145928" y="209092"/>
                    <a:pt x="99140" y="145928"/>
                  </a:cubicBezTo>
                  <a:cubicBezTo>
                    <a:pt x="78085" y="115516"/>
                    <a:pt x="73407" y="103819"/>
                    <a:pt x="57031" y="75746"/>
                  </a:cubicBezTo>
                  <a:cubicBezTo>
                    <a:pt x="52352" y="64049"/>
                    <a:pt x="54691" y="57031"/>
                    <a:pt x="42994" y="45334"/>
                  </a:cubicBezTo>
                  <a:close/>
                </a:path>
              </a:pathLst>
            </a:custGeom>
            <a:solidFill>
              <a:srgbClr val="706E6E"/>
            </a:solidFill>
            <a:ln w="23341"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7EF84F6-B7A0-46AF-ADC8-ECBFBD2D8E8B}"/>
                </a:ext>
              </a:extLst>
            </p:cNvPr>
            <p:cNvSpPr/>
            <p:nvPr/>
          </p:nvSpPr>
          <p:spPr>
            <a:xfrm flipH="1">
              <a:off x="9402652" y="4138455"/>
              <a:ext cx="1993821" cy="738342"/>
            </a:xfrm>
            <a:custGeom>
              <a:avLst/>
              <a:gdLst>
                <a:gd name="connsiteX0" fmla="*/ 421977 w 1660973"/>
                <a:gd name="connsiteY0" fmla="*/ 569515 h 655031"/>
                <a:gd name="connsiteX1" fmla="*/ 216110 w 1660973"/>
                <a:gd name="connsiteY1" fmla="*/ 620982 h 655031"/>
                <a:gd name="connsiteX2" fmla="*/ 106158 w 1660973"/>
                <a:gd name="connsiteY2" fmla="*/ 611624 h 655031"/>
                <a:gd name="connsiteX3" fmla="*/ 42994 w 1660973"/>
                <a:gd name="connsiteY3" fmla="*/ 501672 h 655031"/>
                <a:gd name="connsiteX4" fmla="*/ 166983 w 1660973"/>
                <a:gd name="connsiteY4" fmla="*/ 370666 h 655031"/>
                <a:gd name="connsiteX5" fmla="*/ 503856 w 1660973"/>
                <a:gd name="connsiteY5" fmla="*/ 267732 h 655031"/>
                <a:gd name="connsiteX6" fmla="*/ 716741 w 1660973"/>
                <a:gd name="connsiteY6" fmla="*/ 232641 h 655031"/>
                <a:gd name="connsiteX7" fmla="*/ 969396 w 1660973"/>
                <a:gd name="connsiteY7" fmla="*/ 171817 h 655031"/>
                <a:gd name="connsiteX8" fmla="*/ 1203336 w 1660973"/>
                <a:gd name="connsiteY8" fmla="*/ 61865 h 655031"/>
                <a:gd name="connsiteX9" fmla="*/ 1626768 w 1660973"/>
                <a:gd name="connsiteY9" fmla="*/ 82920 h 655031"/>
                <a:gd name="connsiteX10" fmla="*/ 1640804 w 1660973"/>
                <a:gd name="connsiteY10" fmla="*/ 94617 h 655031"/>
                <a:gd name="connsiteX11" fmla="*/ 1624428 w 1660973"/>
                <a:gd name="connsiteY11" fmla="*/ 110993 h 655031"/>
                <a:gd name="connsiteX12" fmla="*/ 1551907 w 1660973"/>
                <a:gd name="connsiteY12" fmla="*/ 118011 h 655031"/>
                <a:gd name="connsiteX13" fmla="*/ 1467688 w 1660973"/>
                <a:gd name="connsiteY13" fmla="*/ 103975 h 655031"/>
                <a:gd name="connsiteX14" fmla="*/ 1369434 w 1660973"/>
                <a:gd name="connsiteY14" fmla="*/ 99296 h 655031"/>
                <a:gd name="connsiteX15" fmla="*/ 1467688 w 1660973"/>
                <a:gd name="connsiteY15" fmla="*/ 122690 h 655031"/>
                <a:gd name="connsiteX16" fmla="*/ 1416222 w 1660973"/>
                <a:gd name="connsiteY16" fmla="*/ 155441 h 655031"/>
                <a:gd name="connsiteX17" fmla="*/ 1313288 w 1660973"/>
                <a:gd name="connsiteY17" fmla="*/ 143744 h 655031"/>
                <a:gd name="connsiteX18" fmla="*/ 1271179 w 1660973"/>
                <a:gd name="connsiteY18" fmla="*/ 153102 h 655031"/>
                <a:gd name="connsiteX19" fmla="*/ 1313288 w 1660973"/>
                <a:gd name="connsiteY19" fmla="*/ 155441 h 655031"/>
                <a:gd name="connsiteX20" fmla="*/ 1383470 w 1660973"/>
                <a:gd name="connsiteY20" fmla="*/ 174157 h 655031"/>
                <a:gd name="connsiteX21" fmla="*/ 1231409 w 1660973"/>
                <a:gd name="connsiteY21" fmla="*/ 216266 h 655031"/>
                <a:gd name="connsiteX22" fmla="*/ 1037239 w 1660973"/>
                <a:gd name="connsiteY22" fmla="*/ 249017 h 655031"/>
                <a:gd name="connsiteX23" fmla="*/ 997469 w 1660973"/>
                <a:gd name="connsiteY23" fmla="*/ 277090 h 655031"/>
                <a:gd name="connsiteX24" fmla="*/ 943663 w 1660973"/>
                <a:gd name="connsiteY24" fmla="*/ 312181 h 655031"/>
                <a:gd name="connsiteX25" fmla="*/ 793941 w 1660973"/>
                <a:gd name="connsiteY25" fmla="*/ 403418 h 655031"/>
                <a:gd name="connsiteX26" fmla="*/ 421977 w 1660973"/>
                <a:gd name="connsiteY26" fmla="*/ 569515 h 655031"/>
                <a:gd name="connsiteX0" fmla="*/ 378983 w 1598173"/>
                <a:gd name="connsiteY0" fmla="*/ 526521 h 591825"/>
                <a:gd name="connsiteX1" fmla="*/ 173116 w 1598173"/>
                <a:gd name="connsiteY1" fmla="*/ 577988 h 591825"/>
                <a:gd name="connsiteX2" fmla="*/ 63164 w 1598173"/>
                <a:gd name="connsiteY2" fmla="*/ 568630 h 591825"/>
                <a:gd name="connsiteX3" fmla="*/ 0 w 1598173"/>
                <a:gd name="connsiteY3" fmla="*/ 458678 h 591825"/>
                <a:gd name="connsiteX4" fmla="*/ 123989 w 1598173"/>
                <a:gd name="connsiteY4" fmla="*/ 327672 h 591825"/>
                <a:gd name="connsiteX5" fmla="*/ 460862 w 1598173"/>
                <a:gd name="connsiteY5" fmla="*/ 224738 h 591825"/>
                <a:gd name="connsiteX6" fmla="*/ 673747 w 1598173"/>
                <a:gd name="connsiteY6" fmla="*/ 189647 h 591825"/>
                <a:gd name="connsiteX7" fmla="*/ 926402 w 1598173"/>
                <a:gd name="connsiteY7" fmla="*/ 128823 h 591825"/>
                <a:gd name="connsiteX8" fmla="*/ 1160342 w 1598173"/>
                <a:gd name="connsiteY8" fmla="*/ 18871 h 591825"/>
                <a:gd name="connsiteX9" fmla="*/ 1583774 w 1598173"/>
                <a:gd name="connsiteY9" fmla="*/ 39926 h 591825"/>
                <a:gd name="connsiteX10" fmla="*/ 1597810 w 1598173"/>
                <a:gd name="connsiteY10" fmla="*/ 51623 h 591825"/>
                <a:gd name="connsiteX11" fmla="*/ 1581434 w 1598173"/>
                <a:gd name="connsiteY11" fmla="*/ 67999 h 591825"/>
                <a:gd name="connsiteX12" fmla="*/ 1508913 w 1598173"/>
                <a:gd name="connsiteY12" fmla="*/ 75017 h 591825"/>
                <a:gd name="connsiteX13" fmla="*/ 1424694 w 1598173"/>
                <a:gd name="connsiteY13" fmla="*/ 60981 h 591825"/>
                <a:gd name="connsiteX14" fmla="*/ 1326440 w 1598173"/>
                <a:gd name="connsiteY14" fmla="*/ 56302 h 591825"/>
                <a:gd name="connsiteX15" fmla="*/ 1424694 w 1598173"/>
                <a:gd name="connsiteY15" fmla="*/ 79696 h 591825"/>
                <a:gd name="connsiteX16" fmla="*/ 1373228 w 1598173"/>
                <a:gd name="connsiteY16" fmla="*/ 112447 h 591825"/>
                <a:gd name="connsiteX17" fmla="*/ 1270294 w 1598173"/>
                <a:gd name="connsiteY17" fmla="*/ 100750 h 591825"/>
                <a:gd name="connsiteX18" fmla="*/ 1228185 w 1598173"/>
                <a:gd name="connsiteY18" fmla="*/ 110108 h 591825"/>
                <a:gd name="connsiteX19" fmla="*/ 1270294 w 1598173"/>
                <a:gd name="connsiteY19" fmla="*/ 112447 h 591825"/>
                <a:gd name="connsiteX20" fmla="*/ 1340476 w 1598173"/>
                <a:gd name="connsiteY20" fmla="*/ 131163 h 591825"/>
                <a:gd name="connsiteX21" fmla="*/ 1188415 w 1598173"/>
                <a:gd name="connsiteY21" fmla="*/ 173272 h 591825"/>
                <a:gd name="connsiteX22" fmla="*/ 994245 w 1598173"/>
                <a:gd name="connsiteY22" fmla="*/ 206023 h 591825"/>
                <a:gd name="connsiteX23" fmla="*/ 986231 w 1598173"/>
                <a:gd name="connsiteY23" fmla="*/ 243623 h 591825"/>
                <a:gd name="connsiteX24" fmla="*/ 900669 w 1598173"/>
                <a:gd name="connsiteY24" fmla="*/ 269187 h 591825"/>
                <a:gd name="connsiteX25" fmla="*/ 750947 w 1598173"/>
                <a:gd name="connsiteY25" fmla="*/ 360424 h 591825"/>
                <a:gd name="connsiteX26" fmla="*/ 378983 w 1598173"/>
                <a:gd name="connsiteY26" fmla="*/ 526521 h 591825"/>
                <a:gd name="connsiteX0" fmla="*/ 378983 w 1598173"/>
                <a:gd name="connsiteY0" fmla="*/ 526521 h 591826"/>
                <a:gd name="connsiteX1" fmla="*/ 173116 w 1598173"/>
                <a:gd name="connsiteY1" fmla="*/ 577988 h 591826"/>
                <a:gd name="connsiteX2" fmla="*/ 63164 w 1598173"/>
                <a:gd name="connsiteY2" fmla="*/ 568630 h 591826"/>
                <a:gd name="connsiteX3" fmla="*/ 0 w 1598173"/>
                <a:gd name="connsiteY3" fmla="*/ 458678 h 591826"/>
                <a:gd name="connsiteX4" fmla="*/ 123989 w 1598173"/>
                <a:gd name="connsiteY4" fmla="*/ 327672 h 591826"/>
                <a:gd name="connsiteX5" fmla="*/ 460862 w 1598173"/>
                <a:gd name="connsiteY5" fmla="*/ 224738 h 591826"/>
                <a:gd name="connsiteX6" fmla="*/ 673747 w 1598173"/>
                <a:gd name="connsiteY6" fmla="*/ 189647 h 591826"/>
                <a:gd name="connsiteX7" fmla="*/ 926402 w 1598173"/>
                <a:gd name="connsiteY7" fmla="*/ 128823 h 591826"/>
                <a:gd name="connsiteX8" fmla="*/ 1160342 w 1598173"/>
                <a:gd name="connsiteY8" fmla="*/ 18871 h 591826"/>
                <a:gd name="connsiteX9" fmla="*/ 1583774 w 1598173"/>
                <a:gd name="connsiteY9" fmla="*/ 39926 h 591826"/>
                <a:gd name="connsiteX10" fmla="*/ 1597810 w 1598173"/>
                <a:gd name="connsiteY10" fmla="*/ 51623 h 591826"/>
                <a:gd name="connsiteX11" fmla="*/ 1581434 w 1598173"/>
                <a:gd name="connsiteY11" fmla="*/ 67999 h 591826"/>
                <a:gd name="connsiteX12" fmla="*/ 1508913 w 1598173"/>
                <a:gd name="connsiteY12" fmla="*/ 75017 h 591826"/>
                <a:gd name="connsiteX13" fmla="*/ 1424694 w 1598173"/>
                <a:gd name="connsiteY13" fmla="*/ 60981 h 591826"/>
                <a:gd name="connsiteX14" fmla="*/ 1326440 w 1598173"/>
                <a:gd name="connsiteY14" fmla="*/ 56302 h 591826"/>
                <a:gd name="connsiteX15" fmla="*/ 1424694 w 1598173"/>
                <a:gd name="connsiteY15" fmla="*/ 79696 h 591826"/>
                <a:gd name="connsiteX16" fmla="*/ 1373228 w 1598173"/>
                <a:gd name="connsiteY16" fmla="*/ 112447 h 591826"/>
                <a:gd name="connsiteX17" fmla="*/ 1270294 w 1598173"/>
                <a:gd name="connsiteY17" fmla="*/ 100750 h 591826"/>
                <a:gd name="connsiteX18" fmla="*/ 1228185 w 1598173"/>
                <a:gd name="connsiteY18" fmla="*/ 110108 h 591826"/>
                <a:gd name="connsiteX19" fmla="*/ 1270294 w 1598173"/>
                <a:gd name="connsiteY19" fmla="*/ 112447 h 591826"/>
                <a:gd name="connsiteX20" fmla="*/ 1340476 w 1598173"/>
                <a:gd name="connsiteY20" fmla="*/ 131163 h 591826"/>
                <a:gd name="connsiteX21" fmla="*/ 1188415 w 1598173"/>
                <a:gd name="connsiteY21" fmla="*/ 173272 h 591826"/>
                <a:gd name="connsiteX22" fmla="*/ 991070 w 1598173"/>
                <a:gd name="connsiteY22" fmla="*/ 193321 h 591826"/>
                <a:gd name="connsiteX23" fmla="*/ 986231 w 1598173"/>
                <a:gd name="connsiteY23" fmla="*/ 243623 h 591826"/>
                <a:gd name="connsiteX24" fmla="*/ 900669 w 1598173"/>
                <a:gd name="connsiteY24" fmla="*/ 269187 h 591826"/>
                <a:gd name="connsiteX25" fmla="*/ 750947 w 1598173"/>
                <a:gd name="connsiteY25" fmla="*/ 360424 h 591826"/>
                <a:gd name="connsiteX26" fmla="*/ 378983 w 1598173"/>
                <a:gd name="connsiteY26" fmla="*/ 526521 h 591826"/>
                <a:gd name="connsiteX0" fmla="*/ 378983 w 1598173"/>
                <a:gd name="connsiteY0" fmla="*/ 526521 h 591826"/>
                <a:gd name="connsiteX1" fmla="*/ 173116 w 1598173"/>
                <a:gd name="connsiteY1" fmla="*/ 577988 h 591826"/>
                <a:gd name="connsiteX2" fmla="*/ 63164 w 1598173"/>
                <a:gd name="connsiteY2" fmla="*/ 568630 h 591826"/>
                <a:gd name="connsiteX3" fmla="*/ 0 w 1598173"/>
                <a:gd name="connsiteY3" fmla="*/ 458678 h 591826"/>
                <a:gd name="connsiteX4" fmla="*/ 123989 w 1598173"/>
                <a:gd name="connsiteY4" fmla="*/ 327672 h 591826"/>
                <a:gd name="connsiteX5" fmla="*/ 460862 w 1598173"/>
                <a:gd name="connsiteY5" fmla="*/ 224738 h 591826"/>
                <a:gd name="connsiteX6" fmla="*/ 673747 w 1598173"/>
                <a:gd name="connsiteY6" fmla="*/ 189647 h 591826"/>
                <a:gd name="connsiteX7" fmla="*/ 926402 w 1598173"/>
                <a:gd name="connsiteY7" fmla="*/ 128823 h 591826"/>
                <a:gd name="connsiteX8" fmla="*/ 1160342 w 1598173"/>
                <a:gd name="connsiteY8" fmla="*/ 18871 h 591826"/>
                <a:gd name="connsiteX9" fmla="*/ 1583774 w 1598173"/>
                <a:gd name="connsiteY9" fmla="*/ 39926 h 591826"/>
                <a:gd name="connsiteX10" fmla="*/ 1597810 w 1598173"/>
                <a:gd name="connsiteY10" fmla="*/ 51623 h 591826"/>
                <a:gd name="connsiteX11" fmla="*/ 1581434 w 1598173"/>
                <a:gd name="connsiteY11" fmla="*/ 67999 h 591826"/>
                <a:gd name="connsiteX12" fmla="*/ 1508913 w 1598173"/>
                <a:gd name="connsiteY12" fmla="*/ 75017 h 591826"/>
                <a:gd name="connsiteX13" fmla="*/ 1424694 w 1598173"/>
                <a:gd name="connsiteY13" fmla="*/ 60981 h 591826"/>
                <a:gd name="connsiteX14" fmla="*/ 1326440 w 1598173"/>
                <a:gd name="connsiteY14" fmla="*/ 56302 h 591826"/>
                <a:gd name="connsiteX15" fmla="*/ 1424694 w 1598173"/>
                <a:gd name="connsiteY15" fmla="*/ 79696 h 591826"/>
                <a:gd name="connsiteX16" fmla="*/ 1373228 w 1598173"/>
                <a:gd name="connsiteY16" fmla="*/ 112447 h 591826"/>
                <a:gd name="connsiteX17" fmla="*/ 1270294 w 1598173"/>
                <a:gd name="connsiteY17" fmla="*/ 100750 h 591826"/>
                <a:gd name="connsiteX18" fmla="*/ 1228185 w 1598173"/>
                <a:gd name="connsiteY18" fmla="*/ 110108 h 591826"/>
                <a:gd name="connsiteX19" fmla="*/ 1270294 w 1598173"/>
                <a:gd name="connsiteY19" fmla="*/ 112447 h 591826"/>
                <a:gd name="connsiteX20" fmla="*/ 1340476 w 1598173"/>
                <a:gd name="connsiteY20" fmla="*/ 131163 h 591826"/>
                <a:gd name="connsiteX21" fmla="*/ 1188415 w 1598173"/>
                <a:gd name="connsiteY21" fmla="*/ 173272 h 591826"/>
                <a:gd name="connsiteX22" fmla="*/ 991070 w 1598173"/>
                <a:gd name="connsiteY22" fmla="*/ 193321 h 591826"/>
                <a:gd name="connsiteX23" fmla="*/ 1002108 w 1598173"/>
                <a:gd name="connsiteY23" fmla="*/ 237271 h 591826"/>
                <a:gd name="connsiteX24" fmla="*/ 900669 w 1598173"/>
                <a:gd name="connsiteY24" fmla="*/ 269187 h 591826"/>
                <a:gd name="connsiteX25" fmla="*/ 750947 w 1598173"/>
                <a:gd name="connsiteY25" fmla="*/ 360424 h 591826"/>
                <a:gd name="connsiteX26" fmla="*/ 378983 w 1598173"/>
                <a:gd name="connsiteY26" fmla="*/ 526521 h 59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98173" h="591826">
                  <a:moveTo>
                    <a:pt x="378983" y="526521"/>
                  </a:moveTo>
                  <a:cubicBezTo>
                    <a:pt x="369625" y="528860"/>
                    <a:pt x="252655" y="545236"/>
                    <a:pt x="173116" y="577988"/>
                  </a:cubicBezTo>
                  <a:cubicBezTo>
                    <a:pt x="131007" y="596703"/>
                    <a:pt x="93576" y="599042"/>
                    <a:pt x="63164" y="568630"/>
                  </a:cubicBezTo>
                  <a:cubicBezTo>
                    <a:pt x="32752" y="535879"/>
                    <a:pt x="16376" y="505466"/>
                    <a:pt x="0" y="458678"/>
                  </a:cubicBezTo>
                  <a:cubicBezTo>
                    <a:pt x="77201" y="393175"/>
                    <a:pt x="63164" y="372121"/>
                    <a:pt x="123989" y="327672"/>
                  </a:cubicBezTo>
                  <a:cubicBezTo>
                    <a:pt x="325177" y="203684"/>
                    <a:pt x="409395" y="227078"/>
                    <a:pt x="460862" y="224738"/>
                  </a:cubicBezTo>
                  <a:cubicBezTo>
                    <a:pt x="519347" y="217720"/>
                    <a:pt x="587190" y="217720"/>
                    <a:pt x="673747" y="189647"/>
                  </a:cubicBezTo>
                  <a:cubicBezTo>
                    <a:pt x="788378" y="154556"/>
                    <a:pt x="844523" y="152217"/>
                    <a:pt x="926402" y="128823"/>
                  </a:cubicBezTo>
                  <a:cubicBezTo>
                    <a:pt x="1034015" y="100750"/>
                    <a:pt x="1087821" y="49284"/>
                    <a:pt x="1160342" y="18871"/>
                  </a:cubicBezTo>
                  <a:cubicBezTo>
                    <a:pt x="1324100" y="-13880"/>
                    <a:pt x="1434052" y="-2183"/>
                    <a:pt x="1583774" y="39926"/>
                  </a:cubicBezTo>
                  <a:cubicBezTo>
                    <a:pt x="1590792" y="42265"/>
                    <a:pt x="1597810" y="42265"/>
                    <a:pt x="1597810" y="51623"/>
                  </a:cubicBezTo>
                  <a:cubicBezTo>
                    <a:pt x="1600149" y="63320"/>
                    <a:pt x="1590792" y="65659"/>
                    <a:pt x="1581434" y="67999"/>
                  </a:cubicBezTo>
                  <a:cubicBezTo>
                    <a:pt x="1558040" y="77356"/>
                    <a:pt x="1536986" y="86714"/>
                    <a:pt x="1508913" y="75017"/>
                  </a:cubicBezTo>
                  <a:cubicBezTo>
                    <a:pt x="1483179" y="63320"/>
                    <a:pt x="1452767" y="65659"/>
                    <a:pt x="1424694" y="60981"/>
                  </a:cubicBezTo>
                  <a:cubicBezTo>
                    <a:pt x="1396622" y="49284"/>
                    <a:pt x="1359191" y="46944"/>
                    <a:pt x="1326440" y="56302"/>
                  </a:cubicBezTo>
                  <a:cubicBezTo>
                    <a:pt x="1359191" y="60981"/>
                    <a:pt x="1403640" y="65659"/>
                    <a:pt x="1424694" y="79696"/>
                  </a:cubicBezTo>
                  <a:cubicBezTo>
                    <a:pt x="1427034" y="126484"/>
                    <a:pt x="1391943" y="107769"/>
                    <a:pt x="1373228" y="112447"/>
                  </a:cubicBezTo>
                  <a:cubicBezTo>
                    <a:pt x="1342815" y="105429"/>
                    <a:pt x="1296027" y="96072"/>
                    <a:pt x="1270294" y="100750"/>
                  </a:cubicBezTo>
                  <a:cubicBezTo>
                    <a:pt x="1256258" y="105429"/>
                    <a:pt x="1235203" y="107769"/>
                    <a:pt x="1228185" y="110108"/>
                  </a:cubicBezTo>
                  <a:cubicBezTo>
                    <a:pt x="1235203" y="112447"/>
                    <a:pt x="1253918" y="114787"/>
                    <a:pt x="1270294" y="112447"/>
                  </a:cubicBezTo>
                  <a:cubicBezTo>
                    <a:pt x="1307724" y="107769"/>
                    <a:pt x="1331118" y="110108"/>
                    <a:pt x="1340476" y="131163"/>
                  </a:cubicBezTo>
                  <a:cubicBezTo>
                    <a:pt x="1291349" y="149878"/>
                    <a:pt x="1235203" y="142860"/>
                    <a:pt x="1188415" y="173272"/>
                  </a:cubicBezTo>
                  <a:cubicBezTo>
                    <a:pt x="1122912" y="184969"/>
                    <a:pt x="1056573" y="183964"/>
                    <a:pt x="991070" y="193321"/>
                  </a:cubicBezTo>
                  <a:cubicBezTo>
                    <a:pt x="972355" y="195661"/>
                    <a:pt x="1011466" y="220895"/>
                    <a:pt x="1002108" y="237271"/>
                  </a:cubicBezTo>
                  <a:cubicBezTo>
                    <a:pt x="997429" y="244289"/>
                    <a:pt x="921724" y="255151"/>
                    <a:pt x="900669" y="269187"/>
                  </a:cubicBezTo>
                  <a:lnTo>
                    <a:pt x="750947" y="360424"/>
                  </a:lnTo>
                  <a:cubicBezTo>
                    <a:pt x="633978" y="435284"/>
                    <a:pt x="517008" y="491430"/>
                    <a:pt x="378983" y="526521"/>
                  </a:cubicBezTo>
                  <a:close/>
                </a:path>
              </a:pathLst>
            </a:custGeom>
            <a:solidFill>
              <a:schemeClr val="bg1">
                <a:lumMod val="85000"/>
              </a:schemeClr>
            </a:solidFill>
            <a:ln w="23341"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A0F9C04C-9029-4D94-B8C9-EC16E58E27F4}"/>
                </a:ext>
              </a:extLst>
            </p:cNvPr>
            <p:cNvSpPr/>
            <p:nvPr/>
          </p:nvSpPr>
          <p:spPr>
            <a:xfrm flipH="1">
              <a:off x="8703117" y="4196716"/>
              <a:ext cx="963121" cy="700451"/>
            </a:xfrm>
            <a:custGeom>
              <a:avLst/>
              <a:gdLst>
                <a:gd name="connsiteX0" fmla="*/ 688156 w 772001"/>
                <a:gd name="connsiteY0" fmla="*/ 44691 h 561455"/>
                <a:gd name="connsiteX1" fmla="*/ 730265 w 772001"/>
                <a:gd name="connsiteY1" fmla="*/ 54048 h 561455"/>
                <a:gd name="connsiteX2" fmla="*/ 709211 w 772001"/>
                <a:gd name="connsiteY2" fmla="*/ 89139 h 561455"/>
                <a:gd name="connsiteX3" fmla="*/ 381695 w 772001"/>
                <a:gd name="connsiteY3" fmla="*/ 376885 h 561455"/>
                <a:gd name="connsiteX4" fmla="*/ 180506 w 772001"/>
                <a:gd name="connsiteY4" fmla="*/ 514910 h 561455"/>
                <a:gd name="connsiteX5" fmla="*/ 51839 w 772001"/>
                <a:gd name="connsiteY5" fmla="*/ 437710 h 561455"/>
                <a:gd name="connsiteX6" fmla="*/ 222615 w 772001"/>
                <a:gd name="connsiteY6" fmla="*/ 210788 h 561455"/>
                <a:gd name="connsiteX7" fmla="*/ 253028 w 772001"/>
                <a:gd name="connsiteY7" fmla="*/ 199091 h 561455"/>
                <a:gd name="connsiteX8" fmla="*/ 243670 w 772001"/>
                <a:gd name="connsiteY8" fmla="*/ 178036 h 561455"/>
                <a:gd name="connsiteX9" fmla="*/ 208579 w 772001"/>
                <a:gd name="connsiteY9" fmla="*/ 140606 h 561455"/>
                <a:gd name="connsiteX10" fmla="*/ 269403 w 772001"/>
                <a:gd name="connsiteY10" fmla="*/ 135927 h 561455"/>
                <a:gd name="connsiteX11" fmla="*/ 332567 w 772001"/>
                <a:gd name="connsiteY11" fmla="*/ 161661 h 561455"/>
                <a:gd name="connsiteX12" fmla="*/ 332567 w 772001"/>
                <a:gd name="connsiteY12" fmla="*/ 114873 h 561455"/>
                <a:gd name="connsiteX13" fmla="*/ 391052 w 772001"/>
                <a:gd name="connsiteY13" fmla="*/ 114873 h 561455"/>
                <a:gd name="connsiteX14" fmla="*/ 503343 w 772001"/>
                <a:gd name="connsiteY14" fmla="*/ 112533 h 561455"/>
                <a:gd name="connsiteX15" fmla="*/ 622653 w 772001"/>
                <a:gd name="connsiteY15" fmla="*/ 86800 h 561455"/>
                <a:gd name="connsiteX16" fmla="*/ 688156 w 772001"/>
                <a:gd name="connsiteY16" fmla="*/ 44691 h 56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2001" h="561455">
                  <a:moveTo>
                    <a:pt x="688156" y="44691"/>
                  </a:moveTo>
                  <a:cubicBezTo>
                    <a:pt x="702192" y="49369"/>
                    <a:pt x="720908" y="32994"/>
                    <a:pt x="730265" y="54048"/>
                  </a:cubicBezTo>
                  <a:cubicBezTo>
                    <a:pt x="739623" y="72763"/>
                    <a:pt x="718568" y="77442"/>
                    <a:pt x="709211" y="89139"/>
                  </a:cubicBezTo>
                  <a:cubicBezTo>
                    <a:pt x="608616" y="194412"/>
                    <a:pt x="491646" y="280970"/>
                    <a:pt x="381695" y="376885"/>
                  </a:cubicBezTo>
                  <a:cubicBezTo>
                    <a:pt x="320870" y="430692"/>
                    <a:pt x="250688" y="472801"/>
                    <a:pt x="180506" y="514910"/>
                  </a:cubicBezTo>
                  <a:cubicBezTo>
                    <a:pt x="91609" y="535965"/>
                    <a:pt x="72894" y="524268"/>
                    <a:pt x="51839" y="437710"/>
                  </a:cubicBezTo>
                  <a:cubicBezTo>
                    <a:pt x="19088" y="302025"/>
                    <a:pt x="77573" y="222485"/>
                    <a:pt x="222615" y="210788"/>
                  </a:cubicBezTo>
                  <a:cubicBezTo>
                    <a:pt x="234312" y="210788"/>
                    <a:pt x="246009" y="210788"/>
                    <a:pt x="253028" y="199091"/>
                  </a:cubicBezTo>
                  <a:cubicBezTo>
                    <a:pt x="257706" y="189733"/>
                    <a:pt x="250688" y="185055"/>
                    <a:pt x="243670" y="178036"/>
                  </a:cubicBezTo>
                  <a:cubicBezTo>
                    <a:pt x="231973" y="164000"/>
                    <a:pt x="199221" y="161661"/>
                    <a:pt x="208579" y="140606"/>
                  </a:cubicBezTo>
                  <a:cubicBezTo>
                    <a:pt x="220276" y="117212"/>
                    <a:pt x="248349" y="131248"/>
                    <a:pt x="269403" y="135927"/>
                  </a:cubicBezTo>
                  <a:cubicBezTo>
                    <a:pt x="290458" y="145285"/>
                    <a:pt x="313852" y="147624"/>
                    <a:pt x="332567" y="161661"/>
                  </a:cubicBezTo>
                  <a:cubicBezTo>
                    <a:pt x="344264" y="142945"/>
                    <a:pt x="313852" y="131248"/>
                    <a:pt x="332567" y="114873"/>
                  </a:cubicBezTo>
                  <a:cubicBezTo>
                    <a:pt x="353622" y="91479"/>
                    <a:pt x="372337" y="98497"/>
                    <a:pt x="391052" y="114873"/>
                  </a:cubicBezTo>
                  <a:cubicBezTo>
                    <a:pt x="430822" y="168679"/>
                    <a:pt x="465913" y="121891"/>
                    <a:pt x="503343" y="112533"/>
                  </a:cubicBezTo>
                  <a:cubicBezTo>
                    <a:pt x="540774" y="100836"/>
                    <a:pt x="566507" y="42351"/>
                    <a:pt x="622653" y="86800"/>
                  </a:cubicBezTo>
                  <a:cubicBezTo>
                    <a:pt x="632010" y="100836"/>
                    <a:pt x="667101" y="63406"/>
                    <a:pt x="688156" y="44691"/>
                  </a:cubicBezTo>
                  <a:close/>
                </a:path>
              </a:pathLst>
            </a:custGeom>
            <a:solidFill>
              <a:schemeClr val="bg1">
                <a:lumMod val="85000"/>
              </a:schemeClr>
            </a:solidFill>
            <a:ln w="23341"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862DBEBD-A31A-4E5E-8E56-F0F0BB5E2137}"/>
                </a:ext>
              </a:extLst>
            </p:cNvPr>
            <p:cNvSpPr/>
            <p:nvPr/>
          </p:nvSpPr>
          <p:spPr>
            <a:xfrm flipH="1">
              <a:off x="9176562" y="4295144"/>
              <a:ext cx="204298" cy="175113"/>
            </a:xfrm>
            <a:custGeom>
              <a:avLst/>
              <a:gdLst>
                <a:gd name="connsiteX0" fmla="*/ 106158 w 163757"/>
                <a:gd name="connsiteY0" fmla="*/ 42994 h 140363"/>
                <a:gd name="connsiteX1" fmla="*/ 122534 w 163757"/>
                <a:gd name="connsiteY1" fmla="*/ 96801 h 140363"/>
                <a:gd name="connsiteX2" fmla="*/ 61710 w 163757"/>
                <a:gd name="connsiteY2" fmla="*/ 71067 h 140363"/>
                <a:gd name="connsiteX3" fmla="*/ 42994 w 163757"/>
                <a:gd name="connsiteY3" fmla="*/ 57031 h 140363"/>
                <a:gd name="connsiteX4" fmla="*/ 61710 w 163757"/>
                <a:gd name="connsiteY4" fmla="*/ 59370 h 140363"/>
                <a:gd name="connsiteX5" fmla="*/ 115516 w 163757"/>
                <a:gd name="connsiteY5" fmla="*/ 89782 h 140363"/>
                <a:gd name="connsiteX6" fmla="*/ 106158 w 163757"/>
                <a:gd name="connsiteY6" fmla="*/ 42994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757" h="140363">
                  <a:moveTo>
                    <a:pt x="106158" y="42994"/>
                  </a:moveTo>
                  <a:cubicBezTo>
                    <a:pt x="110837" y="66388"/>
                    <a:pt x="143589" y="87443"/>
                    <a:pt x="122534" y="96801"/>
                  </a:cubicBezTo>
                  <a:cubicBezTo>
                    <a:pt x="96801" y="110837"/>
                    <a:pt x="92122" y="85104"/>
                    <a:pt x="61710" y="71067"/>
                  </a:cubicBezTo>
                  <a:cubicBezTo>
                    <a:pt x="54691" y="68728"/>
                    <a:pt x="47673" y="61710"/>
                    <a:pt x="42994" y="57031"/>
                  </a:cubicBezTo>
                  <a:cubicBezTo>
                    <a:pt x="47673" y="57031"/>
                    <a:pt x="59370" y="59370"/>
                    <a:pt x="61710" y="59370"/>
                  </a:cubicBezTo>
                  <a:cubicBezTo>
                    <a:pt x="71067" y="61710"/>
                    <a:pt x="94461" y="94461"/>
                    <a:pt x="115516" y="89782"/>
                  </a:cubicBezTo>
                  <a:cubicBezTo>
                    <a:pt x="129552" y="87443"/>
                    <a:pt x="89782" y="50013"/>
                    <a:pt x="106158" y="42994"/>
                  </a:cubicBezTo>
                  <a:close/>
                </a:path>
              </a:pathLst>
            </a:custGeom>
            <a:solidFill>
              <a:srgbClr val="737171"/>
            </a:solidFill>
            <a:ln w="23341"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A9E9FB52-E86D-4928-9445-7D8C05562185}"/>
                </a:ext>
              </a:extLst>
            </p:cNvPr>
            <p:cNvSpPr/>
            <p:nvPr/>
          </p:nvSpPr>
          <p:spPr>
            <a:xfrm flipH="1">
              <a:off x="9024798" y="4287699"/>
              <a:ext cx="204298" cy="175113"/>
            </a:xfrm>
            <a:custGeom>
              <a:avLst/>
              <a:gdLst>
                <a:gd name="connsiteX0" fmla="*/ 110837 w 163757"/>
                <a:gd name="connsiteY0" fmla="*/ 46623 h 140363"/>
                <a:gd name="connsiteX1" fmla="*/ 89782 w 163757"/>
                <a:gd name="connsiteY1" fmla="*/ 72356 h 140363"/>
                <a:gd name="connsiteX2" fmla="*/ 64049 w 163757"/>
                <a:gd name="connsiteY2" fmla="*/ 72356 h 140363"/>
                <a:gd name="connsiteX3" fmla="*/ 66388 w 163757"/>
                <a:gd name="connsiteY3" fmla="*/ 48962 h 140363"/>
                <a:gd name="connsiteX4" fmla="*/ 42994 w 163757"/>
                <a:gd name="connsiteY4" fmla="*/ 51302 h 140363"/>
                <a:gd name="connsiteX5" fmla="*/ 106158 w 163757"/>
                <a:gd name="connsiteY5" fmla="*/ 74696 h 140363"/>
                <a:gd name="connsiteX6" fmla="*/ 136570 w 163757"/>
                <a:gd name="connsiteY6" fmla="*/ 48962 h 140363"/>
                <a:gd name="connsiteX7" fmla="*/ 110837 w 163757"/>
                <a:gd name="connsiteY7" fmla="*/ 46623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757" h="140363">
                  <a:moveTo>
                    <a:pt x="110837" y="46623"/>
                  </a:moveTo>
                  <a:cubicBezTo>
                    <a:pt x="108497" y="58320"/>
                    <a:pt x="96800" y="65338"/>
                    <a:pt x="89782" y="72356"/>
                  </a:cubicBezTo>
                  <a:cubicBezTo>
                    <a:pt x="80425" y="79374"/>
                    <a:pt x="68728" y="81714"/>
                    <a:pt x="64049" y="72356"/>
                  </a:cubicBezTo>
                  <a:cubicBezTo>
                    <a:pt x="54691" y="55980"/>
                    <a:pt x="61709" y="58320"/>
                    <a:pt x="66388" y="48962"/>
                  </a:cubicBezTo>
                  <a:cubicBezTo>
                    <a:pt x="52352" y="48962"/>
                    <a:pt x="59370" y="51302"/>
                    <a:pt x="42994" y="51302"/>
                  </a:cubicBezTo>
                  <a:cubicBezTo>
                    <a:pt x="64049" y="109787"/>
                    <a:pt x="59370" y="107447"/>
                    <a:pt x="106158" y="74696"/>
                  </a:cubicBezTo>
                  <a:cubicBezTo>
                    <a:pt x="120194" y="65338"/>
                    <a:pt x="124873" y="58320"/>
                    <a:pt x="136570" y="48962"/>
                  </a:cubicBezTo>
                  <a:cubicBezTo>
                    <a:pt x="122534" y="48962"/>
                    <a:pt x="122534" y="37265"/>
                    <a:pt x="110837" y="46623"/>
                  </a:cubicBezTo>
                  <a:close/>
                </a:path>
              </a:pathLst>
            </a:custGeom>
            <a:solidFill>
              <a:srgbClr val="6C6969"/>
            </a:solidFill>
            <a:ln w="23341"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3FF1FE94-249C-4C38-982C-4D1FA847D76D}"/>
                </a:ext>
              </a:extLst>
            </p:cNvPr>
            <p:cNvSpPr/>
            <p:nvPr/>
          </p:nvSpPr>
          <p:spPr>
            <a:xfrm flipH="1">
              <a:off x="8887626" y="4255524"/>
              <a:ext cx="175113" cy="145927"/>
            </a:xfrm>
            <a:custGeom>
              <a:avLst/>
              <a:gdLst>
                <a:gd name="connsiteX0" fmla="*/ 94461 w 140363"/>
                <a:gd name="connsiteY0" fmla="*/ 46680 h 116969"/>
                <a:gd name="connsiteX1" fmla="*/ 78085 w 140363"/>
                <a:gd name="connsiteY1" fmla="*/ 72413 h 116969"/>
                <a:gd name="connsiteX2" fmla="*/ 59370 w 140363"/>
                <a:gd name="connsiteY2" fmla="*/ 72413 h 116969"/>
                <a:gd name="connsiteX3" fmla="*/ 61710 w 140363"/>
                <a:gd name="connsiteY3" fmla="*/ 49019 h 116969"/>
                <a:gd name="connsiteX4" fmla="*/ 42994 w 140363"/>
                <a:gd name="connsiteY4" fmla="*/ 49019 h 116969"/>
                <a:gd name="connsiteX5" fmla="*/ 89782 w 140363"/>
                <a:gd name="connsiteY5" fmla="*/ 72413 h 116969"/>
                <a:gd name="connsiteX6" fmla="*/ 113176 w 140363"/>
                <a:gd name="connsiteY6" fmla="*/ 46680 h 116969"/>
                <a:gd name="connsiteX7" fmla="*/ 94461 w 140363"/>
                <a:gd name="connsiteY7" fmla="*/ 46680 h 11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0363" h="116969">
                  <a:moveTo>
                    <a:pt x="94461" y="46680"/>
                  </a:moveTo>
                  <a:cubicBezTo>
                    <a:pt x="92122" y="58377"/>
                    <a:pt x="85104" y="65395"/>
                    <a:pt x="78085" y="72413"/>
                  </a:cubicBezTo>
                  <a:cubicBezTo>
                    <a:pt x="71067" y="79432"/>
                    <a:pt x="64049" y="81771"/>
                    <a:pt x="59370" y="72413"/>
                  </a:cubicBezTo>
                  <a:cubicBezTo>
                    <a:pt x="52352" y="56038"/>
                    <a:pt x="57031" y="58377"/>
                    <a:pt x="61710" y="49019"/>
                  </a:cubicBezTo>
                  <a:cubicBezTo>
                    <a:pt x="50013" y="49019"/>
                    <a:pt x="54691" y="49019"/>
                    <a:pt x="42994" y="49019"/>
                  </a:cubicBezTo>
                  <a:cubicBezTo>
                    <a:pt x="59370" y="107504"/>
                    <a:pt x="54691" y="105165"/>
                    <a:pt x="89782" y="72413"/>
                  </a:cubicBezTo>
                  <a:cubicBezTo>
                    <a:pt x="99140" y="63056"/>
                    <a:pt x="103819" y="56038"/>
                    <a:pt x="113176" y="46680"/>
                  </a:cubicBezTo>
                  <a:cubicBezTo>
                    <a:pt x="103819" y="49019"/>
                    <a:pt x="103819" y="37322"/>
                    <a:pt x="94461" y="46680"/>
                  </a:cubicBezTo>
                  <a:close/>
                </a:path>
              </a:pathLst>
            </a:custGeom>
            <a:solidFill>
              <a:srgbClr val="6C6969"/>
            </a:solidFill>
            <a:ln w="23341" cap="flat">
              <a:noFill/>
              <a:prstDash val="solid"/>
              <a:miter/>
            </a:ln>
          </p:spPr>
          <p:txBody>
            <a:bodyPr rtlCol="0" anchor="ctr"/>
            <a:lstStyle/>
            <a:p>
              <a:endParaRPr lang="en-US"/>
            </a:p>
          </p:txBody>
        </p:sp>
        <p:grpSp>
          <p:nvGrpSpPr>
            <p:cNvPr id="111" name="Group 110">
              <a:extLst>
                <a:ext uri="{FF2B5EF4-FFF2-40B4-BE49-F238E27FC236}">
                  <a16:creationId xmlns:a16="http://schemas.microsoft.com/office/drawing/2014/main" id="{C0D6B4D6-5570-45C6-96A8-30E37B2B11C2}"/>
                </a:ext>
              </a:extLst>
            </p:cNvPr>
            <p:cNvGrpSpPr/>
            <p:nvPr/>
          </p:nvGrpSpPr>
          <p:grpSpPr>
            <a:xfrm flipH="1">
              <a:off x="9546893" y="5193607"/>
              <a:ext cx="1399559" cy="393724"/>
              <a:chOff x="8963351" y="2835327"/>
              <a:chExt cx="1121835" cy="315595"/>
            </a:xfrm>
          </p:grpSpPr>
          <p:sp>
            <p:nvSpPr>
              <p:cNvPr id="123" name="Freeform: Shape 122">
                <a:extLst>
                  <a:ext uri="{FF2B5EF4-FFF2-40B4-BE49-F238E27FC236}">
                    <a16:creationId xmlns:a16="http://schemas.microsoft.com/office/drawing/2014/main" id="{5D0F8960-C835-4FD8-895E-B7973A53F1A1}"/>
                  </a:ext>
                </a:extLst>
              </p:cNvPr>
              <p:cNvSpPr/>
              <p:nvPr/>
            </p:nvSpPr>
            <p:spPr>
              <a:xfrm>
                <a:off x="9991610" y="2901191"/>
                <a:ext cx="93576" cy="163758"/>
              </a:xfrm>
              <a:custGeom>
                <a:avLst/>
                <a:gdLst>
                  <a:gd name="connsiteX0" fmla="*/ 66128 w 93575"/>
                  <a:gd name="connsiteY0" fmla="*/ 106158 h 163757"/>
                  <a:gd name="connsiteX1" fmla="*/ 45074 w 93575"/>
                  <a:gd name="connsiteY1" fmla="*/ 108498 h 163757"/>
                  <a:gd name="connsiteX2" fmla="*/ 45074 w 93575"/>
                  <a:gd name="connsiteY2" fmla="*/ 42994 h 163757"/>
                  <a:gd name="connsiteX3" fmla="*/ 66128 w 93575"/>
                  <a:gd name="connsiteY3" fmla="*/ 87443 h 163757"/>
                  <a:gd name="connsiteX4" fmla="*/ 66128 w 93575"/>
                  <a:gd name="connsiteY4" fmla="*/ 106158 h 163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5" h="163757">
                    <a:moveTo>
                      <a:pt x="66128" y="106158"/>
                    </a:moveTo>
                    <a:cubicBezTo>
                      <a:pt x="59110" y="110837"/>
                      <a:pt x="52092" y="141249"/>
                      <a:pt x="45074" y="108498"/>
                    </a:cubicBezTo>
                    <a:cubicBezTo>
                      <a:pt x="40395" y="89782"/>
                      <a:pt x="45074" y="68728"/>
                      <a:pt x="45074" y="42994"/>
                    </a:cubicBezTo>
                    <a:cubicBezTo>
                      <a:pt x="63789" y="57031"/>
                      <a:pt x="49753" y="80425"/>
                      <a:pt x="66128" y="87443"/>
                    </a:cubicBezTo>
                    <a:cubicBezTo>
                      <a:pt x="66128" y="94461"/>
                      <a:pt x="66128" y="101479"/>
                      <a:pt x="66128" y="106158"/>
                    </a:cubicBezTo>
                    <a:close/>
                  </a:path>
                </a:pathLst>
              </a:custGeom>
              <a:solidFill>
                <a:srgbClr val="050505"/>
              </a:solidFill>
              <a:ln w="23341"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EA592B11-F0EC-4FF2-B3B2-BB92935C0974}"/>
                  </a:ext>
                </a:extLst>
              </p:cNvPr>
              <p:cNvSpPr/>
              <p:nvPr/>
            </p:nvSpPr>
            <p:spPr>
              <a:xfrm>
                <a:off x="9071658" y="2854204"/>
                <a:ext cx="444486" cy="257334"/>
              </a:xfrm>
              <a:custGeom>
                <a:avLst/>
                <a:gdLst>
                  <a:gd name="connsiteX0" fmla="*/ 422284 w 444485"/>
                  <a:gd name="connsiteY0" fmla="*/ 183557 h 257333"/>
                  <a:gd name="connsiteX1" fmla="*/ 375496 w 444485"/>
                  <a:gd name="connsiteY1" fmla="*/ 223327 h 257333"/>
                  <a:gd name="connsiteX2" fmla="*/ 66696 w 444485"/>
                  <a:gd name="connsiteY2" fmla="*/ 150805 h 257333"/>
                  <a:gd name="connsiteX3" fmla="*/ 45641 w 444485"/>
                  <a:gd name="connsiteY3" fmla="*/ 94660 h 257333"/>
                  <a:gd name="connsiteX4" fmla="*/ 104126 w 444485"/>
                  <a:gd name="connsiteY4" fmla="*/ 47872 h 257333"/>
                  <a:gd name="connsiteX5" fmla="*/ 377836 w 444485"/>
                  <a:gd name="connsiteY5" fmla="*/ 120393 h 257333"/>
                  <a:gd name="connsiteX6" fmla="*/ 422284 w 444485"/>
                  <a:gd name="connsiteY6" fmla="*/ 183557 h 257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485" h="257333">
                    <a:moveTo>
                      <a:pt x="422284" y="183557"/>
                    </a:moveTo>
                    <a:cubicBezTo>
                      <a:pt x="429303" y="223327"/>
                      <a:pt x="408248" y="232684"/>
                      <a:pt x="375496" y="223327"/>
                    </a:cubicBezTo>
                    <a:cubicBezTo>
                      <a:pt x="272563" y="199933"/>
                      <a:pt x="169629" y="174199"/>
                      <a:pt x="66696" y="150805"/>
                    </a:cubicBezTo>
                    <a:cubicBezTo>
                      <a:pt x="29265" y="141448"/>
                      <a:pt x="47981" y="115714"/>
                      <a:pt x="45641" y="94660"/>
                    </a:cubicBezTo>
                    <a:cubicBezTo>
                      <a:pt x="38623" y="43193"/>
                      <a:pt x="54999" y="36175"/>
                      <a:pt x="104126" y="47872"/>
                    </a:cubicBezTo>
                    <a:cubicBezTo>
                      <a:pt x="197702" y="66587"/>
                      <a:pt x="286599" y="94660"/>
                      <a:pt x="377836" y="120393"/>
                    </a:cubicBezTo>
                    <a:cubicBezTo>
                      <a:pt x="415266" y="132090"/>
                      <a:pt x="431642" y="146127"/>
                      <a:pt x="422284" y="183557"/>
                    </a:cubicBezTo>
                    <a:close/>
                  </a:path>
                </a:pathLst>
              </a:custGeom>
              <a:solidFill>
                <a:srgbClr val="000000"/>
              </a:solidFill>
              <a:ln w="23341"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0C42E2BC-AE6E-42FF-919B-65D407DD44EE}"/>
                  </a:ext>
                </a:extLst>
              </p:cNvPr>
              <p:cNvSpPr/>
              <p:nvPr/>
            </p:nvSpPr>
            <p:spPr>
              <a:xfrm>
                <a:off x="9480134" y="2950191"/>
                <a:ext cx="257334" cy="187152"/>
              </a:xfrm>
              <a:custGeom>
                <a:avLst/>
                <a:gdLst>
                  <a:gd name="connsiteX0" fmla="*/ 229034 w 257333"/>
                  <a:gd name="connsiteY0" fmla="*/ 80552 h 187151"/>
                  <a:gd name="connsiteX1" fmla="*/ 219676 w 257333"/>
                  <a:gd name="connsiteY1" fmla="*/ 122661 h 187151"/>
                  <a:gd name="connsiteX2" fmla="*/ 189264 w 257333"/>
                  <a:gd name="connsiteY2" fmla="*/ 153074 h 187151"/>
                  <a:gd name="connsiteX3" fmla="*/ 67615 w 257333"/>
                  <a:gd name="connsiteY3" fmla="*/ 141377 h 187151"/>
                  <a:gd name="connsiteX4" fmla="*/ 46561 w 257333"/>
                  <a:gd name="connsiteY4" fmla="*/ 89910 h 187151"/>
                  <a:gd name="connsiteX5" fmla="*/ 69955 w 257333"/>
                  <a:gd name="connsiteY5" fmla="*/ 43122 h 187151"/>
                  <a:gd name="connsiteX6" fmla="*/ 224355 w 257333"/>
                  <a:gd name="connsiteY6" fmla="*/ 66516 h 187151"/>
                  <a:gd name="connsiteX7" fmla="*/ 229034 w 257333"/>
                  <a:gd name="connsiteY7" fmla="*/ 80552 h 18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7333" h="187151">
                    <a:moveTo>
                      <a:pt x="229034" y="80552"/>
                    </a:moveTo>
                    <a:cubicBezTo>
                      <a:pt x="214997" y="92249"/>
                      <a:pt x="219676" y="108625"/>
                      <a:pt x="219676" y="122661"/>
                    </a:cubicBezTo>
                    <a:cubicBezTo>
                      <a:pt x="222016" y="143716"/>
                      <a:pt x="212658" y="155413"/>
                      <a:pt x="189264" y="153074"/>
                    </a:cubicBezTo>
                    <a:cubicBezTo>
                      <a:pt x="149494" y="148395"/>
                      <a:pt x="107385" y="146055"/>
                      <a:pt x="67615" y="141377"/>
                    </a:cubicBezTo>
                    <a:cubicBezTo>
                      <a:pt x="30185" y="136698"/>
                      <a:pt x="46561" y="108625"/>
                      <a:pt x="46561" y="89910"/>
                    </a:cubicBezTo>
                    <a:cubicBezTo>
                      <a:pt x="44221" y="71195"/>
                      <a:pt x="41882" y="40782"/>
                      <a:pt x="69955" y="43122"/>
                    </a:cubicBezTo>
                    <a:cubicBezTo>
                      <a:pt x="121421" y="47801"/>
                      <a:pt x="172888" y="57158"/>
                      <a:pt x="224355" y="66516"/>
                    </a:cubicBezTo>
                    <a:cubicBezTo>
                      <a:pt x="229034" y="66516"/>
                      <a:pt x="229034" y="75873"/>
                      <a:pt x="229034" y="80552"/>
                    </a:cubicBezTo>
                    <a:close/>
                  </a:path>
                </a:pathLst>
              </a:custGeom>
              <a:solidFill>
                <a:srgbClr val="020202"/>
              </a:solidFill>
              <a:ln w="23341"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C9EECE9C-5EC3-4B27-B23A-14C8CE28BF24}"/>
                  </a:ext>
                </a:extLst>
              </p:cNvPr>
              <p:cNvSpPr/>
              <p:nvPr/>
            </p:nvSpPr>
            <p:spPr>
              <a:xfrm>
                <a:off x="9682317" y="2963770"/>
                <a:ext cx="280728" cy="187152"/>
              </a:xfrm>
              <a:custGeom>
                <a:avLst/>
                <a:gdLst>
                  <a:gd name="connsiteX0" fmla="*/ 239736 w 280727"/>
                  <a:gd name="connsiteY0" fmla="*/ 57616 h 187151"/>
                  <a:gd name="connsiteX1" fmla="*/ 237397 w 280727"/>
                  <a:gd name="connsiteY1" fmla="*/ 104404 h 187151"/>
                  <a:gd name="connsiteX2" fmla="*/ 211663 w 280727"/>
                  <a:gd name="connsiteY2" fmla="*/ 141834 h 187151"/>
                  <a:gd name="connsiteX3" fmla="*/ 80657 w 280727"/>
                  <a:gd name="connsiteY3" fmla="*/ 151192 h 187151"/>
                  <a:gd name="connsiteX4" fmla="*/ 47906 w 280727"/>
                  <a:gd name="connsiteY4" fmla="*/ 99725 h 187151"/>
                  <a:gd name="connsiteX5" fmla="*/ 66621 w 280727"/>
                  <a:gd name="connsiteY5" fmla="*/ 45919 h 187151"/>
                  <a:gd name="connsiteX6" fmla="*/ 235057 w 280727"/>
                  <a:gd name="connsiteY6" fmla="*/ 43579 h 187151"/>
                  <a:gd name="connsiteX7" fmla="*/ 239736 w 280727"/>
                  <a:gd name="connsiteY7" fmla="*/ 57616 h 18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727" h="187151">
                    <a:moveTo>
                      <a:pt x="239736" y="57616"/>
                    </a:moveTo>
                    <a:cubicBezTo>
                      <a:pt x="225700" y="71652"/>
                      <a:pt x="235057" y="88028"/>
                      <a:pt x="237397" y="104404"/>
                    </a:cubicBezTo>
                    <a:cubicBezTo>
                      <a:pt x="244415" y="127798"/>
                      <a:pt x="235057" y="139495"/>
                      <a:pt x="211663" y="141834"/>
                    </a:cubicBezTo>
                    <a:cubicBezTo>
                      <a:pt x="167215" y="144173"/>
                      <a:pt x="125106" y="148852"/>
                      <a:pt x="80657" y="151192"/>
                    </a:cubicBezTo>
                    <a:cubicBezTo>
                      <a:pt x="40887" y="153531"/>
                      <a:pt x="52584" y="120779"/>
                      <a:pt x="47906" y="99725"/>
                    </a:cubicBezTo>
                    <a:cubicBezTo>
                      <a:pt x="43227" y="78670"/>
                      <a:pt x="33869" y="48258"/>
                      <a:pt x="66621" y="45919"/>
                    </a:cubicBezTo>
                    <a:cubicBezTo>
                      <a:pt x="122766" y="41240"/>
                      <a:pt x="178912" y="43579"/>
                      <a:pt x="235057" y="43579"/>
                    </a:cubicBezTo>
                    <a:cubicBezTo>
                      <a:pt x="235057" y="43579"/>
                      <a:pt x="237397" y="52937"/>
                      <a:pt x="239736" y="57616"/>
                    </a:cubicBezTo>
                    <a:close/>
                  </a:path>
                </a:pathLst>
              </a:custGeom>
              <a:solidFill>
                <a:srgbClr val="020202"/>
              </a:solidFill>
              <a:ln w="23341"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C91043C8-53F0-4677-AD44-EC766CA2DD35}"/>
                  </a:ext>
                </a:extLst>
              </p:cNvPr>
              <p:cNvSpPr/>
              <p:nvPr/>
            </p:nvSpPr>
            <p:spPr>
              <a:xfrm>
                <a:off x="8963351" y="2835327"/>
                <a:ext cx="140364" cy="187152"/>
              </a:xfrm>
              <a:custGeom>
                <a:avLst/>
                <a:gdLst>
                  <a:gd name="connsiteX0" fmla="*/ 43997 w 140363"/>
                  <a:gd name="connsiteY0" fmla="*/ 99500 h 187151"/>
                  <a:gd name="connsiteX1" fmla="*/ 76749 w 140363"/>
                  <a:gd name="connsiteY1" fmla="*/ 43355 h 187151"/>
                  <a:gd name="connsiteX2" fmla="*/ 104821 w 140363"/>
                  <a:gd name="connsiteY2" fmla="*/ 113537 h 187151"/>
                  <a:gd name="connsiteX3" fmla="*/ 72070 w 140363"/>
                  <a:gd name="connsiteY3" fmla="*/ 155646 h 187151"/>
                  <a:gd name="connsiteX4" fmla="*/ 43997 w 140363"/>
                  <a:gd name="connsiteY4" fmla="*/ 99500 h 187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363" h="187151">
                    <a:moveTo>
                      <a:pt x="43997" y="99500"/>
                    </a:moveTo>
                    <a:cubicBezTo>
                      <a:pt x="53355" y="80785"/>
                      <a:pt x="27621" y="38676"/>
                      <a:pt x="76749" y="43355"/>
                    </a:cubicBezTo>
                    <a:cubicBezTo>
                      <a:pt x="130555" y="48033"/>
                      <a:pt x="100143" y="90143"/>
                      <a:pt x="104821" y="113537"/>
                    </a:cubicBezTo>
                    <a:cubicBezTo>
                      <a:pt x="109500" y="134591"/>
                      <a:pt x="107161" y="157985"/>
                      <a:pt x="72070" y="155646"/>
                    </a:cubicBezTo>
                    <a:cubicBezTo>
                      <a:pt x="27621" y="153306"/>
                      <a:pt x="48676" y="120555"/>
                      <a:pt x="43997" y="99500"/>
                    </a:cubicBezTo>
                    <a:close/>
                  </a:path>
                </a:pathLst>
              </a:custGeom>
              <a:solidFill>
                <a:srgbClr val="000000"/>
              </a:solidFill>
              <a:ln w="23341"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25C2E38B-0A44-4280-9C77-5A406DD4A64C}"/>
                  </a:ext>
                </a:extLst>
              </p:cNvPr>
              <p:cNvSpPr/>
              <p:nvPr/>
            </p:nvSpPr>
            <p:spPr>
              <a:xfrm>
                <a:off x="9892135" y="2926594"/>
                <a:ext cx="163758" cy="187152"/>
              </a:xfrm>
              <a:custGeom>
                <a:avLst/>
                <a:gdLst>
                  <a:gd name="connsiteX0" fmla="*/ 46294 w 163757"/>
                  <a:gd name="connsiteY0" fmla="*/ 155616 h 187151"/>
                  <a:gd name="connsiteX1" fmla="*/ 43954 w 163757"/>
                  <a:gd name="connsiteY1" fmla="*/ 111167 h 187151"/>
                  <a:gd name="connsiteX2" fmla="*/ 100100 w 163757"/>
                  <a:gd name="connsiteY2" fmla="*/ 45664 h 187151"/>
                  <a:gd name="connsiteX3" fmla="*/ 123494 w 163757"/>
                  <a:gd name="connsiteY3" fmla="*/ 64379 h 187151"/>
                  <a:gd name="connsiteX4" fmla="*/ 46294 w 163757"/>
                  <a:gd name="connsiteY4" fmla="*/ 155616 h 187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757" h="187151">
                    <a:moveTo>
                      <a:pt x="46294" y="155616"/>
                    </a:moveTo>
                    <a:cubicBezTo>
                      <a:pt x="46294" y="141579"/>
                      <a:pt x="46294" y="125204"/>
                      <a:pt x="43954" y="111167"/>
                    </a:cubicBezTo>
                    <a:cubicBezTo>
                      <a:pt x="36936" y="66719"/>
                      <a:pt x="69688" y="57361"/>
                      <a:pt x="100100" y="45664"/>
                    </a:cubicBezTo>
                    <a:cubicBezTo>
                      <a:pt x="116476" y="38646"/>
                      <a:pt x="123494" y="45664"/>
                      <a:pt x="123494" y="64379"/>
                    </a:cubicBezTo>
                    <a:cubicBezTo>
                      <a:pt x="121155" y="115846"/>
                      <a:pt x="102439" y="153276"/>
                      <a:pt x="46294" y="155616"/>
                    </a:cubicBezTo>
                    <a:close/>
                  </a:path>
                </a:pathLst>
              </a:custGeom>
              <a:solidFill>
                <a:srgbClr val="020202"/>
              </a:solidFill>
              <a:ln w="23341" cap="flat">
                <a:noFill/>
                <a:prstDash val="solid"/>
                <a:miter/>
              </a:ln>
            </p:spPr>
            <p:txBody>
              <a:bodyPr rtlCol="0" anchor="ctr"/>
              <a:lstStyle/>
              <a:p>
                <a:endParaRPr lang="en-US"/>
              </a:p>
            </p:txBody>
          </p:sp>
        </p:grpSp>
        <p:sp>
          <p:nvSpPr>
            <p:cNvPr id="112" name="Freeform: Shape 111">
              <a:extLst>
                <a:ext uri="{FF2B5EF4-FFF2-40B4-BE49-F238E27FC236}">
                  <a16:creationId xmlns:a16="http://schemas.microsoft.com/office/drawing/2014/main" id="{F4DBF6BC-93FD-476A-8D6E-8F132136AA37}"/>
                </a:ext>
              </a:extLst>
            </p:cNvPr>
            <p:cNvSpPr/>
            <p:nvPr/>
          </p:nvSpPr>
          <p:spPr>
            <a:xfrm flipH="1">
              <a:off x="9801847" y="4826319"/>
              <a:ext cx="145927" cy="145927"/>
            </a:xfrm>
            <a:custGeom>
              <a:avLst/>
              <a:gdLst>
                <a:gd name="connsiteX0" fmla="*/ 66963 w 116969"/>
                <a:gd name="connsiteY0" fmla="*/ 42994 h 116969"/>
                <a:gd name="connsiteX1" fmla="*/ 85678 w 116969"/>
                <a:gd name="connsiteY1" fmla="*/ 66388 h 116969"/>
                <a:gd name="connsiteX2" fmla="*/ 59945 w 116969"/>
                <a:gd name="connsiteY2" fmla="*/ 87443 h 116969"/>
                <a:gd name="connsiteX3" fmla="*/ 43569 w 116969"/>
                <a:gd name="connsiteY3" fmla="*/ 61709 h 116969"/>
                <a:gd name="connsiteX4" fmla="*/ 66963 w 116969"/>
                <a:gd name="connsiteY4" fmla="*/ 42994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66963" y="42994"/>
                  </a:moveTo>
                  <a:cubicBezTo>
                    <a:pt x="78660" y="45334"/>
                    <a:pt x="88017" y="54691"/>
                    <a:pt x="85678" y="66388"/>
                  </a:cubicBezTo>
                  <a:cubicBezTo>
                    <a:pt x="85678" y="80425"/>
                    <a:pt x="76320" y="92122"/>
                    <a:pt x="59945" y="87443"/>
                  </a:cubicBezTo>
                  <a:cubicBezTo>
                    <a:pt x="45908" y="85103"/>
                    <a:pt x="41229" y="73406"/>
                    <a:pt x="43569" y="61709"/>
                  </a:cubicBezTo>
                  <a:cubicBezTo>
                    <a:pt x="45908" y="50012"/>
                    <a:pt x="52926" y="42994"/>
                    <a:pt x="66963" y="42994"/>
                  </a:cubicBezTo>
                  <a:close/>
                </a:path>
              </a:pathLst>
            </a:custGeom>
            <a:solidFill>
              <a:srgbClr val="D6D6D6"/>
            </a:solidFill>
            <a:ln w="23341"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337803B3-763A-448A-9C08-6176C53BB4BB}"/>
                </a:ext>
              </a:extLst>
            </p:cNvPr>
            <p:cNvSpPr/>
            <p:nvPr/>
          </p:nvSpPr>
          <p:spPr>
            <a:xfrm flipH="1">
              <a:off x="9777783" y="5222682"/>
              <a:ext cx="145927" cy="145927"/>
            </a:xfrm>
            <a:custGeom>
              <a:avLst/>
              <a:gdLst>
                <a:gd name="connsiteX0" fmla="*/ 80425 w 116969"/>
                <a:gd name="connsiteY0" fmla="*/ 59818 h 116969"/>
                <a:gd name="connsiteX1" fmla="*/ 64049 w 116969"/>
                <a:gd name="connsiteY1" fmla="*/ 80873 h 116969"/>
                <a:gd name="connsiteX2" fmla="*/ 42994 w 116969"/>
                <a:gd name="connsiteY2" fmla="*/ 64497 h 116969"/>
                <a:gd name="connsiteX3" fmla="*/ 61710 w 116969"/>
                <a:gd name="connsiteY3" fmla="*/ 43443 h 116969"/>
                <a:gd name="connsiteX4" fmla="*/ 80425 w 116969"/>
                <a:gd name="connsiteY4" fmla="*/ 59818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80425" y="59818"/>
                  </a:moveTo>
                  <a:cubicBezTo>
                    <a:pt x="80425" y="71515"/>
                    <a:pt x="75746" y="78534"/>
                    <a:pt x="64049" y="80873"/>
                  </a:cubicBezTo>
                  <a:cubicBezTo>
                    <a:pt x="52352" y="80873"/>
                    <a:pt x="45334" y="73855"/>
                    <a:pt x="42994" y="64497"/>
                  </a:cubicBezTo>
                  <a:cubicBezTo>
                    <a:pt x="42994" y="52800"/>
                    <a:pt x="50013" y="45782"/>
                    <a:pt x="61710" y="43443"/>
                  </a:cubicBezTo>
                  <a:cubicBezTo>
                    <a:pt x="71067" y="41103"/>
                    <a:pt x="78085" y="48121"/>
                    <a:pt x="80425" y="59818"/>
                  </a:cubicBezTo>
                  <a:close/>
                </a:path>
              </a:pathLst>
            </a:custGeom>
            <a:solidFill>
              <a:srgbClr val="CFCFCF"/>
            </a:solidFill>
            <a:ln w="23341"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A09E1EE4-AE21-4CDE-A6C0-EEF7A4BFEFB3}"/>
                </a:ext>
              </a:extLst>
            </p:cNvPr>
            <p:cNvSpPr/>
            <p:nvPr/>
          </p:nvSpPr>
          <p:spPr>
            <a:xfrm flipH="1">
              <a:off x="9880491" y="4449267"/>
              <a:ext cx="145927" cy="145927"/>
            </a:xfrm>
            <a:custGeom>
              <a:avLst/>
              <a:gdLst>
                <a:gd name="connsiteX0" fmla="*/ 59818 w 116969"/>
                <a:gd name="connsiteY0" fmla="*/ 80873 h 116969"/>
                <a:gd name="connsiteX1" fmla="*/ 43443 w 116969"/>
                <a:gd name="connsiteY1" fmla="*/ 59818 h 116969"/>
                <a:gd name="connsiteX2" fmla="*/ 64497 w 116969"/>
                <a:gd name="connsiteY2" fmla="*/ 43443 h 116969"/>
                <a:gd name="connsiteX3" fmla="*/ 78534 w 116969"/>
                <a:gd name="connsiteY3" fmla="*/ 62158 h 116969"/>
                <a:gd name="connsiteX4" fmla="*/ 59818 w 116969"/>
                <a:gd name="connsiteY4" fmla="*/ 80873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59818" y="80873"/>
                  </a:moveTo>
                  <a:cubicBezTo>
                    <a:pt x="48121" y="78534"/>
                    <a:pt x="41103" y="73855"/>
                    <a:pt x="43443" y="59818"/>
                  </a:cubicBezTo>
                  <a:cubicBezTo>
                    <a:pt x="45782" y="48121"/>
                    <a:pt x="52800" y="41103"/>
                    <a:pt x="64497" y="43443"/>
                  </a:cubicBezTo>
                  <a:cubicBezTo>
                    <a:pt x="73855" y="45782"/>
                    <a:pt x="80873" y="52800"/>
                    <a:pt x="78534" y="62158"/>
                  </a:cubicBezTo>
                  <a:cubicBezTo>
                    <a:pt x="78534" y="73855"/>
                    <a:pt x="71515" y="80873"/>
                    <a:pt x="59818" y="80873"/>
                  </a:cubicBezTo>
                  <a:close/>
                </a:path>
              </a:pathLst>
            </a:custGeom>
            <a:solidFill>
              <a:srgbClr val="D6D5D5"/>
            </a:solidFill>
            <a:ln w="23341"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76279F97-249C-40B6-9550-E60B1A5E375C}"/>
                </a:ext>
              </a:extLst>
            </p:cNvPr>
            <p:cNvSpPr/>
            <p:nvPr/>
          </p:nvSpPr>
          <p:spPr>
            <a:xfrm flipH="1">
              <a:off x="9736923" y="2240488"/>
              <a:ext cx="700452" cy="904749"/>
            </a:xfrm>
            <a:custGeom>
              <a:avLst/>
              <a:gdLst>
                <a:gd name="connsiteX0" fmla="*/ 515553 w 561455"/>
                <a:gd name="connsiteY0" fmla="*/ 42994 h 725213"/>
                <a:gd name="connsiteX1" fmla="*/ 501517 w 561455"/>
                <a:gd name="connsiteY1" fmla="*/ 57031 h 725213"/>
                <a:gd name="connsiteX2" fmla="*/ 506195 w 561455"/>
                <a:gd name="connsiteY2" fmla="*/ 204413 h 725213"/>
                <a:gd name="connsiteX3" fmla="*/ 396244 w 561455"/>
                <a:gd name="connsiteY3" fmla="*/ 534268 h 725213"/>
                <a:gd name="connsiteX4" fmla="*/ 351795 w 561455"/>
                <a:gd name="connsiteY4" fmla="*/ 597432 h 725213"/>
                <a:gd name="connsiteX5" fmla="*/ 293310 w 561455"/>
                <a:gd name="connsiteY5" fmla="*/ 691008 h 725213"/>
                <a:gd name="connsiteX6" fmla="*/ 42994 w 561455"/>
                <a:gd name="connsiteY6" fmla="*/ 564680 h 725213"/>
                <a:gd name="connsiteX7" fmla="*/ 283952 w 561455"/>
                <a:gd name="connsiteY7" fmla="*/ 700366 h 725213"/>
                <a:gd name="connsiteX8" fmla="*/ 326062 w 561455"/>
                <a:gd name="connsiteY8" fmla="*/ 681650 h 725213"/>
                <a:gd name="connsiteX9" fmla="*/ 363492 w 561455"/>
                <a:gd name="connsiteY9" fmla="*/ 595093 h 725213"/>
                <a:gd name="connsiteX10" fmla="*/ 398583 w 561455"/>
                <a:gd name="connsiteY10" fmla="*/ 543626 h 725213"/>
                <a:gd name="connsiteX11" fmla="*/ 468765 w 561455"/>
                <a:gd name="connsiteY11" fmla="*/ 412619 h 725213"/>
                <a:gd name="connsiteX12" fmla="*/ 515553 w 561455"/>
                <a:gd name="connsiteY12" fmla="*/ 206752 h 725213"/>
                <a:gd name="connsiteX13" fmla="*/ 515553 w 561455"/>
                <a:gd name="connsiteY13" fmla="*/ 42994 h 725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1455" h="725213">
                  <a:moveTo>
                    <a:pt x="515553" y="42994"/>
                  </a:moveTo>
                  <a:cubicBezTo>
                    <a:pt x="503856" y="50013"/>
                    <a:pt x="513214" y="50013"/>
                    <a:pt x="501517" y="57031"/>
                  </a:cubicBezTo>
                  <a:cubicBezTo>
                    <a:pt x="506195" y="106158"/>
                    <a:pt x="510874" y="143589"/>
                    <a:pt x="506195" y="204413"/>
                  </a:cubicBezTo>
                  <a:cubicBezTo>
                    <a:pt x="424316" y="354134"/>
                    <a:pt x="517892" y="396244"/>
                    <a:pt x="396244" y="534268"/>
                  </a:cubicBezTo>
                  <a:cubicBezTo>
                    <a:pt x="384547" y="548305"/>
                    <a:pt x="351795" y="597432"/>
                    <a:pt x="351795" y="597432"/>
                  </a:cubicBezTo>
                  <a:cubicBezTo>
                    <a:pt x="330740" y="632523"/>
                    <a:pt x="309686" y="695687"/>
                    <a:pt x="293310" y="691008"/>
                  </a:cubicBezTo>
                  <a:cubicBezTo>
                    <a:pt x="220789" y="665275"/>
                    <a:pt x="106158" y="613808"/>
                    <a:pt x="42994" y="564680"/>
                  </a:cubicBezTo>
                  <a:cubicBezTo>
                    <a:pt x="110837" y="632523"/>
                    <a:pt x="197395" y="669953"/>
                    <a:pt x="283952" y="700366"/>
                  </a:cubicBezTo>
                  <a:cubicBezTo>
                    <a:pt x="300328" y="705044"/>
                    <a:pt x="319043" y="698026"/>
                    <a:pt x="326062" y="681650"/>
                  </a:cubicBezTo>
                  <a:cubicBezTo>
                    <a:pt x="337759" y="653578"/>
                    <a:pt x="356474" y="611468"/>
                    <a:pt x="363492" y="595093"/>
                  </a:cubicBezTo>
                  <a:cubicBezTo>
                    <a:pt x="363492" y="595093"/>
                    <a:pt x="386886" y="560002"/>
                    <a:pt x="398583" y="543626"/>
                  </a:cubicBezTo>
                  <a:cubicBezTo>
                    <a:pt x="431335" y="503856"/>
                    <a:pt x="461747" y="464086"/>
                    <a:pt x="468765" y="412619"/>
                  </a:cubicBezTo>
                  <a:cubicBezTo>
                    <a:pt x="475783" y="342437"/>
                    <a:pt x="473444" y="269916"/>
                    <a:pt x="515553" y="206752"/>
                  </a:cubicBezTo>
                  <a:cubicBezTo>
                    <a:pt x="527250" y="148267"/>
                    <a:pt x="515553" y="101479"/>
                    <a:pt x="515553" y="42994"/>
                  </a:cubicBezTo>
                  <a:close/>
                </a:path>
              </a:pathLst>
            </a:custGeom>
            <a:solidFill>
              <a:srgbClr val="949393"/>
            </a:solidFill>
            <a:ln w="23341"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70537DB6-F37C-4DCD-BD6E-213D2D372789}"/>
                </a:ext>
              </a:extLst>
            </p:cNvPr>
            <p:cNvSpPr/>
            <p:nvPr/>
          </p:nvSpPr>
          <p:spPr>
            <a:xfrm flipH="1">
              <a:off x="9661041" y="4212695"/>
              <a:ext cx="262669" cy="145927"/>
            </a:xfrm>
            <a:custGeom>
              <a:avLst/>
              <a:gdLst>
                <a:gd name="connsiteX0" fmla="*/ 159964 w 210545"/>
                <a:gd name="connsiteY0" fmla="*/ 73991 h 116969"/>
                <a:gd name="connsiteX1" fmla="*/ 42994 w 210545"/>
                <a:gd name="connsiteY1" fmla="*/ 55276 h 116969"/>
                <a:gd name="connsiteX2" fmla="*/ 190376 w 210545"/>
                <a:gd name="connsiteY2" fmla="*/ 55276 h 116969"/>
                <a:gd name="connsiteX3" fmla="*/ 159964 w 210545"/>
                <a:gd name="connsiteY3" fmla="*/ 73991 h 116969"/>
              </a:gdLst>
              <a:ahLst/>
              <a:cxnLst>
                <a:cxn ang="0">
                  <a:pos x="connsiteX0" y="connsiteY0"/>
                </a:cxn>
                <a:cxn ang="0">
                  <a:pos x="connsiteX1" y="connsiteY1"/>
                </a:cxn>
                <a:cxn ang="0">
                  <a:pos x="connsiteX2" y="connsiteY2"/>
                </a:cxn>
                <a:cxn ang="0">
                  <a:pos x="connsiteX3" y="connsiteY3"/>
                </a:cxn>
              </a:cxnLst>
              <a:rect l="l" t="t" r="r" b="b"/>
              <a:pathLst>
                <a:path w="210545" h="116969">
                  <a:moveTo>
                    <a:pt x="159964" y="73991"/>
                  </a:moveTo>
                  <a:cubicBezTo>
                    <a:pt x="127213" y="34222"/>
                    <a:pt x="82764" y="69313"/>
                    <a:pt x="42994" y="55276"/>
                  </a:cubicBezTo>
                  <a:cubicBezTo>
                    <a:pt x="92122" y="38900"/>
                    <a:pt x="136570" y="38900"/>
                    <a:pt x="190376" y="55276"/>
                  </a:cubicBezTo>
                  <a:cubicBezTo>
                    <a:pt x="181019" y="59955"/>
                    <a:pt x="171661" y="66973"/>
                    <a:pt x="159964" y="73991"/>
                  </a:cubicBezTo>
                  <a:close/>
                </a:path>
              </a:pathLst>
            </a:custGeom>
            <a:solidFill>
              <a:srgbClr val="AFAEAE"/>
            </a:solidFill>
            <a:ln w="23341"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2F496EC3-2B1E-49D4-BF05-BBAB1FAF775B}"/>
                </a:ext>
              </a:extLst>
            </p:cNvPr>
            <p:cNvSpPr/>
            <p:nvPr/>
          </p:nvSpPr>
          <p:spPr>
            <a:xfrm flipH="1">
              <a:off x="9845265" y="4434879"/>
              <a:ext cx="204298" cy="963120"/>
            </a:xfrm>
            <a:custGeom>
              <a:avLst/>
              <a:gdLst>
                <a:gd name="connsiteX0" fmla="*/ 122818 w 163757"/>
                <a:gd name="connsiteY0" fmla="*/ 412904 h 772001"/>
                <a:gd name="connsiteX1" fmla="*/ 73691 w 163757"/>
                <a:gd name="connsiteY1" fmla="*/ 244467 h 772001"/>
                <a:gd name="connsiteX2" fmla="*/ 38600 w 163757"/>
                <a:gd name="connsiteY2" fmla="*/ 45618 h 772001"/>
                <a:gd name="connsiteX3" fmla="*/ 17545 w 163757"/>
                <a:gd name="connsiteY3" fmla="*/ 17545 h 772001"/>
                <a:gd name="connsiteX4" fmla="*/ 17545 w 163757"/>
                <a:gd name="connsiteY4" fmla="*/ 17545 h 772001"/>
                <a:gd name="connsiteX5" fmla="*/ 57315 w 163757"/>
                <a:gd name="connsiteY5" fmla="*/ 214055 h 772001"/>
                <a:gd name="connsiteX6" fmla="*/ 106443 w 163757"/>
                <a:gd name="connsiteY6" fmla="*/ 412904 h 772001"/>
                <a:gd name="connsiteX7" fmla="*/ 115800 w 163757"/>
                <a:gd name="connsiteY7" fmla="*/ 674917 h 772001"/>
                <a:gd name="connsiteX8" fmla="*/ 92406 w 163757"/>
                <a:gd name="connsiteY8" fmla="*/ 754456 h 772001"/>
                <a:gd name="connsiteX9" fmla="*/ 104103 w 163757"/>
                <a:gd name="connsiteY9" fmla="*/ 756796 h 772001"/>
                <a:gd name="connsiteX10" fmla="*/ 132176 w 163757"/>
                <a:gd name="connsiteY10" fmla="*/ 677256 h 772001"/>
                <a:gd name="connsiteX11" fmla="*/ 122818 w 163757"/>
                <a:gd name="connsiteY11" fmla="*/ 412904 h 77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757" h="772001">
                  <a:moveTo>
                    <a:pt x="122818" y="412904"/>
                  </a:moveTo>
                  <a:cubicBezTo>
                    <a:pt x="94746" y="359098"/>
                    <a:pt x="71352" y="300613"/>
                    <a:pt x="73691" y="244467"/>
                  </a:cubicBezTo>
                  <a:cubicBezTo>
                    <a:pt x="76030" y="174285"/>
                    <a:pt x="54976" y="111121"/>
                    <a:pt x="38600" y="45618"/>
                  </a:cubicBezTo>
                  <a:cubicBezTo>
                    <a:pt x="36261" y="31582"/>
                    <a:pt x="36261" y="17545"/>
                    <a:pt x="17545" y="17545"/>
                  </a:cubicBezTo>
                  <a:lnTo>
                    <a:pt x="17545" y="17545"/>
                  </a:lnTo>
                  <a:cubicBezTo>
                    <a:pt x="22224" y="85388"/>
                    <a:pt x="61994" y="146212"/>
                    <a:pt x="57315" y="214055"/>
                  </a:cubicBezTo>
                  <a:cubicBezTo>
                    <a:pt x="52636" y="284237"/>
                    <a:pt x="76030" y="349740"/>
                    <a:pt x="106443" y="412904"/>
                  </a:cubicBezTo>
                  <a:cubicBezTo>
                    <a:pt x="148552" y="497122"/>
                    <a:pt x="169606" y="583680"/>
                    <a:pt x="115800" y="674917"/>
                  </a:cubicBezTo>
                  <a:cubicBezTo>
                    <a:pt x="101764" y="698311"/>
                    <a:pt x="99424" y="728723"/>
                    <a:pt x="92406" y="754456"/>
                  </a:cubicBezTo>
                  <a:cubicBezTo>
                    <a:pt x="97085" y="754456"/>
                    <a:pt x="99424" y="756796"/>
                    <a:pt x="104103" y="756796"/>
                  </a:cubicBezTo>
                  <a:cubicBezTo>
                    <a:pt x="113461" y="731062"/>
                    <a:pt x="118140" y="700650"/>
                    <a:pt x="132176" y="677256"/>
                  </a:cubicBezTo>
                  <a:cubicBezTo>
                    <a:pt x="188322" y="586019"/>
                    <a:pt x="167267" y="499462"/>
                    <a:pt x="122818" y="412904"/>
                  </a:cubicBezTo>
                  <a:close/>
                </a:path>
              </a:pathLst>
            </a:custGeom>
            <a:solidFill>
              <a:srgbClr val="AEADAD"/>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627E03A2-DAB7-4334-8ED4-497C65664C44}"/>
                </a:ext>
              </a:extLst>
            </p:cNvPr>
            <p:cNvSpPr/>
            <p:nvPr/>
          </p:nvSpPr>
          <p:spPr>
            <a:xfrm flipH="1">
              <a:off x="10058319" y="3573908"/>
              <a:ext cx="87556" cy="671266"/>
            </a:xfrm>
            <a:custGeom>
              <a:avLst/>
              <a:gdLst>
                <a:gd name="connsiteX0" fmla="*/ 43279 w 70181"/>
                <a:gd name="connsiteY0" fmla="*/ 267861 h 538061"/>
                <a:gd name="connsiteX1" fmla="*/ 29242 w 70181"/>
                <a:gd name="connsiteY1" fmla="*/ 127497 h 538061"/>
                <a:gd name="connsiteX2" fmla="*/ 26903 w 70181"/>
                <a:gd name="connsiteY2" fmla="*/ 17545 h 538061"/>
                <a:gd name="connsiteX3" fmla="*/ 17545 w 70181"/>
                <a:gd name="connsiteY3" fmla="*/ 50297 h 538061"/>
                <a:gd name="connsiteX4" fmla="*/ 19885 w 70181"/>
                <a:gd name="connsiteY4" fmla="*/ 139194 h 538061"/>
                <a:gd name="connsiteX5" fmla="*/ 19885 w 70181"/>
                <a:gd name="connsiteY5" fmla="*/ 139194 h 538061"/>
                <a:gd name="connsiteX6" fmla="*/ 19885 w 70181"/>
                <a:gd name="connsiteY6" fmla="*/ 139194 h 538061"/>
                <a:gd name="connsiteX7" fmla="*/ 45618 w 70181"/>
                <a:gd name="connsiteY7" fmla="*/ 536892 h 538061"/>
                <a:gd name="connsiteX8" fmla="*/ 64333 w 70181"/>
                <a:gd name="connsiteY8" fmla="*/ 527535 h 538061"/>
                <a:gd name="connsiteX9" fmla="*/ 43279 w 70181"/>
                <a:gd name="connsiteY9" fmla="*/ 267861 h 53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181" h="538061">
                  <a:moveTo>
                    <a:pt x="43279" y="267861"/>
                  </a:moveTo>
                  <a:cubicBezTo>
                    <a:pt x="40939" y="228092"/>
                    <a:pt x="31582" y="171946"/>
                    <a:pt x="29242" y="127497"/>
                  </a:cubicBezTo>
                  <a:cubicBezTo>
                    <a:pt x="29242" y="87728"/>
                    <a:pt x="26903" y="57315"/>
                    <a:pt x="26903" y="17545"/>
                  </a:cubicBezTo>
                  <a:cubicBezTo>
                    <a:pt x="22224" y="33921"/>
                    <a:pt x="22224" y="29242"/>
                    <a:pt x="17545" y="50297"/>
                  </a:cubicBezTo>
                  <a:cubicBezTo>
                    <a:pt x="19885" y="78370"/>
                    <a:pt x="15206" y="106443"/>
                    <a:pt x="19885" y="139194"/>
                  </a:cubicBezTo>
                  <a:cubicBezTo>
                    <a:pt x="19885" y="139194"/>
                    <a:pt x="19885" y="139194"/>
                    <a:pt x="19885" y="139194"/>
                  </a:cubicBezTo>
                  <a:lnTo>
                    <a:pt x="19885" y="139194"/>
                  </a:lnTo>
                  <a:cubicBezTo>
                    <a:pt x="29242" y="263183"/>
                    <a:pt x="24564" y="405886"/>
                    <a:pt x="45618" y="536892"/>
                  </a:cubicBezTo>
                  <a:cubicBezTo>
                    <a:pt x="54976" y="532213"/>
                    <a:pt x="54976" y="529874"/>
                    <a:pt x="64333" y="527535"/>
                  </a:cubicBezTo>
                  <a:cubicBezTo>
                    <a:pt x="64333" y="525195"/>
                    <a:pt x="47958" y="340383"/>
                    <a:pt x="43279" y="267861"/>
                  </a:cubicBezTo>
                  <a:close/>
                </a:path>
              </a:pathLst>
            </a:custGeom>
            <a:solidFill>
              <a:srgbClr val="AEADAD"/>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F69070C9-31FC-45F7-A241-71F521F54E3A}"/>
                </a:ext>
              </a:extLst>
            </p:cNvPr>
            <p:cNvSpPr/>
            <p:nvPr/>
          </p:nvSpPr>
          <p:spPr>
            <a:xfrm flipH="1">
              <a:off x="9984999" y="3708516"/>
              <a:ext cx="145927" cy="145927"/>
            </a:xfrm>
            <a:custGeom>
              <a:avLst/>
              <a:gdLst>
                <a:gd name="connsiteX0" fmla="*/ 61710 w 116969"/>
                <a:gd name="connsiteY0" fmla="*/ 42994 h 116969"/>
                <a:gd name="connsiteX1" fmla="*/ 80425 w 116969"/>
                <a:gd name="connsiteY1" fmla="*/ 61710 h 116969"/>
                <a:gd name="connsiteX2" fmla="*/ 64049 w 116969"/>
                <a:gd name="connsiteY2" fmla="*/ 80425 h 116969"/>
                <a:gd name="connsiteX3" fmla="*/ 42994 w 116969"/>
                <a:gd name="connsiteY3" fmla="*/ 64049 h 116969"/>
                <a:gd name="connsiteX4" fmla="*/ 61710 w 116969"/>
                <a:gd name="connsiteY4" fmla="*/ 42994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61710" y="42994"/>
                  </a:moveTo>
                  <a:cubicBezTo>
                    <a:pt x="73407" y="42994"/>
                    <a:pt x="80425" y="50013"/>
                    <a:pt x="80425" y="61710"/>
                  </a:cubicBezTo>
                  <a:cubicBezTo>
                    <a:pt x="80425" y="73407"/>
                    <a:pt x="75746" y="80425"/>
                    <a:pt x="64049" y="80425"/>
                  </a:cubicBezTo>
                  <a:cubicBezTo>
                    <a:pt x="52352" y="80425"/>
                    <a:pt x="45334" y="75746"/>
                    <a:pt x="42994" y="64049"/>
                  </a:cubicBezTo>
                  <a:cubicBezTo>
                    <a:pt x="42994" y="52352"/>
                    <a:pt x="50013" y="47673"/>
                    <a:pt x="61710" y="42994"/>
                  </a:cubicBezTo>
                  <a:close/>
                </a:path>
              </a:pathLst>
            </a:custGeom>
            <a:solidFill>
              <a:srgbClr val="CAC9C9"/>
            </a:solidFill>
            <a:ln w="23341"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F695AE7E-89AE-4D44-AF14-E6C1AD885685}"/>
                </a:ext>
              </a:extLst>
            </p:cNvPr>
            <p:cNvSpPr/>
            <p:nvPr/>
          </p:nvSpPr>
          <p:spPr>
            <a:xfrm flipH="1">
              <a:off x="9567647" y="4149043"/>
              <a:ext cx="233484" cy="116742"/>
            </a:xfrm>
            <a:custGeom>
              <a:avLst/>
              <a:gdLst>
                <a:gd name="connsiteX0" fmla="*/ 143589 w 187151"/>
                <a:gd name="connsiteY0" fmla="*/ 73546 h 93575"/>
                <a:gd name="connsiteX1" fmla="*/ 42994 w 187151"/>
                <a:gd name="connsiteY1" fmla="*/ 50152 h 93575"/>
                <a:gd name="connsiteX2" fmla="*/ 143589 w 187151"/>
                <a:gd name="connsiteY2" fmla="*/ 54831 h 93575"/>
                <a:gd name="connsiteX3" fmla="*/ 143589 w 187151"/>
                <a:gd name="connsiteY3" fmla="*/ 73546 h 93575"/>
              </a:gdLst>
              <a:ahLst/>
              <a:cxnLst>
                <a:cxn ang="0">
                  <a:pos x="connsiteX0" y="connsiteY0"/>
                </a:cxn>
                <a:cxn ang="0">
                  <a:pos x="connsiteX1" y="connsiteY1"/>
                </a:cxn>
                <a:cxn ang="0">
                  <a:pos x="connsiteX2" y="connsiteY2"/>
                </a:cxn>
                <a:cxn ang="0">
                  <a:pos x="connsiteX3" y="connsiteY3"/>
                </a:cxn>
              </a:cxnLst>
              <a:rect l="l" t="t" r="r" b="b"/>
              <a:pathLst>
                <a:path w="187151" h="93575">
                  <a:moveTo>
                    <a:pt x="143589" y="73546"/>
                  </a:moveTo>
                  <a:cubicBezTo>
                    <a:pt x="117855" y="57170"/>
                    <a:pt x="87443" y="52491"/>
                    <a:pt x="42994" y="50152"/>
                  </a:cubicBezTo>
                  <a:cubicBezTo>
                    <a:pt x="87443" y="36116"/>
                    <a:pt x="115516" y="45473"/>
                    <a:pt x="143589" y="54831"/>
                  </a:cubicBezTo>
                  <a:cubicBezTo>
                    <a:pt x="145928" y="61849"/>
                    <a:pt x="143589" y="66528"/>
                    <a:pt x="143589" y="73546"/>
                  </a:cubicBezTo>
                  <a:close/>
                </a:path>
              </a:pathLst>
            </a:custGeom>
            <a:solidFill>
              <a:srgbClr val="B4B3B3"/>
            </a:solidFill>
            <a:ln w="23341"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9073BB59-001D-4A34-B1B5-52DE7D17CF65}"/>
                </a:ext>
              </a:extLst>
            </p:cNvPr>
            <p:cNvSpPr/>
            <p:nvPr/>
          </p:nvSpPr>
          <p:spPr>
            <a:xfrm flipH="1">
              <a:off x="10453379" y="2417724"/>
              <a:ext cx="145927" cy="175113"/>
            </a:xfrm>
            <a:custGeom>
              <a:avLst/>
              <a:gdLst>
                <a:gd name="connsiteX0" fmla="*/ 76878 w 116969"/>
                <a:gd name="connsiteY0" fmla="*/ 118493 h 140363"/>
                <a:gd name="connsiteX1" fmla="*/ 46466 w 116969"/>
                <a:gd name="connsiteY1" fmla="*/ 69365 h 140363"/>
                <a:gd name="connsiteX2" fmla="*/ 51145 w 116969"/>
                <a:gd name="connsiteY2" fmla="*/ 48311 h 140363"/>
                <a:gd name="connsiteX3" fmla="*/ 69860 w 116969"/>
                <a:gd name="connsiteY3" fmla="*/ 43632 h 140363"/>
                <a:gd name="connsiteX4" fmla="*/ 72199 w 116969"/>
                <a:gd name="connsiteY4" fmla="*/ 64687 h 140363"/>
                <a:gd name="connsiteX5" fmla="*/ 76878 w 116969"/>
                <a:gd name="connsiteY5" fmla="*/ 118493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969" h="140363">
                  <a:moveTo>
                    <a:pt x="76878" y="118493"/>
                  </a:moveTo>
                  <a:cubicBezTo>
                    <a:pt x="58163" y="106796"/>
                    <a:pt x="60502" y="83402"/>
                    <a:pt x="46466" y="69365"/>
                  </a:cubicBezTo>
                  <a:cubicBezTo>
                    <a:pt x="39448" y="62347"/>
                    <a:pt x="44127" y="52990"/>
                    <a:pt x="51145" y="48311"/>
                  </a:cubicBezTo>
                  <a:cubicBezTo>
                    <a:pt x="55824" y="45971"/>
                    <a:pt x="65181" y="41293"/>
                    <a:pt x="69860" y="43632"/>
                  </a:cubicBezTo>
                  <a:cubicBezTo>
                    <a:pt x="86236" y="48311"/>
                    <a:pt x="74539" y="57668"/>
                    <a:pt x="72199" y="64687"/>
                  </a:cubicBezTo>
                  <a:cubicBezTo>
                    <a:pt x="67521" y="83402"/>
                    <a:pt x="100272" y="97438"/>
                    <a:pt x="76878" y="118493"/>
                  </a:cubicBezTo>
                  <a:close/>
                </a:path>
              </a:pathLst>
            </a:custGeom>
            <a:solidFill>
              <a:srgbClr val="A4A3A3"/>
            </a:solidFill>
            <a:ln w="23341"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7DA2BC6C-BEBD-45C1-B3B9-07B718311EF3}"/>
                </a:ext>
              </a:extLst>
            </p:cNvPr>
            <p:cNvSpPr/>
            <p:nvPr/>
          </p:nvSpPr>
          <p:spPr>
            <a:xfrm flipH="1">
              <a:off x="8317149" y="4140849"/>
              <a:ext cx="1838945" cy="332227"/>
            </a:xfrm>
            <a:custGeom>
              <a:avLst/>
              <a:gdLst>
                <a:gd name="connsiteX0" fmla="*/ 747153 w 1684367"/>
                <a:gd name="connsiteY0" fmla="*/ 1056101 h 1263275"/>
                <a:gd name="connsiteX1" fmla="*/ 814996 w 1684367"/>
                <a:gd name="connsiteY1" fmla="*/ 971882 h 1263275"/>
                <a:gd name="connsiteX2" fmla="*/ 836051 w 1684367"/>
                <a:gd name="connsiteY2" fmla="*/ 108644 h 1263275"/>
                <a:gd name="connsiteX3" fmla="*/ 901554 w 1684367"/>
                <a:gd name="connsiteY3" fmla="*/ 43141 h 1263275"/>
                <a:gd name="connsiteX4" fmla="*/ 1594016 w 1684367"/>
                <a:gd name="connsiteY4" fmla="*/ 43141 h 1263275"/>
                <a:gd name="connsiteX5" fmla="*/ 1652501 w 1684367"/>
                <a:gd name="connsiteY5" fmla="*/ 54838 h 1263275"/>
                <a:gd name="connsiteX6" fmla="*/ 1652501 w 1684367"/>
                <a:gd name="connsiteY6" fmla="*/ 237311 h 1263275"/>
                <a:gd name="connsiteX7" fmla="*/ 1603374 w 1684367"/>
                <a:gd name="connsiteY7" fmla="*/ 967203 h 1263275"/>
                <a:gd name="connsiteX8" fmla="*/ 1563604 w 1684367"/>
                <a:gd name="connsiteY8" fmla="*/ 1018670 h 1263275"/>
                <a:gd name="connsiteX9" fmla="*/ 1254803 w 1684367"/>
                <a:gd name="connsiteY9" fmla="*/ 1084173 h 1263275"/>
                <a:gd name="connsiteX10" fmla="*/ 1212694 w 1684367"/>
                <a:gd name="connsiteY10" fmla="*/ 1070137 h 1263275"/>
                <a:gd name="connsiteX11" fmla="*/ 1179942 w 1684367"/>
                <a:gd name="connsiteY11" fmla="*/ 1060779 h 1263275"/>
                <a:gd name="connsiteX12" fmla="*/ 1069991 w 1684367"/>
                <a:gd name="connsiteY12" fmla="*/ 1098210 h 1263275"/>
                <a:gd name="connsiteX13" fmla="*/ 992790 w 1684367"/>
                <a:gd name="connsiteY13" fmla="*/ 1128622 h 1263275"/>
                <a:gd name="connsiteX14" fmla="*/ 943663 w 1684367"/>
                <a:gd name="connsiteY14" fmla="*/ 1130961 h 1263275"/>
                <a:gd name="connsiteX15" fmla="*/ 915590 w 1684367"/>
                <a:gd name="connsiteY15" fmla="*/ 1133301 h 1263275"/>
                <a:gd name="connsiteX16" fmla="*/ 880499 w 1684367"/>
                <a:gd name="connsiteY16" fmla="*/ 1130961 h 1263275"/>
                <a:gd name="connsiteX17" fmla="*/ 819675 w 1684367"/>
                <a:gd name="connsiteY17" fmla="*/ 1133301 h 1263275"/>
                <a:gd name="connsiteX18" fmla="*/ 758850 w 1684367"/>
                <a:gd name="connsiteY18" fmla="*/ 1144998 h 1263275"/>
                <a:gd name="connsiteX19" fmla="*/ 681650 w 1684367"/>
                <a:gd name="connsiteY19" fmla="*/ 1156695 h 1263275"/>
                <a:gd name="connsiteX20" fmla="*/ 634862 w 1684367"/>
                <a:gd name="connsiteY20" fmla="*/ 1173071 h 1263275"/>
                <a:gd name="connsiteX21" fmla="*/ 216110 w 1684367"/>
                <a:gd name="connsiteY21" fmla="*/ 1217519 h 1263275"/>
                <a:gd name="connsiteX22" fmla="*/ 106158 w 1684367"/>
                <a:gd name="connsiteY22" fmla="*/ 1229216 h 1263275"/>
                <a:gd name="connsiteX23" fmla="*/ 42994 w 1684367"/>
                <a:gd name="connsiteY23" fmla="*/ 1189446 h 1263275"/>
                <a:gd name="connsiteX24" fmla="*/ 94461 w 1684367"/>
                <a:gd name="connsiteY24" fmla="*/ 1147337 h 1263275"/>
                <a:gd name="connsiteX25" fmla="*/ 283952 w 1684367"/>
                <a:gd name="connsiteY25" fmla="*/ 1116925 h 1263275"/>
                <a:gd name="connsiteX26" fmla="*/ 747153 w 1684367"/>
                <a:gd name="connsiteY26" fmla="*/ 1056101 h 1263275"/>
                <a:gd name="connsiteX0" fmla="*/ 704159 w 1609507"/>
                <a:gd name="connsiteY0" fmla="*/ 1081755 h 1254870"/>
                <a:gd name="connsiteX1" fmla="*/ 772002 w 1609507"/>
                <a:gd name="connsiteY1" fmla="*/ 997536 h 1254870"/>
                <a:gd name="connsiteX2" fmla="*/ 858560 w 1609507"/>
                <a:gd name="connsiteY2" fmla="*/ 68795 h 1254870"/>
                <a:gd name="connsiteX3" fmla="*/ 1551022 w 1609507"/>
                <a:gd name="connsiteY3" fmla="*/ 68795 h 1254870"/>
                <a:gd name="connsiteX4" fmla="*/ 1609507 w 1609507"/>
                <a:gd name="connsiteY4" fmla="*/ 80492 h 1254870"/>
                <a:gd name="connsiteX5" fmla="*/ 1609507 w 1609507"/>
                <a:gd name="connsiteY5" fmla="*/ 262965 h 1254870"/>
                <a:gd name="connsiteX6" fmla="*/ 1560380 w 1609507"/>
                <a:gd name="connsiteY6" fmla="*/ 992857 h 1254870"/>
                <a:gd name="connsiteX7" fmla="*/ 1520610 w 1609507"/>
                <a:gd name="connsiteY7" fmla="*/ 1044324 h 1254870"/>
                <a:gd name="connsiteX8" fmla="*/ 1211809 w 1609507"/>
                <a:gd name="connsiteY8" fmla="*/ 1109827 h 1254870"/>
                <a:gd name="connsiteX9" fmla="*/ 1169700 w 1609507"/>
                <a:gd name="connsiteY9" fmla="*/ 1095791 h 1254870"/>
                <a:gd name="connsiteX10" fmla="*/ 1136948 w 1609507"/>
                <a:gd name="connsiteY10" fmla="*/ 1086433 h 1254870"/>
                <a:gd name="connsiteX11" fmla="*/ 1026997 w 1609507"/>
                <a:gd name="connsiteY11" fmla="*/ 1123864 h 1254870"/>
                <a:gd name="connsiteX12" fmla="*/ 949796 w 1609507"/>
                <a:gd name="connsiteY12" fmla="*/ 1154276 h 1254870"/>
                <a:gd name="connsiteX13" fmla="*/ 900669 w 1609507"/>
                <a:gd name="connsiteY13" fmla="*/ 1156615 h 1254870"/>
                <a:gd name="connsiteX14" fmla="*/ 872596 w 1609507"/>
                <a:gd name="connsiteY14" fmla="*/ 1158955 h 1254870"/>
                <a:gd name="connsiteX15" fmla="*/ 837505 w 1609507"/>
                <a:gd name="connsiteY15" fmla="*/ 1156615 h 1254870"/>
                <a:gd name="connsiteX16" fmla="*/ 776681 w 1609507"/>
                <a:gd name="connsiteY16" fmla="*/ 1158955 h 1254870"/>
                <a:gd name="connsiteX17" fmla="*/ 715856 w 1609507"/>
                <a:gd name="connsiteY17" fmla="*/ 1170652 h 1254870"/>
                <a:gd name="connsiteX18" fmla="*/ 638656 w 1609507"/>
                <a:gd name="connsiteY18" fmla="*/ 1182349 h 1254870"/>
                <a:gd name="connsiteX19" fmla="*/ 591868 w 1609507"/>
                <a:gd name="connsiteY19" fmla="*/ 1198725 h 1254870"/>
                <a:gd name="connsiteX20" fmla="*/ 173116 w 1609507"/>
                <a:gd name="connsiteY20" fmla="*/ 1243173 h 1254870"/>
                <a:gd name="connsiteX21" fmla="*/ 63164 w 1609507"/>
                <a:gd name="connsiteY21" fmla="*/ 1254870 h 1254870"/>
                <a:gd name="connsiteX22" fmla="*/ 0 w 1609507"/>
                <a:gd name="connsiteY22" fmla="*/ 1215100 h 1254870"/>
                <a:gd name="connsiteX23" fmla="*/ 51467 w 1609507"/>
                <a:gd name="connsiteY23" fmla="*/ 1172991 h 1254870"/>
                <a:gd name="connsiteX24" fmla="*/ 240958 w 1609507"/>
                <a:gd name="connsiteY24" fmla="*/ 1142579 h 1254870"/>
                <a:gd name="connsiteX25" fmla="*/ 704159 w 1609507"/>
                <a:gd name="connsiteY25" fmla="*/ 1081755 h 1254870"/>
                <a:gd name="connsiteX0" fmla="*/ 704159 w 1627491"/>
                <a:gd name="connsiteY0" fmla="*/ 1080978 h 1254093"/>
                <a:gd name="connsiteX1" fmla="*/ 772002 w 1627491"/>
                <a:gd name="connsiteY1" fmla="*/ 996759 h 1254093"/>
                <a:gd name="connsiteX2" fmla="*/ 1551022 w 1627491"/>
                <a:gd name="connsiteY2" fmla="*/ 68018 h 1254093"/>
                <a:gd name="connsiteX3" fmla="*/ 1609507 w 1627491"/>
                <a:gd name="connsiteY3" fmla="*/ 79715 h 1254093"/>
                <a:gd name="connsiteX4" fmla="*/ 1609507 w 1627491"/>
                <a:gd name="connsiteY4" fmla="*/ 262188 h 1254093"/>
                <a:gd name="connsiteX5" fmla="*/ 1560380 w 1627491"/>
                <a:gd name="connsiteY5" fmla="*/ 992080 h 1254093"/>
                <a:gd name="connsiteX6" fmla="*/ 1520610 w 1627491"/>
                <a:gd name="connsiteY6" fmla="*/ 1043547 h 1254093"/>
                <a:gd name="connsiteX7" fmla="*/ 1211809 w 1627491"/>
                <a:gd name="connsiteY7" fmla="*/ 1109050 h 1254093"/>
                <a:gd name="connsiteX8" fmla="*/ 1169700 w 1627491"/>
                <a:gd name="connsiteY8" fmla="*/ 1095014 h 1254093"/>
                <a:gd name="connsiteX9" fmla="*/ 1136948 w 1627491"/>
                <a:gd name="connsiteY9" fmla="*/ 1085656 h 1254093"/>
                <a:gd name="connsiteX10" fmla="*/ 1026997 w 1627491"/>
                <a:gd name="connsiteY10" fmla="*/ 1123087 h 1254093"/>
                <a:gd name="connsiteX11" fmla="*/ 949796 w 1627491"/>
                <a:gd name="connsiteY11" fmla="*/ 1153499 h 1254093"/>
                <a:gd name="connsiteX12" fmla="*/ 900669 w 1627491"/>
                <a:gd name="connsiteY12" fmla="*/ 1155838 h 1254093"/>
                <a:gd name="connsiteX13" fmla="*/ 872596 w 1627491"/>
                <a:gd name="connsiteY13" fmla="*/ 1158178 h 1254093"/>
                <a:gd name="connsiteX14" fmla="*/ 837505 w 1627491"/>
                <a:gd name="connsiteY14" fmla="*/ 1155838 h 1254093"/>
                <a:gd name="connsiteX15" fmla="*/ 776681 w 1627491"/>
                <a:gd name="connsiteY15" fmla="*/ 1158178 h 1254093"/>
                <a:gd name="connsiteX16" fmla="*/ 715856 w 1627491"/>
                <a:gd name="connsiteY16" fmla="*/ 1169875 h 1254093"/>
                <a:gd name="connsiteX17" fmla="*/ 638656 w 1627491"/>
                <a:gd name="connsiteY17" fmla="*/ 1181572 h 1254093"/>
                <a:gd name="connsiteX18" fmla="*/ 591868 w 1627491"/>
                <a:gd name="connsiteY18" fmla="*/ 1197948 h 1254093"/>
                <a:gd name="connsiteX19" fmla="*/ 173116 w 1627491"/>
                <a:gd name="connsiteY19" fmla="*/ 1242396 h 1254093"/>
                <a:gd name="connsiteX20" fmla="*/ 63164 w 1627491"/>
                <a:gd name="connsiteY20" fmla="*/ 1254093 h 1254093"/>
                <a:gd name="connsiteX21" fmla="*/ 0 w 1627491"/>
                <a:gd name="connsiteY21" fmla="*/ 1214323 h 1254093"/>
                <a:gd name="connsiteX22" fmla="*/ 51467 w 1627491"/>
                <a:gd name="connsiteY22" fmla="*/ 1172214 h 1254093"/>
                <a:gd name="connsiteX23" fmla="*/ 240958 w 1627491"/>
                <a:gd name="connsiteY23" fmla="*/ 1141802 h 1254093"/>
                <a:gd name="connsiteX24" fmla="*/ 704159 w 1627491"/>
                <a:gd name="connsiteY24" fmla="*/ 1080978 h 1254093"/>
                <a:gd name="connsiteX0" fmla="*/ 704159 w 1609507"/>
                <a:gd name="connsiteY0" fmla="*/ 1001263 h 1174378"/>
                <a:gd name="connsiteX1" fmla="*/ 772002 w 1609507"/>
                <a:gd name="connsiteY1" fmla="*/ 917044 h 1174378"/>
                <a:gd name="connsiteX2" fmla="*/ 1609507 w 1609507"/>
                <a:gd name="connsiteY2" fmla="*/ 0 h 1174378"/>
                <a:gd name="connsiteX3" fmla="*/ 1609507 w 1609507"/>
                <a:gd name="connsiteY3" fmla="*/ 182473 h 1174378"/>
                <a:gd name="connsiteX4" fmla="*/ 1560380 w 1609507"/>
                <a:gd name="connsiteY4" fmla="*/ 912365 h 1174378"/>
                <a:gd name="connsiteX5" fmla="*/ 1520610 w 1609507"/>
                <a:gd name="connsiteY5" fmla="*/ 963832 h 1174378"/>
                <a:gd name="connsiteX6" fmla="*/ 1211809 w 1609507"/>
                <a:gd name="connsiteY6" fmla="*/ 1029335 h 1174378"/>
                <a:gd name="connsiteX7" fmla="*/ 1169700 w 1609507"/>
                <a:gd name="connsiteY7" fmla="*/ 1015299 h 1174378"/>
                <a:gd name="connsiteX8" fmla="*/ 1136948 w 1609507"/>
                <a:gd name="connsiteY8" fmla="*/ 1005941 h 1174378"/>
                <a:gd name="connsiteX9" fmla="*/ 1026997 w 1609507"/>
                <a:gd name="connsiteY9" fmla="*/ 1043372 h 1174378"/>
                <a:gd name="connsiteX10" fmla="*/ 949796 w 1609507"/>
                <a:gd name="connsiteY10" fmla="*/ 1073784 h 1174378"/>
                <a:gd name="connsiteX11" fmla="*/ 900669 w 1609507"/>
                <a:gd name="connsiteY11" fmla="*/ 1076123 h 1174378"/>
                <a:gd name="connsiteX12" fmla="*/ 872596 w 1609507"/>
                <a:gd name="connsiteY12" fmla="*/ 1078463 h 1174378"/>
                <a:gd name="connsiteX13" fmla="*/ 837505 w 1609507"/>
                <a:gd name="connsiteY13" fmla="*/ 1076123 h 1174378"/>
                <a:gd name="connsiteX14" fmla="*/ 776681 w 1609507"/>
                <a:gd name="connsiteY14" fmla="*/ 1078463 h 1174378"/>
                <a:gd name="connsiteX15" fmla="*/ 715856 w 1609507"/>
                <a:gd name="connsiteY15" fmla="*/ 1090160 h 1174378"/>
                <a:gd name="connsiteX16" fmla="*/ 638656 w 1609507"/>
                <a:gd name="connsiteY16" fmla="*/ 1101857 h 1174378"/>
                <a:gd name="connsiteX17" fmla="*/ 591868 w 1609507"/>
                <a:gd name="connsiteY17" fmla="*/ 1118233 h 1174378"/>
                <a:gd name="connsiteX18" fmla="*/ 173116 w 1609507"/>
                <a:gd name="connsiteY18" fmla="*/ 1162681 h 1174378"/>
                <a:gd name="connsiteX19" fmla="*/ 63164 w 1609507"/>
                <a:gd name="connsiteY19" fmla="*/ 1174378 h 1174378"/>
                <a:gd name="connsiteX20" fmla="*/ 0 w 1609507"/>
                <a:gd name="connsiteY20" fmla="*/ 1134608 h 1174378"/>
                <a:gd name="connsiteX21" fmla="*/ 51467 w 1609507"/>
                <a:gd name="connsiteY21" fmla="*/ 1092499 h 1174378"/>
                <a:gd name="connsiteX22" fmla="*/ 240958 w 1609507"/>
                <a:gd name="connsiteY22" fmla="*/ 1062087 h 1174378"/>
                <a:gd name="connsiteX23" fmla="*/ 704159 w 1609507"/>
                <a:gd name="connsiteY23" fmla="*/ 1001263 h 1174378"/>
                <a:gd name="connsiteX0" fmla="*/ 704159 w 1609507"/>
                <a:gd name="connsiteY0" fmla="*/ 818790 h 991905"/>
                <a:gd name="connsiteX1" fmla="*/ 772002 w 1609507"/>
                <a:gd name="connsiteY1" fmla="*/ 734571 h 991905"/>
                <a:gd name="connsiteX2" fmla="*/ 1609507 w 1609507"/>
                <a:gd name="connsiteY2" fmla="*/ 0 h 991905"/>
                <a:gd name="connsiteX3" fmla="*/ 1560380 w 1609507"/>
                <a:gd name="connsiteY3" fmla="*/ 729892 h 991905"/>
                <a:gd name="connsiteX4" fmla="*/ 1520610 w 1609507"/>
                <a:gd name="connsiteY4" fmla="*/ 781359 h 991905"/>
                <a:gd name="connsiteX5" fmla="*/ 1211809 w 1609507"/>
                <a:gd name="connsiteY5" fmla="*/ 846862 h 991905"/>
                <a:gd name="connsiteX6" fmla="*/ 1169700 w 1609507"/>
                <a:gd name="connsiteY6" fmla="*/ 832826 h 991905"/>
                <a:gd name="connsiteX7" fmla="*/ 1136948 w 1609507"/>
                <a:gd name="connsiteY7" fmla="*/ 823468 h 991905"/>
                <a:gd name="connsiteX8" fmla="*/ 1026997 w 1609507"/>
                <a:gd name="connsiteY8" fmla="*/ 860899 h 991905"/>
                <a:gd name="connsiteX9" fmla="*/ 949796 w 1609507"/>
                <a:gd name="connsiteY9" fmla="*/ 891311 h 991905"/>
                <a:gd name="connsiteX10" fmla="*/ 900669 w 1609507"/>
                <a:gd name="connsiteY10" fmla="*/ 893650 h 991905"/>
                <a:gd name="connsiteX11" fmla="*/ 872596 w 1609507"/>
                <a:gd name="connsiteY11" fmla="*/ 895990 h 991905"/>
                <a:gd name="connsiteX12" fmla="*/ 837505 w 1609507"/>
                <a:gd name="connsiteY12" fmla="*/ 893650 h 991905"/>
                <a:gd name="connsiteX13" fmla="*/ 776681 w 1609507"/>
                <a:gd name="connsiteY13" fmla="*/ 895990 h 991905"/>
                <a:gd name="connsiteX14" fmla="*/ 715856 w 1609507"/>
                <a:gd name="connsiteY14" fmla="*/ 907687 h 991905"/>
                <a:gd name="connsiteX15" fmla="*/ 638656 w 1609507"/>
                <a:gd name="connsiteY15" fmla="*/ 919384 h 991905"/>
                <a:gd name="connsiteX16" fmla="*/ 591868 w 1609507"/>
                <a:gd name="connsiteY16" fmla="*/ 935760 h 991905"/>
                <a:gd name="connsiteX17" fmla="*/ 173116 w 1609507"/>
                <a:gd name="connsiteY17" fmla="*/ 980208 h 991905"/>
                <a:gd name="connsiteX18" fmla="*/ 63164 w 1609507"/>
                <a:gd name="connsiteY18" fmla="*/ 991905 h 991905"/>
                <a:gd name="connsiteX19" fmla="*/ 0 w 1609507"/>
                <a:gd name="connsiteY19" fmla="*/ 952135 h 991905"/>
                <a:gd name="connsiteX20" fmla="*/ 51467 w 1609507"/>
                <a:gd name="connsiteY20" fmla="*/ 910026 h 991905"/>
                <a:gd name="connsiteX21" fmla="*/ 240958 w 1609507"/>
                <a:gd name="connsiteY21" fmla="*/ 879614 h 991905"/>
                <a:gd name="connsiteX22" fmla="*/ 704159 w 1609507"/>
                <a:gd name="connsiteY22" fmla="*/ 818790 h 991905"/>
                <a:gd name="connsiteX0" fmla="*/ 704159 w 1561719"/>
                <a:gd name="connsiteY0" fmla="*/ 217224 h 390339"/>
                <a:gd name="connsiteX1" fmla="*/ 772002 w 1561719"/>
                <a:gd name="connsiteY1" fmla="*/ 133005 h 390339"/>
                <a:gd name="connsiteX2" fmla="*/ 1512419 w 1561719"/>
                <a:gd name="connsiteY2" fmla="*/ 15907 h 390339"/>
                <a:gd name="connsiteX3" fmla="*/ 1560380 w 1561719"/>
                <a:gd name="connsiteY3" fmla="*/ 128326 h 390339"/>
                <a:gd name="connsiteX4" fmla="*/ 1520610 w 1561719"/>
                <a:gd name="connsiteY4" fmla="*/ 179793 h 390339"/>
                <a:gd name="connsiteX5" fmla="*/ 1211809 w 1561719"/>
                <a:gd name="connsiteY5" fmla="*/ 245296 h 390339"/>
                <a:gd name="connsiteX6" fmla="*/ 1169700 w 1561719"/>
                <a:gd name="connsiteY6" fmla="*/ 231260 h 390339"/>
                <a:gd name="connsiteX7" fmla="*/ 1136948 w 1561719"/>
                <a:gd name="connsiteY7" fmla="*/ 221902 h 390339"/>
                <a:gd name="connsiteX8" fmla="*/ 1026997 w 1561719"/>
                <a:gd name="connsiteY8" fmla="*/ 259333 h 390339"/>
                <a:gd name="connsiteX9" fmla="*/ 949796 w 1561719"/>
                <a:gd name="connsiteY9" fmla="*/ 289745 h 390339"/>
                <a:gd name="connsiteX10" fmla="*/ 900669 w 1561719"/>
                <a:gd name="connsiteY10" fmla="*/ 292084 h 390339"/>
                <a:gd name="connsiteX11" fmla="*/ 872596 w 1561719"/>
                <a:gd name="connsiteY11" fmla="*/ 294424 h 390339"/>
                <a:gd name="connsiteX12" fmla="*/ 837505 w 1561719"/>
                <a:gd name="connsiteY12" fmla="*/ 292084 h 390339"/>
                <a:gd name="connsiteX13" fmla="*/ 776681 w 1561719"/>
                <a:gd name="connsiteY13" fmla="*/ 294424 h 390339"/>
                <a:gd name="connsiteX14" fmla="*/ 715856 w 1561719"/>
                <a:gd name="connsiteY14" fmla="*/ 306121 h 390339"/>
                <a:gd name="connsiteX15" fmla="*/ 638656 w 1561719"/>
                <a:gd name="connsiteY15" fmla="*/ 317818 h 390339"/>
                <a:gd name="connsiteX16" fmla="*/ 591868 w 1561719"/>
                <a:gd name="connsiteY16" fmla="*/ 334194 h 390339"/>
                <a:gd name="connsiteX17" fmla="*/ 173116 w 1561719"/>
                <a:gd name="connsiteY17" fmla="*/ 378642 h 390339"/>
                <a:gd name="connsiteX18" fmla="*/ 63164 w 1561719"/>
                <a:gd name="connsiteY18" fmla="*/ 390339 h 390339"/>
                <a:gd name="connsiteX19" fmla="*/ 0 w 1561719"/>
                <a:gd name="connsiteY19" fmla="*/ 350569 h 390339"/>
                <a:gd name="connsiteX20" fmla="*/ 51467 w 1561719"/>
                <a:gd name="connsiteY20" fmla="*/ 308460 h 390339"/>
                <a:gd name="connsiteX21" fmla="*/ 240958 w 1561719"/>
                <a:gd name="connsiteY21" fmla="*/ 278048 h 390339"/>
                <a:gd name="connsiteX22" fmla="*/ 704159 w 1561719"/>
                <a:gd name="connsiteY22" fmla="*/ 217224 h 390339"/>
                <a:gd name="connsiteX0" fmla="*/ 704159 w 1561864"/>
                <a:gd name="connsiteY0" fmla="*/ 221134 h 394249"/>
                <a:gd name="connsiteX1" fmla="*/ 772002 w 1561864"/>
                <a:gd name="connsiteY1" fmla="*/ 136915 h 394249"/>
                <a:gd name="connsiteX2" fmla="*/ 1512419 w 1561864"/>
                <a:gd name="connsiteY2" fmla="*/ 19817 h 394249"/>
                <a:gd name="connsiteX3" fmla="*/ 1560380 w 1561864"/>
                <a:gd name="connsiteY3" fmla="*/ 132236 h 394249"/>
                <a:gd name="connsiteX4" fmla="*/ 1520610 w 1561864"/>
                <a:gd name="connsiteY4" fmla="*/ 183703 h 394249"/>
                <a:gd name="connsiteX5" fmla="*/ 1211809 w 1561864"/>
                <a:gd name="connsiteY5" fmla="*/ 249206 h 394249"/>
                <a:gd name="connsiteX6" fmla="*/ 1169700 w 1561864"/>
                <a:gd name="connsiteY6" fmla="*/ 235170 h 394249"/>
                <a:gd name="connsiteX7" fmla="*/ 1136948 w 1561864"/>
                <a:gd name="connsiteY7" fmla="*/ 225812 h 394249"/>
                <a:gd name="connsiteX8" fmla="*/ 1026997 w 1561864"/>
                <a:gd name="connsiteY8" fmla="*/ 263243 h 394249"/>
                <a:gd name="connsiteX9" fmla="*/ 949796 w 1561864"/>
                <a:gd name="connsiteY9" fmla="*/ 293655 h 394249"/>
                <a:gd name="connsiteX10" fmla="*/ 900669 w 1561864"/>
                <a:gd name="connsiteY10" fmla="*/ 295994 h 394249"/>
                <a:gd name="connsiteX11" fmla="*/ 872596 w 1561864"/>
                <a:gd name="connsiteY11" fmla="*/ 298334 h 394249"/>
                <a:gd name="connsiteX12" fmla="*/ 837505 w 1561864"/>
                <a:gd name="connsiteY12" fmla="*/ 295994 h 394249"/>
                <a:gd name="connsiteX13" fmla="*/ 776681 w 1561864"/>
                <a:gd name="connsiteY13" fmla="*/ 298334 h 394249"/>
                <a:gd name="connsiteX14" fmla="*/ 715856 w 1561864"/>
                <a:gd name="connsiteY14" fmla="*/ 310031 h 394249"/>
                <a:gd name="connsiteX15" fmla="*/ 638656 w 1561864"/>
                <a:gd name="connsiteY15" fmla="*/ 321728 h 394249"/>
                <a:gd name="connsiteX16" fmla="*/ 591868 w 1561864"/>
                <a:gd name="connsiteY16" fmla="*/ 338104 h 394249"/>
                <a:gd name="connsiteX17" fmla="*/ 173116 w 1561864"/>
                <a:gd name="connsiteY17" fmla="*/ 382552 h 394249"/>
                <a:gd name="connsiteX18" fmla="*/ 63164 w 1561864"/>
                <a:gd name="connsiteY18" fmla="*/ 394249 h 394249"/>
                <a:gd name="connsiteX19" fmla="*/ 0 w 1561864"/>
                <a:gd name="connsiteY19" fmla="*/ 354479 h 394249"/>
                <a:gd name="connsiteX20" fmla="*/ 51467 w 1561864"/>
                <a:gd name="connsiteY20" fmla="*/ 312370 h 394249"/>
                <a:gd name="connsiteX21" fmla="*/ 240958 w 1561864"/>
                <a:gd name="connsiteY21" fmla="*/ 281958 h 394249"/>
                <a:gd name="connsiteX22" fmla="*/ 704159 w 1561864"/>
                <a:gd name="connsiteY22" fmla="*/ 221134 h 394249"/>
                <a:gd name="connsiteX0" fmla="*/ 704159 w 1561111"/>
                <a:gd name="connsiteY0" fmla="*/ 201952 h 375067"/>
                <a:gd name="connsiteX1" fmla="*/ 772002 w 1561111"/>
                <a:gd name="connsiteY1" fmla="*/ 117733 h 375067"/>
                <a:gd name="connsiteX2" fmla="*/ 1512419 w 1561111"/>
                <a:gd name="connsiteY2" fmla="*/ 635 h 375067"/>
                <a:gd name="connsiteX3" fmla="*/ 1560380 w 1561111"/>
                <a:gd name="connsiteY3" fmla="*/ 113054 h 375067"/>
                <a:gd name="connsiteX4" fmla="*/ 1520610 w 1561111"/>
                <a:gd name="connsiteY4" fmla="*/ 164521 h 375067"/>
                <a:gd name="connsiteX5" fmla="*/ 1211809 w 1561111"/>
                <a:gd name="connsiteY5" fmla="*/ 230024 h 375067"/>
                <a:gd name="connsiteX6" fmla="*/ 1169700 w 1561111"/>
                <a:gd name="connsiteY6" fmla="*/ 215988 h 375067"/>
                <a:gd name="connsiteX7" fmla="*/ 1136948 w 1561111"/>
                <a:gd name="connsiteY7" fmla="*/ 206630 h 375067"/>
                <a:gd name="connsiteX8" fmla="*/ 1026997 w 1561111"/>
                <a:gd name="connsiteY8" fmla="*/ 244061 h 375067"/>
                <a:gd name="connsiteX9" fmla="*/ 949796 w 1561111"/>
                <a:gd name="connsiteY9" fmla="*/ 274473 h 375067"/>
                <a:gd name="connsiteX10" fmla="*/ 900669 w 1561111"/>
                <a:gd name="connsiteY10" fmla="*/ 276812 h 375067"/>
                <a:gd name="connsiteX11" fmla="*/ 872596 w 1561111"/>
                <a:gd name="connsiteY11" fmla="*/ 279152 h 375067"/>
                <a:gd name="connsiteX12" fmla="*/ 837505 w 1561111"/>
                <a:gd name="connsiteY12" fmla="*/ 276812 h 375067"/>
                <a:gd name="connsiteX13" fmla="*/ 776681 w 1561111"/>
                <a:gd name="connsiteY13" fmla="*/ 279152 h 375067"/>
                <a:gd name="connsiteX14" fmla="*/ 715856 w 1561111"/>
                <a:gd name="connsiteY14" fmla="*/ 290849 h 375067"/>
                <a:gd name="connsiteX15" fmla="*/ 638656 w 1561111"/>
                <a:gd name="connsiteY15" fmla="*/ 302546 h 375067"/>
                <a:gd name="connsiteX16" fmla="*/ 591868 w 1561111"/>
                <a:gd name="connsiteY16" fmla="*/ 318922 h 375067"/>
                <a:gd name="connsiteX17" fmla="*/ 173116 w 1561111"/>
                <a:gd name="connsiteY17" fmla="*/ 363370 h 375067"/>
                <a:gd name="connsiteX18" fmla="*/ 63164 w 1561111"/>
                <a:gd name="connsiteY18" fmla="*/ 375067 h 375067"/>
                <a:gd name="connsiteX19" fmla="*/ 0 w 1561111"/>
                <a:gd name="connsiteY19" fmla="*/ 335297 h 375067"/>
                <a:gd name="connsiteX20" fmla="*/ 51467 w 1561111"/>
                <a:gd name="connsiteY20" fmla="*/ 293188 h 375067"/>
                <a:gd name="connsiteX21" fmla="*/ 240958 w 1561111"/>
                <a:gd name="connsiteY21" fmla="*/ 262776 h 375067"/>
                <a:gd name="connsiteX22" fmla="*/ 704159 w 1561111"/>
                <a:gd name="connsiteY22" fmla="*/ 201952 h 375067"/>
                <a:gd name="connsiteX0" fmla="*/ 704159 w 1563254"/>
                <a:gd name="connsiteY0" fmla="*/ 172385 h 345500"/>
                <a:gd name="connsiteX1" fmla="*/ 772002 w 1563254"/>
                <a:gd name="connsiteY1" fmla="*/ 88166 h 345500"/>
                <a:gd name="connsiteX2" fmla="*/ 1559020 w 1563254"/>
                <a:gd name="connsiteY2" fmla="*/ 13786 h 345500"/>
                <a:gd name="connsiteX3" fmla="*/ 1560380 w 1563254"/>
                <a:gd name="connsiteY3" fmla="*/ 83487 h 345500"/>
                <a:gd name="connsiteX4" fmla="*/ 1520610 w 1563254"/>
                <a:gd name="connsiteY4" fmla="*/ 134954 h 345500"/>
                <a:gd name="connsiteX5" fmla="*/ 1211809 w 1563254"/>
                <a:gd name="connsiteY5" fmla="*/ 200457 h 345500"/>
                <a:gd name="connsiteX6" fmla="*/ 1169700 w 1563254"/>
                <a:gd name="connsiteY6" fmla="*/ 186421 h 345500"/>
                <a:gd name="connsiteX7" fmla="*/ 1136948 w 1563254"/>
                <a:gd name="connsiteY7" fmla="*/ 177063 h 345500"/>
                <a:gd name="connsiteX8" fmla="*/ 1026997 w 1563254"/>
                <a:gd name="connsiteY8" fmla="*/ 214494 h 345500"/>
                <a:gd name="connsiteX9" fmla="*/ 949796 w 1563254"/>
                <a:gd name="connsiteY9" fmla="*/ 244906 h 345500"/>
                <a:gd name="connsiteX10" fmla="*/ 900669 w 1563254"/>
                <a:gd name="connsiteY10" fmla="*/ 247245 h 345500"/>
                <a:gd name="connsiteX11" fmla="*/ 872596 w 1563254"/>
                <a:gd name="connsiteY11" fmla="*/ 249585 h 345500"/>
                <a:gd name="connsiteX12" fmla="*/ 837505 w 1563254"/>
                <a:gd name="connsiteY12" fmla="*/ 247245 h 345500"/>
                <a:gd name="connsiteX13" fmla="*/ 776681 w 1563254"/>
                <a:gd name="connsiteY13" fmla="*/ 249585 h 345500"/>
                <a:gd name="connsiteX14" fmla="*/ 715856 w 1563254"/>
                <a:gd name="connsiteY14" fmla="*/ 261282 h 345500"/>
                <a:gd name="connsiteX15" fmla="*/ 638656 w 1563254"/>
                <a:gd name="connsiteY15" fmla="*/ 272979 h 345500"/>
                <a:gd name="connsiteX16" fmla="*/ 591868 w 1563254"/>
                <a:gd name="connsiteY16" fmla="*/ 289355 h 345500"/>
                <a:gd name="connsiteX17" fmla="*/ 173116 w 1563254"/>
                <a:gd name="connsiteY17" fmla="*/ 333803 h 345500"/>
                <a:gd name="connsiteX18" fmla="*/ 63164 w 1563254"/>
                <a:gd name="connsiteY18" fmla="*/ 345500 h 345500"/>
                <a:gd name="connsiteX19" fmla="*/ 0 w 1563254"/>
                <a:gd name="connsiteY19" fmla="*/ 305730 h 345500"/>
                <a:gd name="connsiteX20" fmla="*/ 51467 w 1563254"/>
                <a:gd name="connsiteY20" fmla="*/ 263621 h 345500"/>
                <a:gd name="connsiteX21" fmla="*/ 240958 w 1563254"/>
                <a:gd name="connsiteY21" fmla="*/ 233209 h 345500"/>
                <a:gd name="connsiteX22" fmla="*/ 704159 w 1563254"/>
                <a:gd name="connsiteY22" fmla="*/ 172385 h 345500"/>
                <a:gd name="connsiteX0" fmla="*/ 704159 w 1563254"/>
                <a:gd name="connsiteY0" fmla="*/ 164574 h 337689"/>
                <a:gd name="connsiteX1" fmla="*/ 830254 w 1563254"/>
                <a:gd name="connsiteY1" fmla="*/ 99773 h 337689"/>
                <a:gd name="connsiteX2" fmla="*/ 1559020 w 1563254"/>
                <a:gd name="connsiteY2" fmla="*/ 5975 h 337689"/>
                <a:gd name="connsiteX3" fmla="*/ 1560380 w 1563254"/>
                <a:gd name="connsiteY3" fmla="*/ 75676 h 337689"/>
                <a:gd name="connsiteX4" fmla="*/ 1520610 w 1563254"/>
                <a:gd name="connsiteY4" fmla="*/ 127143 h 337689"/>
                <a:gd name="connsiteX5" fmla="*/ 1211809 w 1563254"/>
                <a:gd name="connsiteY5" fmla="*/ 192646 h 337689"/>
                <a:gd name="connsiteX6" fmla="*/ 1169700 w 1563254"/>
                <a:gd name="connsiteY6" fmla="*/ 178610 h 337689"/>
                <a:gd name="connsiteX7" fmla="*/ 1136948 w 1563254"/>
                <a:gd name="connsiteY7" fmla="*/ 169252 h 337689"/>
                <a:gd name="connsiteX8" fmla="*/ 1026997 w 1563254"/>
                <a:gd name="connsiteY8" fmla="*/ 206683 h 337689"/>
                <a:gd name="connsiteX9" fmla="*/ 949796 w 1563254"/>
                <a:gd name="connsiteY9" fmla="*/ 237095 h 337689"/>
                <a:gd name="connsiteX10" fmla="*/ 900669 w 1563254"/>
                <a:gd name="connsiteY10" fmla="*/ 239434 h 337689"/>
                <a:gd name="connsiteX11" fmla="*/ 872596 w 1563254"/>
                <a:gd name="connsiteY11" fmla="*/ 241774 h 337689"/>
                <a:gd name="connsiteX12" fmla="*/ 837505 w 1563254"/>
                <a:gd name="connsiteY12" fmla="*/ 239434 h 337689"/>
                <a:gd name="connsiteX13" fmla="*/ 776681 w 1563254"/>
                <a:gd name="connsiteY13" fmla="*/ 241774 h 337689"/>
                <a:gd name="connsiteX14" fmla="*/ 715856 w 1563254"/>
                <a:gd name="connsiteY14" fmla="*/ 253471 h 337689"/>
                <a:gd name="connsiteX15" fmla="*/ 638656 w 1563254"/>
                <a:gd name="connsiteY15" fmla="*/ 265168 h 337689"/>
                <a:gd name="connsiteX16" fmla="*/ 591868 w 1563254"/>
                <a:gd name="connsiteY16" fmla="*/ 281544 h 337689"/>
                <a:gd name="connsiteX17" fmla="*/ 173116 w 1563254"/>
                <a:gd name="connsiteY17" fmla="*/ 325992 h 337689"/>
                <a:gd name="connsiteX18" fmla="*/ 63164 w 1563254"/>
                <a:gd name="connsiteY18" fmla="*/ 337689 h 337689"/>
                <a:gd name="connsiteX19" fmla="*/ 0 w 1563254"/>
                <a:gd name="connsiteY19" fmla="*/ 297919 h 337689"/>
                <a:gd name="connsiteX20" fmla="*/ 51467 w 1563254"/>
                <a:gd name="connsiteY20" fmla="*/ 255810 h 337689"/>
                <a:gd name="connsiteX21" fmla="*/ 240958 w 1563254"/>
                <a:gd name="connsiteY21" fmla="*/ 225398 h 337689"/>
                <a:gd name="connsiteX22" fmla="*/ 704159 w 1563254"/>
                <a:gd name="connsiteY22" fmla="*/ 164574 h 337689"/>
                <a:gd name="connsiteX0" fmla="*/ 704159 w 1563254"/>
                <a:gd name="connsiteY0" fmla="*/ 164574 h 337689"/>
                <a:gd name="connsiteX1" fmla="*/ 830254 w 1563254"/>
                <a:gd name="connsiteY1" fmla="*/ 99773 h 337689"/>
                <a:gd name="connsiteX2" fmla="*/ 1559020 w 1563254"/>
                <a:gd name="connsiteY2" fmla="*/ 5975 h 337689"/>
                <a:gd name="connsiteX3" fmla="*/ 1560380 w 1563254"/>
                <a:gd name="connsiteY3" fmla="*/ 75676 h 337689"/>
                <a:gd name="connsiteX4" fmla="*/ 1520610 w 1563254"/>
                <a:gd name="connsiteY4" fmla="*/ 127143 h 337689"/>
                <a:gd name="connsiteX5" fmla="*/ 1211809 w 1563254"/>
                <a:gd name="connsiteY5" fmla="*/ 192646 h 337689"/>
                <a:gd name="connsiteX6" fmla="*/ 1169700 w 1563254"/>
                <a:gd name="connsiteY6" fmla="*/ 178610 h 337689"/>
                <a:gd name="connsiteX7" fmla="*/ 1136948 w 1563254"/>
                <a:gd name="connsiteY7" fmla="*/ 169252 h 337689"/>
                <a:gd name="connsiteX8" fmla="*/ 1026997 w 1563254"/>
                <a:gd name="connsiteY8" fmla="*/ 206683 h 337689"/>
                <a:gd name="connsiteX9" fmla="*/ 949796 w 1563254"/>
                <a:gd name="connsiteY9" fmla="*/ 237095 h 337689"/>
                <a:gd name="connsiteX10" fmla="*/ 900669 w 1563254"/>
                <a:gd name="connsiteY10" fmla="*/ 239434 h 337689"/>
                <a:gd name="connsiteX11" fmla="*/ 872596 w 1563254"/>
                <a:gd name="connsiteY11" fmla="*/ 241774 h 337689"/>
                <a:gd name="connsiteX12" fmla="*/ 837505 w 1563254"/>
                <a:gd name="connsiteY12" fmla="*/ 239434 h 337689"/>
                <a:gd name="connsiteX13" fmla="*/ 776681 w 1563254"/>
                <a:gd name="connsiteY13" fmla="*/ 241774 h 337689"/>
                <a:gd name="connsiteX14" fmla="*/ 715856 w 1563254"/>
                <a:gd name="connsiteY14" fmla="*/ 253471 h 337689"/>
                <a:gd name="connsiteX15" fmla="*/ 638656 w 1563254"/>
                <a:gd name="connsiteY15" fmla="*/ 265168 h 337689"/>
                <a:gd name="connsiteX16" fmla="*/ 591868 w 1563254"/>
                <a:gd name="connsiteY16" fmla="*/ 281544 h 337689"/>
                <a:gd name="connsiteX17" fmla="*/ 173116 w 1563254"/>
                <a:gd name="connsiteY17" fmla="*/ 325992 h 337689"/>
                <a:gd name="connsiteX18" fmla="*/ 63164 w 1563254"/>
                <a:gd name="connsiteY18" fmla="*/ 337689 h 337689"/>
                <a:gd name="connsiteX19" fmla="*/ 0 w 1563254"/>
                <a:gd name="connsiteY19" fmla="*/ 297919 h 337689"/>
                <a:gd name="connsiteX20" fmla="*/ 51467 w 1563254"/>
                <a:gd name="connsiteY20" fmla="*/ 255810 h 337689"/>
                <a:gd name="connsiteX21" fmla="*/ 240958 w 1563254"/>
                <a:gd name="connsiteY21" fmla="*/ 225398 h 337689"/>
                <a:gd name="connsiteX22" fmla="*/ 704159 w 1563254"/>
                <a:gd name="connsiteY22" fmla="*/ 164574 h 337689"/>
                <a:gd name="connsiteX0" fmla="*/ 731342 w 1563254"/>
                <a:gd name="connsiteY0" fmla="*/ 98554 h 337689"/>
                <a:gd name="connsiteX1" fmla="*/ 830254 w 1563254"/>
                <a:gd name="connsiteY1" fmla="*/ 99773 h 337689"/>
                <a:gd name="connsiteX2" fmla="*/ 1559020 w 1563254"/>
                <a:gd name="connsiteY2" fmla="*/ 5975 h 337689"/>
                <a:gd name="connsiteX3" fmla="*/ 1560380 w 1563254"/>
                <a:gd name="connsiteY3" fmla="*/ 75676 h 337689"/>
                <a:gd name="connsiteX4" fmla="*/ 1520610 w 1563254"/>
                <a:gd name="connsiteY4" fmla="*/ 127143 h 337689"/>
                <a:gd name="connsiteX5" fmla="*/ 1211809 w 1563254"/>
                <a:gd name="connsiteY5" fmla="*/ 192646 h 337689"/>
                <a:gd name="connsiteX6" fmla="*/ 1169700 w 1563254"/>
                <a:gd name="connsiteY6" fmla="*/ 178610 h 337689"/>
                <a:gd name="connsiteX7" fmla="*/ 1136948 w 1563254"/>
                <a:gd name="connsiteY7" fmla="*/ 169252 h 337689"/>
                <a:gd name="connsiteX8" fmla="*/ 1026997 w 1563254"/>
                <a:gd name="connsiteY8" fmla="*/ 206683 h 337689"/>
                <a:gd name="connsiteX9" fmla="*/ 949796 w 1563254"/>
                <a:gd name="connsiteY9" fmla="*/ 237095 h 337689"/>
                <a:gd name="connsiteX10" fmla="*/ 900669 w 1563254"/>
                <a:gd name="connsiteY10" fmla="*/ 239434 h 337689"/>
                <a:gd name="connsiteX11" fmla="*/ 872596 w 1563254"/>
                <a:gd name="connsiteY11" fmla="*/ 241774 h 337689"/>
                <a:gd name="connsiteX12" fmla="*/ 837505 w 1563254"/>
                <a:gd name="connsiteY12" fmla="*/ 239434 h 337689"/>
                <a:gd name="connsiteX13" fmla="*/ 776681 w 1563254"/>
                <a:gd name="connsiteY13" fmla="*/ 241774 h 337689"/>
                <a:gd name="connsiteX14" fmla="*/ 715856 w 1563254"/>
                <a:gd name="connsiteY14" fmla="*/ 253471 h 337689"/>
                <a:gd name="connsiteX15" fmla="*/ 638656 w 1563254"/>
                <a:gd name="connsiteY15" fmla="*/ 265168 h 337689"/>
                <a:gd name="connsiteX16" fmla="*/ 591868 w 1563254"/>
                <a:gd name="connsiteY16" fmla="*/ 281544 h 337689"/>
                <a:gd name="connsiteX17" fmla="*/ 173116 w 1563254"/>
                <a:gd name="connsiteY17" fmla="*/ 325992 h 337689"/>
                <a:gd name="connsiteX18" fmla="*/ 63164 w 1563254"/>
                <a:gd name="connsiteY18" fmla="*/ 337689 h 337689"/>
                <a:gd name="connsiteX19" fmla="*/ 0 w 1563254"/>
                <a:gd name="connsiteY19" fmla="*/ 297919 h 337689"/>
                <a:gd name="connsiteX20" fmla="*/ 51467 w 1563254"/>
                <a:gd name="connsiteY20" fmla="*/ 255810 h 337689"/>
                <a:gd name="connsiteX21" fmla="*/ 240958 w 1563254"/>
                <a:gd name="connsiteY21" fmla="*/ 225398 h 337689"/>
                <a:gd name="connsiteX22" fmla="*/ 731342 w 1563254"/>
                <a:gd name="connsiteY22" fmla="*/ 98554 h 337689"/>
                <a:gd name="connsiteX0" fmla="*/ 731342 w 1563254"/>
                <a:gd name="connsiteY0" fmla="*/ 98554 h 337689"/>
                <a:gd name="connsiteX1" fmla="*/ 830254 w 1563254"/>
                <a:gd name="connsiteY1" fmla="*/ 99773 h 337689"/>
                <a:gd name="connsiteX2" fmla="*/ 1559020 w 1563254"/>
                <a:gd name="connsiteY2" fmla="*/ 5975 h 337689"/>
                <a:gd name="connsiteX3" fmla="*/ 1560380 w 1563254"/>
                <a:gd name="connsiteY3" fmla="*/ 75676 h 337689"/>
                <a:gd name="connsiteX4" fmla="*/ 1505076 w 1563254"/>
                <a:gd name="connsiteY4" fmla="*/ 165978 h 337689"/>
                <a:gd name="connsiteX5" fmla="*/ 1211809 w 1563254"/>
                <a:gd name="connsiteY5" fmla="*/ 192646 h 337689"/>
                <a:gd name="connsiteX6" fmla="*/ 1169700 w 1563254"/>
                <a:gd name="connsiteY6" fmla="*/ 178610 h 337689"/>
                <a:gd name="connsiteX7" fmla="*/ 1136948 w 1563254"/>
                <a:gd name="connsiteY7" fmla="*/ 169252 h 337689"/>
                <a:gd name="connsiteX8" fmla="*/ 1026997 w 1563254"/>
                <a:gd name="connsiteY8" fmla="*/ 206683 h 337689"/>
                <a:gd name="connsiteX9" fmla="*/ 949796 w 1563254"/>
                <a:gd name="connsiteY9" fmla="*/ 237095 h 337689"/>
                <a:gd name="connsiteX10" fmla="*/ 900669 w 1563254"/>
                <a:gd name="connsiteY10" fmla="*/ 239434 h 337689"/>
                <a:gd name="connsiteX11" fmla="*/ 872596 w 1563254"/>
                <a:gd name="connsiteY11" fmla="*/ 241774 h 337689"/>
                <a:gd name="connsiteX12" fmla="*/ 837505 w 1563254"/>
                <a:gd name="connsiteY12" fmla="*/ 239434 h 337689"/>
                <a:gd name="connsiteX13" fmla="*/ 776681 w 1563254"/>
                <a:gd name="connsiteY13" fmla="*/ 241774 h 337689"/>
                <a:gd name="connsiteX14" fmla="*/ 715856 w 1563254"/>
                <a:gd name="connsiteY14" fmla="*/ 253471 h 337689"/>
                <a:gd name="connsiteX15" fmla="*/ 638656 w 1563254"/>
                <a:gd name="connsiteY15" fmla="*/ 265168 h 337689"/>
                <a:gd name="connsiteX16" fmla="*/ 591868 w 1563254"/>
                <a:gd name="connsiteY16" fmla="*/ 281544 h 337689"/>
                <a:gd name="connsiteX17" fmla="*/ 173116 w 1563254"/>
                <a:gd name="connsiteY17" fmla="*/ 325992 h 337689"/>
                <a:gd name="connsiteX18" fmla="*/ 63164 w 1563254"/>
                <a:gd name="connsiteY18" fmla="*/ 337689 h 337689"/>
                <a:gd name="connsiteX19" fmla="*/ 0 w 1563254"/>
                <a:gd name="connsiteY19" fmla="*/ 297919 h 337689"/>
                <a:gd name="connsiteX20" fmla="*/ 51467 w 1563254"/>
                <a:gd name="connsiteY20" fmla="*/ 255810 h 337689"/>
                <a:gd name="connsiteX21" fmla="*/ 240958 w 1563254"/>
                <a:gd name="connsiteY21" fmla="*/ 225398 h 337689"/>
                <a:gd name="connsiteX22" fmla="*/ 731342 w 1563254"/>
                <a:gd name="connsiteY22" fmla="*/ 98554 h 337689"/>
                <a:gd name="connsiteX0" fmla="*/ 731342 w 1608004"/>
                <a:gd name="connsiteY0" fmla="*/ 98554 h 337689"/>
                <a:gd name="connsiteX1" fmla="*/ 830254 w 1608004"/>
                <a:gd name="connsiteY1" fmla="*/ 99773 h 337689"/>
                <a:gd name="connsiteX2" fmla="*/ 1559020 w 1608004"/>
                <a:gd name="connsiteY2" fmla="*/ 5975 h 337689"/>
                <a:gd name="connsiteX3" fmla="*/ 1505076 w 1608004"/>
                <a:gd name="connsiteY3" fmla="*/ 165978 h 337689"/>
                <a:gd name="connsiteX4" fmla="*/ 1211809 w 1608004"/>
                <a:gd name="connsiteY4" fmla="*/ 192646 h 337689"/>
                <a:gd name="connsiteX5" fmla="*/ 1169700 w 1608004"/>
                <a:gd name="connsiteY5" fmla="*/ 178610 h 337689"/>
                <a:gd name="connsiteX6" fmla="*/ 1136948 w 1608004"/>
                <a:gd name="connsiteY6" fmla="*/ 169252 h 337689"/>
                <a:gd name="connsiteX7" fmla="*/ 1026997 w 1608004"/>
                <a:gd name="connsiteY7" fmla="*/ 206683 h 337689"/>
                <a:gd name="connsiteX8" fmla="*/ 949796 w 1608004"/>
                <a:gd name="connsiteY8" fmla="*/ 237095 h 337689"/>
                <a:gd name="connsiteX9" fmla="*/ 900669 w 1608004"/>
                <a:gd name="connsiteY9" fmla="*/ 239434 h 337689"/>
                <a:gd name="connsiteX10" fmla="*/ 872596 w 1608004"/>
                <a:gd name="connsiteY10" fmla="*/ 241774 h 337689"/>
                <a:gd name="connsiteX11" fmla="*/ 837505 w 1608004"/>
                <a:gd name="connsiteY11" fmla="*/ 239434 h 337689"/>
                <a:gd name="connsiteX12" fmla="*/ 776681 w 1608004"/>
                <a:gd name="connsiteY12" fmla="*/ 241774 h 337689"/>
                <a:gd name="connsiteX13" fmla="*/ 715856 w 1608004"/>
                <a:gd name="connsiteY13" fmla="*/ 253471 h 337689"/>
                <a:gd name="connsiteX14" fmla="*/ 638656 w 1608004"/>
                <a:gd name="connsiteY14" fmla="*/ 265168 h 337689"/>
                <a:gd name="connsiteX15" fmla="*/ 591868 w 1608004"/>
                <a:gd name="connsiteY15" fmla="*/ 281544 h 337689"/>
                <a:gd name="connsiteX16" fmla="*/ 173116 w 1608004"/>
                <a:gd name="connsiteY16" fmla="*/ 325992 h 337689"/>
                <a:gd name="connsiteX17" fmla="*/ 63164 w 1608004"/>
                <a:gd name="connsiteY17" fmla="*/ 337689 h 337689"/>
                <a:gd name="connsiteX18" fmla="*/ 0 w 1608004"/>
                <a:gd name="connsiteY18" fmla="*/ 297919 h 337689"/>
                <a:gd name="connsiteX19" fmla="*/ 51467 w 1608004"/>
                <a:gd name="connsiteY19" fmla="*/ 255810 h 337689"/>
                <a:gd name="connsiteX20" fmla="*/ 240958 w 1608004"/>
                <a:gd name="connsiteY20" fmla="*/ 225398 h 337689"/>
                <a:gd name="connsiteX21" fmla="*/ 731342 w 1608004"/>
                <a:gd name="connsiteY21" fmla="*/ 98554 h 337689"/>
                <a:gd name="connsiteX0" fmla="*/ 731342 w 1559019"/>
                <a:gd name="connsiteY0" fmla="*/ 98554 h 337689"/>
                <a:gd name="connsiteX1" fmla="*/ 830254 w 1559019"/>
                <a:gd name="connsiteY1" fmla="*/ 99773 h 337689"/>
                <a:gd name="connsiteX2" fmla="*/ 1559020 w 1559019"/>
                <a:gd name="connsiteY2" fmla="*/ 5975 h 337689"/>
                <a:gd name="connsiteX3" fmla="*/ 1505076 w 1559019"/>
                <a:gd name="connsiteY3" fmla="*/ 165978 h 337689"/>
                <a:gd name="connsiteX4" fmla="*/ 1211809 w 1559019"/>
                <a:gd name="connsiteY4" fmla="*/ 192646 h 337689"/>
                <a:gd name="connsiteX5" fmla="*/ 1169700 w 1559019"/>
                <a:gd name="connsiteY5" fmla="*/ 178610 h 337689"/>
                <a:gd name="connsiteX6" fmla="*/ 1136948 w 1559019"/>
                <a:gd name="connsiteY6" fmla="*/ 169252 h 337689"/>
                <a:gd name="connsiteX7" fmla="*/ 1026997 w 1559019"/>
                <a:gd name="connsiteY7" fmla="*/ 206683 h 337689"/>
                <a:gd name="connsiteX8" fmla="*/ 949796 w 1559019"/>
                <a:gd name="connsiteY8" fmla="*/ 237095 h 337689"/>
                <a:gd name="connsiteX9" fmla="*/ 900669 w 1559019"/>
                <a:gd name="connsiteY9" fmla="*/ 239434 h 337689"/>
                <a:gd name="connsiteX10" fmla="*/ 872596 w 1559019"/>
                <a:gd name="connsiteY10" fmla="*/ 241774 h 337689"/>
                <a:gd name="connsiteX11" fmla="*/ 837505 w 1559019"/>
                <a:gd name="connsiteY11" fmla="*/ 239434 h 337689"/>
                <a:gd name="connsiteX12" fmla="*/ 776681 w 1559019"/>
                <a:gd name="connsiteY12" fmla="*/ 241774 h 337689"/>
                <a:gd name="connsiteX13" fmla="*/ 715856 w 1559019"/>
                <a:gd name="connsiteY13" fmla="*/ 253471 h 337689"/>
                <a:gd name="connsiteX14" fmla="*/ 638656 w 1559019"/>
                <a:gd name="connsiteY14" fmla="*/ 265168 h 337689"/>
                <a:gd name="connsiteX15" fmla="*/ 591868 w 1559019"/>
                <a:gd name="connsiteY15" fmla="*/ 281544 h 337689"/>
                <a:gd name="connsiteX16" fmla="*/ 173116 w 1559019"/>
                <a:gd name="connsiteY16" fmla="*/ 325992 h 337689"/>
                <a:gd name="connsiteX17" fmla="*/ 63164 w 1559019"/>
                <a:gd name="connsiteY17" fmla="*/ 337689 h 337689"/>
                <a:gd name="connsiteX18" fmla="*/ 0 w 1559019"/>
                <a:gd name="connsiteY18" fmla="*/ 297919 h 337689"/>
                <a:gd name="connsiteX19" fmla="*/ 51467 w 1559019"/>
                <a:gd name="connsiteY19" fmla="*/ 255810 h 337689"/>
                <a:gd name="connsiteX20" fmla="*/ 240958 w 1559019"/>
                <a:gd name="connsiteY20" fmla="*/ 225398 h 337689"/>
                <a:gd name="connsiteX21" fmla="*/ 731342 w 1559019"/>
                <a:gd name="connsiteY21" fmla="*/ 98554 h 337689"/>
                <a:gd name="connsiteX0" fmla="*/ 731342 w 1525495"/>
                <a:gd name="connsiteY0" fmla="*/ 66107 h 305242"/>
                <a:gd name="connsiteX1" fmla="*/ 830254 w 1525495"/>
                <a:gd name="connsiteY1" fmla="*/ 67326 h 305242"/>
                <a:gd name="connsiteX2" fmla="*/ 1524069 w 1525495"/>
                <a:gd name="connsiteY2" fmla="*/ 43430 h 305242"/>
                <a:gd name="connsiteX3" fmla="*/ 1505076 w 1525495"/>
                <a:gd name="connsiteY3" fmla="*/ 133531 h 305242"/>
                <a:gd name="connsiteX4" fmla="*/ 1211809 w 1525495"/>
                <a:gd name="connsiteY4" fmla="*/ 160199 h 305242"/>
                <a:gd name="connsiteX5" fmla="*/ 1169700 w 1525495"/>
                <a:gd name="connsiteY5" fmla="*/ 146163 h 305242"/>
                <a:gd name="connsiteX6" fmla="*/ 1136948 w 1525495"/>
                <a:gd name="connsiteY6" fmla="*/ 136805 h 305242"/>
                <a:gd name="connsiteX7" fmla="*/ 1026997 w 1525495"/>
                <a:gd name="connsiteY7" fmla="*/ 174236 h 305242"/>
                <a:gd name="connsiteX8" fmla="*/ 949796 w 1525495"/>
                <a:gd name="connsiteY8" fmla="*/ 204648 h 305242"/>
                <a:gd name="connsiteX9" fmla="*/ 900669 w 1525495"/>
                <a:gd name="connsiteY9" fmla="*/ 206987 h 305242"/>
                <a:gd name="connsiteX10" fmla="*/ 872596 w 1525495"/>
                <a:gd name="connsiteY10" fmla="*/ 209327 h 305242"/>
                <a:gd name="connsiteX11" fmla="*/ 837505 w 1525495"/>
                <a:gd name="connsiteY11" fmla="*/ 206987 h 305242"/>
                <a:gd name="connsiteX12" fmla="*/ 776681 w 1525495"/>
                <a:gd name="connsiteY12" fmla="*/ 209327 h 305242"/>
                <a:gd name="connsiteX13" fmla="*/ 715856 w 1525495"/>
                <a:gd name="connsiteY13" fmla="*/ 221024 h 305242"/>
                <a:gd name="connsiteX14" fmla="*/ 638656 w 1525495"/>
                <a:gd name="connsiteY14" fmla="*/ 232721 h 305242"/>
                <a:gd name="connsiteX15" fmla="*/ 591868 w 1525495"/>
                <a:gd name="connsiteY15" fmla="*/ 249097 h 305242"/>
                <a:gd name="connsiteX16" fmla="*/ 173116 w 1525495"/>
                <a:gd name="connsiteY16" fmla="*/ 293545 h 305242"/>
                <a:gd name="connsiteX17" fmla="*/ 63164 w 1525495"/>
                <a:gd name="connsiteY17" fmla="*/ 305242 h 305242"/>
                <a:gd name="connsiteX18" fmla="*/ 0 w 1525495"/>
                <a:gd name="connsiteY18" fmla="*/ 265472 h 305242"/>
                <a:gd name="connsiteX19" fmla="*/ 51467 w 1525495"/>
                <a:gd name="connsiteY19" fmla="*/ 223363 h 305242"/>
                <a:gd name="connsiteX20" fmla="*/ 240958 w 1525495"/>
                <a:gd name="connsiteY20" fmla="*/ 192951 h 305242"/>
                <a:gd name="connsiteX21" fmla="*/ 731342 w 1525495"/>
                <a:gd name="connsiteY21" fmla="*/ 66107 h 305242"/>
                <a:gd name="connsiteX0" fmla="*/ 731342 w 1525495"/>
                <a:gd name="connsiteY0" fmla="*/ 66107 h 305242"/>
                <a:gd name="connsiteX1" fmla="*/ 830254 w 1525495"/>
                <a:gd name="connsiteY1" fmla="*/ 67326 h 305242"/>
                <a:gd name="connsiteX2" fmla="*/ 1524069 w 1525495"/>
                <a:gd name="connsiteY2" fmla="*/ 43430 h 305242"/>
                <a:gd name="connsiteX3" fmla="*/ 1505076 w 1525495"/>
                <a:gd name="connsiteY3" fmla="*/ 133531 h 305242"/>
                <a:gd name="connsiteX4" fmla="*/ 1211809 w 1525495"/>
                <a:gd name="connsiteY4" fmla="*/ 160199 h 305242"/>
                <a:gd name="connsiteX5" fmla="*/ 1169700 w 1525495"/>
                <a:gd name="connsiteY5" fmla="*/ 146163 h 305242"/>
                <a:gd name="connsiteX6" fmla="*/ 1136948 w 1525495"/>
                <a:gd name="connsiteY6" fmla="*/ 136805 h 305242"/>
                <a:gd name="connsiteX7" fmla="*/ 1026997 w 1525495"/>
                <a:gd name="connsiteY7" fmla="*/ 174236 h 305242"/>
                <a:gd name="connsiteX8" fmla="*/ 949796 w 1525495"/>
                <a:gd name="connsiteY8" fmla="*/ 204648 h 305242"/>
                <a:gd name="connsiteX9" fmla="*/ 900669 w 1525495"/>
                <a:gd name="connsiteY9" fmla="*/ 206987 h 305242"/>
                <a:gd name="connsiteX10" fmla="*/ 872596 w 1525495"/>
                <a:gd name="connsiteY10" fmla="*/ 209327 h 305242"/>
                <a:gd name="connsiteX11" fmla="*/ 837505 w 1525495"/>
                <a:gd name="connsiteY11" fmla="*/ 206987 h 305242"/>
                <a:gd name="connsiteX12" fmla="*/ 776681 w 1525495"/>
                <a:gd name="connsiteY12" fmla="*/ 209327 h 305242"/>
                <a:gd name="connsiteX13" fmla="*/ 715856 w 1525495"/>
                <a:gd name="connsiteY13" fmla="*/ 221024 h 305242"/>
                <a:gd name="connsiteX14" fmla="*/ 638656 w 1525495"/>
                <a:gd name="connsiteY14" fmla="*/ 232721 h 305242"/>
                <a:gd name="connsiteX15" fmla="*/ 591868 w 1525495"/>
                <a:gd name="connsiteY15" fmla="*/ 249097 h 305242"/>
                <a:gd name="connsiteX16" fmla="*/ 173116 w 1525495"/>
                <a:gd name="connsiteY16" fmla="*/ 293545 h 305242"/>
                <a:gd name="connsiteX17" fmla="*/ 63164 w 1525495"/>
                <a:gd name="connsiteY17" fmla="*/ 305242 h 305242"/>
                <a:gd name="connsiteX18" fmla="*/ 0 w 1525495"/>
                <a:gd name="connsiteY18" fmla="*/ 265472 h 305242"/>
                <a:gd name="connsiteX19" fmla="*/ 51467 w 1525495"/>
                <a:gd name="connsiteY19" fmla="*/ 223363 h 305242"/>
                <a:gd name="connsiteX20" fmla="*/ 240958 w 1525495"/>
                <a:gd name="connsiteY20" fmla="*/ 192951 h 305242"/>
                <a:gd name="connsiteX21" fmla="*/ 731342 w 1525495"/>
                <a:gd name="connsiteY21" fmla="*/ 66107 h 305242"/>
                <a:gd name="connsiteX0" fmla="*/ 731342 w 1525495"/>
                <a:gd name="connsiteY0" fmla="*/ 51104 h 290239"/>
                <a:gd name="connsiteX1" fmla="*/ 865206 w 1525495"/>
                <a:gd name="connsiteY1" fmla="*/ 75625 h 290239"/>
                <a:gd name="connsiteX2" fmla="*/ 1524069 w 1525495"/>
                <a:gd name="connsiteY2" fmla="*/ 28427 h 290239"/>
                <a:gd name="connsiteX3" fmla="*/ 1505076 w 1525495"/>
                <a:gd name="connsiteY3" fmla="*/ 118528 h 290239"/>
                <a:gd name="connsiteX4" fmla="*/ 1211809 w 1525495"/>
                <a:gd name="connsiteY4" fmla="*/ 145196 h 290239"/>
                <a:gd name="connsiteX5" fmla="*/ 1169700 w 1525495"/>
                <a:gd name="connsiteY5" fmla="*/ 131160 h 290239"/>
                <a:gd name="connsiteX6" fmla="*/ 1136948 w 1525495"/>
                <a:gd name="connsiteY6" fmla="*/ 121802 h 290239"/>
                <a:gd name="connsiteX7" fmla="*/ 1026997 w 1525495"/>
                <a:gd name="connsiteY7" fmla="*/ 159233 h 290239"/>
                <a:gd name="connsiteX8" fmla="*/ 949796 w 1525495"/>
                <a:gd name="connsiteY8" fmla="*/ 189645 h 290239"/>
                <a:gd name="connsiteX9" fmla="*/ 900669 w 1525495"/>
                <a:gd name="connsiteY9" fmla="*/ 191984 h 290239"/>
                <a:gd name="connsiteX10" fmla="*/ 872596 w 1525495"/>
                <a:gd name="connsiteY10" fmla="*/ 194324 h 290239"/>
                <a:gd name="connsiteX11" fmla="*/ 837505 w 1525495"/>
                <a:gd name="connsiteY11" fmla="*/ 191984 h 290239"/>
                <a:gd name="connsiteX12" fmla="*/ 776681 w 1525495"/>
                <a:gd name="connsiteY12" fmla="*/ 194324 h 290239"/>
                <a:gd name="connsiteX13" fmla="*/ 715856 w 1525495"/>
                <a:gd name="connsiteY13" fmla="*/ 206021 h 290239"/>
                <a:gd name="connsiteX14" fmla="*/ 638656 w 1525495"/>
                <a:gd name="connsiteY14" fmla="*/ 217718 h 290239"/>
                <a:gd name="connsiteX15" fmla="*/ 591868 w 1525495"/>
                <a:gd name="connsiteY15" fmla="*/ 234094 h 290239"/>
                <a:gd name="connsiteX16" fmla="*/ 173116 w 1525495"/>
                <a:gd name="connsiteY16" fmla="*/ 278542 h 290239"/>
                <a:gd name="connsiteX17" fmla="*/ 63164 w 1525495"/>
                <a:gd name="connsiteY17" fmla="*/ 290239 h 290239"/>
                <a:gd name="connsiteX18" fmla="*/ 0 w 1525495"/>
                <a:gd name="connsiteY18" fmla="*/ 250469 h 290239"/>
                <a:gd name="connsiteX19" fmla="*/ 51467 w 1525495"/>
                <a:gd name="connsiteY19" fmla="*/ 208360 h 290239"/>
                <a:gd name="connsiteX20" fmla="*/ 240958 w 1525495"/>
                <a:gd name="connsiteY20" fmla="*/ 177948 h 290239"/>
                <a:gd name="connsiteX21" fmla="*/ 731342 w 1525495"/>
                <a:gd name="connsiteY21" fmla="*/ 51104 h 290239"/>
                <a:gd name="connsiteX0" fmla="*/ 731342 w 1525495"/>
                <a:gd name="connsiteY0" fmla="*/ 35413 h 274548"/>
                <a:gd name="connsiteX1" fmla="*/ 865206 w 1525495"/>
                <a:gd name="connsiteY1" fmla="*/ 59934 h 274548"/>
                <a:gd name="connsiteX2" fmla="*/ 1524069 w 1525495"/>
                <a:gd name="connsiteY2" fmla="*/ 12736 h 274548"/>
                <a:gd name="connsiteX3" fmla="*/ 1505076 w 1525495"/>
                <a:gd name="connsiteY3" fmla="*/ 102837 h 274548"/>
                <a:gd name="connsiteX4" fmla="*/ 1211809 w 1525495"/>
                <a:gd name="connsiteY4" fmla="*/ 129505 h 274548"/>
                <a:gd name="connsiteX5" fmla="*/ 1169700 w 1525495"/>
                <a:gd name="connsiteY5" fmla="*/ 115469 h 274548"/>
                <a:gd name="connsiteX6" fmla="*/ 1136948 w 1525495"/>
                <a:gd name="connsiteY6" fmla="*/ 106111 h 274548"/>
                <a:gd name="connsiteX7" fmla="*/ 1026997 w 1525495"/>
                <a:gd name="connsiteY7" fmla="*/ 143542 h 274548"/>
                <a:gd name="connsiteX8" fmla="*/ 949796 w 1525495"/>
                <a:gd name="connsiteY8" fmla="*/ 173954 h 274548"/>
                <a:gd name="connsiteX9" fmla="*/ 900669 w 1525495"/>
                <a:gd name="connsiteY9" fmla="*/ 176293 h 274548"/>
                <a:gd name="connsiteX10" fmla="*/ 872596 w 1525495"/>
                <a:gd name="connsiteY10" fmla="*/ 178633 h 274548"/>
                <a:gd name="connsiteX11" fmla="*/ 837505 w 1525495"/>
                <a:gd name="connsiteY11" fmla="*/ 176293 h 274548"/>
                <a:gd name="connsiteX12" fmla="*/ 776681 w 1525495"/>
                <a:gd name="connsiteY12" fmla="*/ 178633 h 274548"/>
                <a:gd name="connsiteX13" fmla="*/ 715856 w 1525495"/>
                <a:gd name="connsiteY13" fmla="*/ 190330 h 274548"/>
                <a:gd name="connsiteX14" fmla="*/ 638656 w 1525495"/>
                <a:gd name="connsiteY14" fmla="*/ 202027 h 274548"/>
                <a:gd name="connsiteX15" fmla="*/ 591868 w 1525495"/>
                <a:gd name="connsiteY15" fmla="*/ 218403 h 274548"/>
                <a:gd name="connsiteX16" fmla="*/ 173116 w 1525495"/>
                <a:gd name="connsiteY16" fmla="*/ 262851 h 274548"/>
                <a:gd name="connsiteX17" fmla="*/ 63164 w 1525495"/>
                <a:gd name="connsiteY17" fmla="*/ 274548 h 274548"/>
                <a:gd name="connsiteX18" fmla="*/ 0 w 1525495"/>
                <a:gd name="connsiteY18" fmla="*/ 234778 h 274548"/>
                <a:gd name="connsiteX19" fmla="*/ 51467 w 1525495"/>
                <a:gd name="connsiteY19" fmla="*/ 192669 h 274548"/>
                <a:gd name="connsiteX20" fmla="*/ 240958 w 1525495"/>
                <a:gd name="connsiteY20" fmla="*/ 162257 h 274548"/>
                <a:gd name="connsiteX21" fmla="*/ 731342 w 1525495"/>
                <a:gd name="connsiteY21" fmla="*/ 35413 h 274548"/>
                <a:gd name="connsiteX0" fmla="*/ 731342 w 1525495"/>
                <a:gd name="connsiteY0" fmla="*/ 25795 h 264930"/>
                <a:gd name="connsiteX1" fmla="*/ 861323 w 1525495"/>
                <a:gd name="connsiteY1" fmla="*/ 73617 h 264930"/>
                <a:gd name="connsiteX2" fmla="*/ 1524069 w 1525495"/>
                <a:gd name="connsiteY2" fmla="*/ 3118 h 264930"/>
                <a:gd name="connsiteX3" fmla="*/ 1505076 w 1525495"/>
                <a:gd name="connsiteY3" fmla="*/ 93219 h 264930"/>
                <a:gd name="connsiteX4" fmla="*/ 1211809 w 1525495"/>
                <a:gd name="connsiteY4" fmla="*/ 119887 h 264930"/>
                <a:gd name="connsiteX5" fmla="*/ 1169700 w 1525495"/>
                <a:gd name="connsiteY5" fmla="*/ 105851 h 264930"/>
                <a:gd name="connsiteX6" fmla="*/ 1136948 w 1525495"/>
                <a:gd name="connsiteY6" fmla="*/ 96493 h 264930"/>
                <a:gd name="connsiteX7" fmla="*/ 1026997 w 1525495"/>
                <a:gd name="connsiteY7" fmla="*/ 133924 h 264930"/>
                <a:gd name="connsiteX8" fmla="*/ 949796 w 1525495"/>
                <a:gd name="connsiteY8" fmla="*/ 164336 h 264930"/>
                <a:gd name="connsiteX9" fmla="*/ 900669 w 1525495"/>
                <a:gd name="connsiteY9" fmla="*/ 166675 h 264930"/>
                <a:gd name="connsiteX10" fmla="*/ 872596 w 1525495"/>
                <a:gd name="connsiteY10" fmla="*/ 169015 h 264930"/>
                <a:gd name="connsiteX11" fmla="*/ 837505 w 1525495"/>
                <a:gd name="connsiteY11" fmla="*/ 166675 h 264930"/>
                <a:gd name="connsiteX12" fmla="*/ 776681 w 1525495"/>
                <a:gd name="connsiteY12" fmla="*/ 169015 h 264930"/>
                <a:gd name="connsiteX13" fmla="*/ 715856 w 1525495"/>
                <a:gd name="connsiteY13" fmla="*/ 180712 h 264930"/>
                <a:gd name="connsiteX14" fmla="*/ 638656 w 1525495"/>
                <a:gd name="connsiteY14" fmla="*/ 192409 h 264930"/>
                <a:gd name="connsiteX15" fmla="*/ 591868 w 1525495"/>
                <a:gd name="connsiteY15" fmla="*/ 208785 h 264930"/>
                <a:gd name="connsiteX16" fmla="*/ 173116 w 1525495"/>
                <a:gd name="connsiteY16" fmla="*/ 253233 h 264930"/>
                <a:gd name="connsiteX17" fmla="*/ 63164 w 1525495"/>
                <a:gd name="connsiteY17" fmla="*/ 264930 h 264930"/>
                <a:gd name="connsiteX18" fmla="*/ 0 w 1525495"/>
                <a:gd name="connsiteY18" fmla="*/ 225160 h 264930"/>
                <a:gd name="connsiteX19" fmla="*/ 51467 w 1525495"/>
                <a:gd name="connsiteY19" fmla="*/ 183051 h 264930"/>
                <a:gd name="connsiteX20" fmla="*/ 240958 w 1525495"/>
                <a:gd name="connsiteY20" fmla="*/ 152639 h 264930"/>
                <a:gd name="connsiteX21" fmla="*/ 731342 w 1525495"/>
                <a:gd name="connsiteY21" fmla="*/ 25795 h 264930"/>
                <a:gd name="connsiteX0" fmla="*/ 711925 w 1525495"/>
                <a:gd name="connsiteY0" fmla="*/ 56863 h 264930"/>
                <a:gd name="connsiteX1" fmla="*/ 861323 w 1525495"/>
                <a:gd name="connsiteY1" fmla="*/ 73617 h 264930"/>
                <a:gd name="connsiteX2" fmla="*/ 1524069 w 1525495"/>
                <a:gd name="connsiteY2" fmla="*/ 3118 h 264930"/>
                <a:gd name="connsiteX3" fmla="*/ 1505076 w 1525495"/>
                <a:gd name="connsiteY3" fmla="*/ 93219 h 264930"/>
                <a:gd name="connsiteX4" fmla="*/ 1211809 w 1525495"/>
                <a:gd name="connsiteY4" fmla="*/ 119887 h 264930"/>
                <a:gd name="connsiteX5" fmla="*/ 1169700 w 1525495"/>
                <a:gd name="connsiteY5" fmla="*/ 105851 h 264930"/>
                <a:gd name="connsiteX6" fmla="*/ 1136948 w 1525495"/>
                <a:gd name="connsiteY6" fmla="*/ 96493 h 264930"/>
                <a:gd name="connsiteX7" fmla="*/ 1026997 w 1525495"/>
                <a:gd name="connsiteY7" fmla="*/ 133924 h 264930"/>
                <a:gd name="connsiteX8" fmla="*/ 949796 w 1525495"/>
                <a:gd name="connsiteY8" fmla="*/ 164336 h 264930"/>
                <a:gd name="connsiteX9" fmla="*/ 900669 w 1525495"/>
                <a:gd name="connsiteY9" fmla="*/ 166675 h 264930"/>
                <a:gd name="connsiteX10" fmla="*/ 872596 w 1525495"/>
                <a:gd name="connsiteY10" fmla="*/ 169015 h 264930"/>
                <a:gd name="connsiteX11" fmla="*/ 837505 w 1525495"/>
                <a:gd name="connsiteY11" fmla="*/ 166675 h 264930"/>
                <a:gd name="connsiteX12" fmla="*/ 776681 w 1525495"/>
                <a:gd name="connsiteY12" fmla="*/ 169015 h 264930"/>
                <a:gd name="connsiteX13" fmla="*/ 715856 w 1525495"/>
                <a:gd name="connsiteY13" fmla="*/ 180712 h 264930"/>
                <a:gd name="connsiteX14" fmla="*/ 638656 w 1525495"/>
                <a:gd name="connsiteY14" fmla="*/ 192409 h 264930"/>
                <a:gd name="connsiteX15" fmla="*/ 591868 w 1525495"/>
                <a:gd name="connsiteY15" fmla="*/ 208785 h 264930"/>
                <a:gd name="connsiteX16" fmla="*/ 173116 w 1525495"/>
                <a:gd name="connsiteY16" fmla="*/ 253233 h 264930"/>
                <a:gd name="connsiteX17" fmla="*/ 63164 w 1525495"/>
                <a:gd name="connsiteY17" fmla="*/ 264930 h 264930"/>
                <a:gd name="connsiteX18" fmla="*/ 0 w 1525495"/>
                <a:gd name="connsiteY18" fmla="*/ 225160 h 264930"/>
                <a:gd name="connsiteX19" fmla="*/ 51467 w 1525495"/>
                <a:gd name="connsiteY19" fmla="*/ 183051 h 264930"/>
                <a:gd name="connsiteX20" fmla="*/ 240958 w 1525495"/>
                <a:gd name="connsiteY20" fmla="*/ 152639 h 264930"/>
                <a:gd name="connsiteX21" fmla="*/ 711925 w 1525495"/>
                <a:gd name="connsiteY21" fmla="*/ 56863 h 264930"/>
                <a:gd name="connsiteX0" fmla="*/ 680858 w 1525495"/>
                <a:gd name="connsiteY0" fmla="*/ 60746 h 264930"/>
                <a:gd name="connsiteX1" fmla="*/ 861323 w 1525495"/>
                <a:gd name="connsiteY1" fmla="*/ 73617 h 264930"/>
                <a:gd name="connsiteX2" fmla="*/ 1524069 w 1525495"/>
                <a:gd name="connsiteY2" fmla="*/ 3118 h 264930"/>
                <a:gd name="connsiteX3" fmla="*/ 1505076 w 1525495"/>
                <a:gd name="connsiteY3" fmla="*/ 93219 h 264930"/>
                <a:gd name="connsiteX4" fmla="*/ 1211809 w 1525495"/>
                <a:gd name="connsiteY4" fmla="*/ 119887 h 264930"/>
                <a:gd name="connsiteX5" fmla="*/ 1169700 w 1525495"/>
                <a:gd name="connsiteY5" fmla="*/ 105851 h 264930"/>
                <a:gd name="connsiteX6" fmla="*/ 1136948 w 1525495"/>
                <a:gd name="connsiteY6" fmla="*/ 96493 h 264930"/>
                <a:gd name="connsiteX7" fmla="*/ 1026997 w 1525495"/>
                <a:gd name="connsiteY7" fmla="*/ 133924 h 264930"/>
                <a:gd name="connsiteX8" fmla="*/ 949796 w 1525495"/>
                <a:gd name="connsiteY8" fmla="*/ 164336 h 264930"/>
                <a:gd name="connsiteX9" fmla="*/ 900669 w 1525495"/>
                <a:gd name="connsiteY9" fmla="*/ 166675 h 264930"/>
                <a:gd name="connsiteX10" fmla="*/ 872596 w 1525495"/>
                <a:gd name="connsiteY10" fmla="*/ 169015 h 264930"/>
                <a:gd name="connsiteX11" fmla="*/ 837505 w 1525495"/>
                <a:gd name="connsiteY11" fmla="*/ 166675 h 264930"/>
                <a:gd name="connsiteX12" fmla="*/ 776681 w 1525495"/>
                <a:gd name="connsiteY12" fmla="*/ 169015 h 264930"/>
                <a:gd name="connsiteX13" fmla="*/ 715856 w 1525495"/>
                <a:gd name="connsiteY13" fmla="*/ 180712 h 264930"/>
                <a:gd name="connsiteX14" fmla="*/ 638656 w 1525495"/>
                <a:gd name="connsiteY14" fmla="*/ 192409 h 264930"/>
                <a:gd name="connsiteX15" fmla="*/ 591868 w 1525495"/>
                <a:gd name="connsiteY15" fmla="*/ 208785 h 264930"/>
                <a:gd name="connsiteX16" fmla="*/ 173116 w 1525495"/>
                <a:gd name="connsiteY16" fmla="*/ 253233 h 264930"/>
                <a:gd name="connsiteX17" fmla="*/ 63164 w 1525495"/>
                <a:gd name="connsiteY17" fmla="*/ 264930 h 264930"/>
                <a:gd name="connsiteX18" fmla="*/ 0 w 1525495"/>
                <a:gd name="connsiteY18" fmla="*/ 225160 h 264930"/>
                <a:gd name="connsiteX19" fmla="*/ 51467 w 1525495"/>
                <a:gd name="connsiteY19" fmla="*/ 183051 h 264930"/>
                <a:gd name="connsiteX20" fmla="*/ 240958 w 1525495"/>
                <a:gd name="connsiteY20" fmla="*/ 152639 h 264930"/>
                <a:gd name="connsiteX21" fmla="*/ 680858 w 1525495"/>
                <a:gd name="connsiteY21" fmla="*/ 60746 h 264930"/>
                <a:gd name="connsiteX0" fmla="*/ 680858 w 1525495"/>
                <a:gd name="connsiteY0" fmla="*/ 60746 h 264930"/>
                <a:gd name="connsiteX1" fmla="*/ 861323 w 1525495"/>
                <a:gd name="connsiteY1" fmla="*/ 73617 h 264930"/>
                <a:gd name="connsiteX2" fmla="*/ 1524069 w 1525495"/>
                <a:gd name="connsiteY2" fmla="*/ 3118 h 264930"/>
                <a:gd name="connsiteX3" fmla="*/ 1505076 w 1525495"/>
                <a:gd name="connsiteY3" fmla="*/ 93219 h 264930"/>
                <a:gd name="connsiteX4" fmla="*/ 1211809 w 1525495"/>
                <a:gd name="connsiteY4" fmla="*/ 119887 h 264930"/>
                <a:gd name="connsiteX5" fmla="*/ 1169700 w 1525495"/>
                <a:gd name="connsiteY5" fmla="*/ 105851 h 264930"/>
                <a:gd name="connsiteX6" fmla="*/ 1136948 w 1525495"/>
                <a:gd name="connsiteY6" fmla="*/ 96493 h 264930"/>
                <a:gd name="connsiteX7" fmla="*/ 1026997 w 1525495"/>
                <a:gd name="connsiteY7" fmla="*/ 133924 h 264930"/>
                <a:gd name="connsiteX8" fmla="*/ 949796 w 1525495"/>
                <a:gd name="connsiteY8" fmla="*/ 164336 h 264930"/>
                <a:gd name="connsiteX9" fmla="*/ 900669 w 1525495"/>
                <a:gd name="connsiteY9" fmla="*/ 166675 h 264930"/>
                <a:gd name="connsiteX10" fmla="*/ 872596 w 1525495"/>
                <a:gd name="connsiteY10" fmla="*/ 169015 h 264930"/>
                <a:gd name="connsiteX11" fmla="*/ 837505 w 1525495"/>
                <a:gd name="connsiteY11" fmla="*/ 166675 h 264930"/>
                <a:gd name="connsiteX12" fmla="*/ 776681 w 1525495"/>
                <a:gd name="connsiteY12" fmla="*/ 169015 h 264930"/>
                <a:gd name="connsiteX13" fmla="*/ 715856 w 1525495"/>
                <a:gd name="connsiteY13" fmla="*/ 180712 h 264930"/>
                <a:gd name="connsiteX14" fmla="*/ 638656 w 1525495"/>
                <a:gd name="connsiteY14" fmla="*/ 192409 h 264930"/>
                <a:gd name="connsiteX15" fmla="*/ 591868 w 1525495"/>
                <a:gd name="connsiteY15" fmla="*/ 208785 h 264930"/>
                <a:gd name="connsiteX16" fmla="*/ 173116 w 1525495"/>
                <a:gd name="connsiteY16" fmla="*/ 253233 h 264930"/>
                <a:gd name="connsiteX17" fmla="*/ 63164 w 1525495"/>
                <a:gd name="connsiteY17" fmla="*/ 264930 h 264930"/>
                <a:gd name="connsiteX18" fmla="*/ 0 w 1525495"/>
                <a:gd name="connsiteY18" fmla="*/ 225160 h 264930"/>
                <a:gd name="connsiteX19" fmla="*/ 51467 w 1525495"/>
                <a:gd name="connsiteY19" fmla="*/ 183051 h 264930"/>
                <a:gd name="connsiteX20" fmla="*/ 240958 w 1525495"/>
                <a:gd name="connsiteY20" fmla="*/ 152639 h 264930"/>
                <a:gd name="connsiteX21" fmla="*/ 680858 w 1525495"/>
                <a:gd name="connsiteY21" fmla="*/ 60746 h 264930"/>
                <a:gd name="connsiteX0" fmla="*/ 681531 w 1526168"/>
                <a:gd name="connsiteY0" fmla="*/ 60746 h 264930"/>
                <a:gd name="connsiteX1" fmla="*/ 861996 w 1526168"/>
                <a:gd name="connsiteY1" fmla="*/ 73617 h 264930"/>
                <a:gd name="connsiteX2" fmla="*/ 1524742 w 1526168"/>
                <a:gd name="connsiteY2" fmla="*/ 3118 h 264930"/>
                <a:gd name="connsiteX3" fmla="*/ 1505749 w 1526168"/>
                <a:gd name="connsiteY3" fmla="*/ 93219 h 264930"/>
                <a:gd name="connsiteX4" fmla="*/ 1212482 w 1526168"/>
                <a:gd name="connsiteY4" fmla="*/ 119887 h 264930"/>
                <a:gd name="connsiteX5" fmla="*/ 1170373 w 1526168"/>
                <a:gd name="connsiteY5" fmla="*/ 105851 h 264930"/>
                <a:gd name="connsiteX6" fmla="*/ 1137621 w 1526168"/>
                <a:gd name="connsiteY6" fmla="*/ 96493 h 264930"/>
                <a:gd name="connsiteX7" fmla="*/ 1027670 w 1526168"/>
                <a:gd name="connsiteY7" fmla="*/ 133924 h 264930"/>
                <a:gd name="connsiteX8" fmla="*/ 950469 w 1526168"/>
                <a:gd name="connsiteY8" fmla="*/ 164336 h 264930"/>
                <a:gd name="connsiteX9" fmla="*/ 901342 w 1526168"/>
                <a:gd name="connsiteY9" fmla="*/ 166675 h 264930"/>
                <a:gd name="connsiteX10" fmla="*/ 873269 w 1526168"/>
                <a:gd name="connsiteY10" fmla="*/ 169015 h 264930"/>
                <a:gd name="connsiteX11" fmla="*/ 838178 w 1526168"/>
                <a:gd name="connsiteY11" fmla="*/ 166675 h 264930"/>
                <a:gd name="connsiteX12" fmla="*/ 777354 w 1526168"/>
                <a:gd name="connsiteY12" fmla="*/ 169015 h 264930"/>
                <a:gd name="connsiteX13" fmla="*/ 716529 w 1526168"/>
                <a:gd name="connsiteY13" fmla="*/ 180712 h 264930"/>
                <a:gd name="connsiteX14" fmla="*/ 639329 w 1526168"/>
                <a:gd name="connsiteY14" fmla="*/ 192409 h 264930"/>
                <a:gd name="connsiteX15" fmla="*/ 592541 w 1526168"/>
                <a:gd name="connsiteY15" fmla="*/ 208785 h 264930"/>
                <a:gd name="connsiteX16" fmla="*/ 173789 w 1526168"/>
                <a:gd name="connsiteY16" fmla="*/ 253233 h 264930"/>
                <a:gd name="connsiteX17" fmla="*/ 63837 w 1526168"/>
                <a:gd name="connsiteY17" fmla="*/ 264930 h 264930"/>
                <a:gd name="connsiteX18" fmla="*/ 673 w 1526168"/>
                <a:gd name="connsiteY18" fmla="*/ 225160 h 264930"/>
                <a:gd name="connsiteX19" fmla="*/ 52140 w 1526168"/>
                <a:gd name="connsiteY19" fmla="*/ 183051 h 264930"/>
                <a:gd name="connsiteX20" fmla="*/ 241631 w 1526168"/>
                <a:gd name="connsiteY20" fmla="*/ 152639 h 264930"/>
                <a:gd name="connsiteX21" fmla="*/ 681531 w 1526168"/>
                <a:gd name="connsiteY21" fmla="*/ 60746 h 264930"/>
                <a:gd name="connsiteX0" fmla="*/ 681531 w 1526168"/>
                <a:gd name="connsiteY0" fmla="*/ 60746 h 268807"/>
                <a:gd name="connsiteX1" fmla="*/ 861996 w 1526168"/>
                <a:gd name="connsiteY1" fmla="*/ 73617 h 268807"/>
                <a:gd name="connsiteX2" fmla="*/ 1524742 w 1526168"/>
                <a:gd name="connsiteY2" fmla="*/ 3118 h 268807"/>
                <a:gd name="connsiteX3" fmla="*/ 1505749 w 1526168"/>
                <a:gd name="connsiteY3" fmla="*/ 93219 h 268807"/>
                <a:gd name="connsiteX4" fmla="*/ 1212482 w 1526168"/>
                <a:gd name="connsiteY4" fmla="*/ 119887 h 268807"/>
                <a:gd name="connsiteX5" fmla="*/ 1170373 w 1526168"/>
                <a:gd name="connsiteY5" fmla="*/ 105851 h 268807"/>
                <a:gd name="connsiteX6" fmla="*/ 1137621 w 1526168"/>
                <a:gd name="connsiteY6" fmla="*/ 96493 h 268807"/>
                <a:gd name="connsiteX7" fmla="*/ 1027670 w 1526168"/>
                <a:gd name="connsiteY7" fmla="*/ 133924 h 268807"/>
                <a:gd name="connsiteX8" fmla="*/ 950469 w 1526168"/>
                <a:gd name="connsiteY8" fmla="*/ 164336 h 268807"/>
                <a:gd name="connsiteX9" fmla="*/ 901342 w 1526168"/>
                <a:gd name="connsiteY9" fmla="*/ 166675 h 268807"/>
                <a:gd name="connsiteX10" fmla="*/ 873269 w 1526168"/>
                <a:gd name="connsiteY10" fmla="*/ 169015 h 268807"/>
                <a:gd name="connsiteX11" fmla="*/ 838178 w 1526168"/>
                <a:gd name="connsiteY11" fmla="*/ 166675 h 268807"/>
                <a:gd name="connsiteX12" fmla="*/ 777354 w 1526168"/>
                <a:gd name="connsiteY12" fmla="*/ 169015 h 268807"/>
                <a:gd name="connsiteX13" fmla="*/ 716529 w 1526168"/>
                <a:gd name="connsiteY13" fmla="*/ 180712 h 268807"/>
                <a:gd name="connsiteX14" fmla="*/ 639329 w 1526168"/>
                <a:gd name="connsiteY14" fmla="*/ 192409 h 268807"/>
                <a:gd name="connsiteX15" fmla="*/ 592541 w 1526168"/>
                <a:gd name="connsiteY15" fmla="*/ 208785 h 268807"/>
                <a:gd name="connsiteX16" fmla="*/ 173789 w 1526168"/>
                <a:gd name="connsiteY16" fmla="*/ 253233 h 268807"/>
                <a:gd name="connsiteX17" fmla="*/ 63837 w 1526168"/>
                <a:gd name="connsiteY17" fmla="*/ 264930 h 268807"/>
                <a:gd name="connsiteX18" fmla="*/ 673 w 1526168"/>
                <a:gd name="connsiteY18" fmla="*/ 225160 h 268807"/>
                <a:gd name="connsiteX19" fmla="*/ 52140 w 1526168"/>
                <a:gd name="connsiteY19" fmla="*/ 183051 h 268807"/>
                <a:gd name="connsiteX20" fmla="*/ 241631 w 1526168"/>
                <a:gd name="connsiteY20" fmla="*/ 152639 h 268807"/>
                <a:gd name="connsiteX21" fmla="*/ 681531 w 1526168"/>
                <a:gd name="connsiteY21" fmla="*/ 60746 h 268807"/>
                <a:gd name="connsiteX0" fmla="*/ 657421 w 1502058"/>
                <a:gd name="connsiteY0" fmla="*/ 60746 h 266047"/>
                <a:gd name="connsiteX1" fmla="*/ 837886 w 1502058"/>
                <a:gd name="connsiteY1" fmla="*/ 73617 h 266047"/>
                <a:gd name="connsiteX2" fmla="*/ 1500632 w 1502058"/>
                <a:gd name="connsiteY2" fmla="*/ 3118 h 266047"/>
                <a:gd name="connsiteX3" fmla="*/ 1481639 w 1502058"/>
                <a:gd name="connsiteY3" fmla="*/ 93219 h 266047"/>
                <a:gd name="connsiteX4" fmla="*/ 1188372 w 1502058"/>
                <a:gd name="connsiteY4" fmla="*/ 119887 h 266047"/>
                <a:gd name="connsiteX5" fmla="*/ 1146263 w 1502058"/>
                <a:gd name="connsiteY5" fmla="*/ 105851 h 266047"/>
                <a:gd name="connsiteX6" fmla="*/ 1113511 w 1502058"/>
                <a:gd name="connsiteY6" fmla="*/ 96493 h 266047"/>
                <a:gd name="connsiteX7" fmla="*/ 1003560 w 1502058"/>
                <a:gd name="connsiteY7" fmla="*/ 133924 h 266047"/>
                <a:gd name="connsiteX8" fmla="*/ 926359 w 1502058"/>
                <a:gd name="connsiteY8" fmla="*/ 164336 h 266047"/>
                <a:gd name="connsiteX9" fmla="*/ 877232 w 1502058"/>
                <a:gd name="connsiteY9" fmla="*/ 166675 h 266047"/>
                <a:gd name="connsiteX10" fmla="*/ 849159 w 1502058"/>
                <a:gd name="connsiteY10" fmla="*/ 169015 h 266047"/>
                <a:gd name="connsiteX11" fmla="*/ 814068 w 1502058"/>
                <a:gd name="connsiteY11" fmla="*/ 166675 h 266047"/>
                <a:gd name="connsiteX12" fmla="*/ 753244 w 1502058"/>
                <a:gd name="connsiteY12" fmla="*/ 169015 h 266047"/>
                <a:gd name="connsiteX13" fmla="*/ 692419 w 1502058"/>
                <a:gd name="connsiteY13" fmla="*/ 180712 h 266047"/>
                <a:gd name="connsiteX14" fmla="*/ 615219 w 1502058"/>
                <a:gd name="connsiteY14" fmla="*/ 192409 h 266047"/>
                <a:gd name="connsiteX15" fmla="*/ 568431 w 1502058"/>
                <a:gd name="connsiteY15" fmla="*/ 208785 h 266047"/>
                <a:gd name="connsiteX16" fmla="*/ 149679 w 1502058"/>
                <a:gd name="connsiteY16" fmla="*/ 253233 h 266047"/>
                <a:gd name="connsiteX17" fmla="*/ 39727 w 1502058"/>
                <a:gd name="connsiteY17" fmla="*/ 264930 h 266047"/>
                <a:gd name="connsiteX18" fmla="*/ 1968 w 1502058"/>
                <a:gd name="connsiteY18" fmla="*/ 221983 h 266047"/>
                <a:gd name="connsiteX19" fmla="*/ 28030 w 1502058"/>
                <a:gd name="connsiteY19" fmla="*/ 183051 h 266047"/>
                <a:gd name="connsiteX20" fmla="*/ 217521 w 1502058"/>
                <a:gd name="connsiteY20" fmla="*/ 152639 h 266047"/>
                <a:gd name="connsiteX21" fmla="*/ 657421 w 1502058"/>
                <a:gd name="connsiteY21" fmla="*/ 60746 h 266047"/>
                <a:gd name="connsiteX0" fmla="*/ 644089 w 1488726"/>
                <a:gd name="connsiteY0" fmla="*/ 60746 h 268443"/>
                <a:gd name="connsiteX1" fmla="*/ 824554 w 1488726"/>
                <a:gd name="connsiteY1" fmla="*/ 73617 h 268443"/>
                <a:gd name="connsiteX2" fmla="*/ 1487300 w 1488726"/>
                <a:gd name="connsiteY2" fmla="*/ 3118 h 268443"/>
                <a:gd name="connsiteX3" fmla="*/ 1468307 w 1488726"/>
                <a:gd name="connsiteY3" fmla="*/ 93219 h 268443"/>
                <a:gd name="connsiteX4" fmla="*/ 1175040 w 1488726"/>
                <a:gd name="connsiteY4" fmla="*/ 119887 h 268443"/>
                <a:gd name="connsiteX5" fmla="*/ 1132931 w 1488726"/>
                <a:gd name="connsiteY5" fmla="*/ 105851 h 268443"/>
                <a:gd name="connsiteX6" fmla="*/ 1100179 w 1488726"/>
                <a:gd name="connsiteY6" fmla="*/ 96493 h 268443"/>
                <a:gd name="connsiteX7" fmla="*/ 990228 w 1488726"/>
                <a:gd name="connsiteY7" fmla="*/ 133924 h 268443"/>
                <a:gd name="connsiteX8" fmla="*/ 913027 w 1488726"/>
                <a:gd name="connsiteY8" fmla="*/ 164336 h 268443"/>
                <a:gd name="connsiteX9" fmla="*/ 863900 w 1488726"/>
                <a:gd name="connsiteY9" fmla="*/ 166675 h 268443"/>
                <a:gd name="connsiteX10" fmla="*/ 835827 w 1488726"/>
                <a:gd name="connsiteY10" fmla="*/ 169015 h 268443"/>
                <a:gd name="connsiteX11" fmla="*/ 800736 w 1488726"/>
                <a:gd name="connsiteY11" fmla="*/ 166675 h 268443"/>
                <a:gd name="connsiteX12" fmla="*/ 739912 w 1488726"/>
                <a:gd name="connsiteY12" fmla="*/ 169015 h 268443"/>
                <a:gd name="connsiteX13" fmla="*/ 679087 w 1488726"/>
                <a:gd name="connsiteY13" fmla="*/ 180712 h 268443"/>
                <a:gd name="connsiteX14" fmla="*/ 601887 w 1488726"/>
                <a:gd name="connsiteY14" fmla="*/ 192409 h 268443"/>
                <a:gd name="connsiteX15" fmla="*/ 555099 w 1488726"/>
                <a:gd name="connsiteY15" fmla="*/ 208785 h 268443"/>
                <a:gd name="connsiteX16" fmla="*/ 136347 w 1488726"/>
                <a:gd name="connsiteY16" fmla="*/ 253233 h 268443"/>
                <a:gd name="connsiteX17" fmla="*/ 26395 w 1488726"/>
                <a:gd name="connsiteY17" fmla="*/ 264930 h 268443"/>
                <a:gd name="connsiteX18" fmla="*/ 14698 w 1488726"/>
                <a:gd name="connsiteY18" fmla="*/ 183051 h 268443"/>
                <a:gd name="connsiteX19" fmla="*/ 204189 w 1488726"/>
                <a:gd name="connsiteY19" fmla="*/ 152639 h 268443"/>
                <a:gd name="connsiteX20" fmla="*/ 644089 w 1488726"/>
                <a:gd name="connsiteY20" fmla="*/ 60746 h 268443"/>
                <a:gd name="connsiteX0" fmla="*/ 629390 w 1474027"/>
                <a:gd name="connsiteY0" fmla="*/ 60746 h 268444"/>
                <a:gd name="connsiteX1" fmla="*/ 809855 w 1474027"/>
                <a:gd name="connsiteY1" fmla="*/ 73617 h 268444"/>
                <a:gd name="connsiteX2" fmla="*/ 1472601 w 1474027"/>
                <a:gd name="connsiteY2" fmla="*/ 3118 h 268444"/>
                <a:gd name="connsiteX3" fmla="*/ 1453608 w 1474027"/>
                <a:gd name="connsiteY3" fmla="*/ 93219 h 268444"/>
                <a:gd name="connsiteX4" fmla="*/ 1160341 w 1474027"/>
                <a:gd name="connsiteY4" fmla="*/ 119887 h 268444"/>
                <a:gd name="connsiteX5" fmla="*/ 1118232 w 1474027"/>
                <a:gd name="connsiteY5" fmla="*/ 105851 h 268444"/>
                <a:gd name="connsiteX6" fmla="*/ 1085480 w 1474027"/>
                <a:gd name="connsiteY6" fmla="*/ 96493 h 268444"/>
                <a:gd name="connsiteX7" fmla="*/ 975529 w 1474027"/>
                <a:gd name="connsiteY7" fmla="*/ 133924 h 268444"/>
                <a:gd name="connsiteX8" fmla="*/ 898328 w 1474027"/>
                <a:gd name="connsiteY8" fmla="*/ 164336 h 268444"/>
                <a:gd name="connsiteX9" fmla="*/ 849201 w 1474027"/>
                <a:gd name="connsiteY9" fmla="*/ 166675 h 268444"/>
                <a:gd name="connsiteX10" fmla="*/ 821128 w 1474027"/>
                <a:gd name="connsiteY10" fmla="*/ 169015 h 268444"/>
                <a:gd name="connsiteX11" fmla="*/ 786037 w 1474027"/>
                <a:gd name="connsiteY11" fmla="*/ 166675 h 268444"/>
                <a:gd name="connsiteX12" fmla="*/ 725213 w 1474027"/>
                <a:gd name="connsiteY12" fmla="*/ 169015 h 268444"/>
                <a:gd name="connsiteX13" fmla="*/ 664388 w 1474027"/>
                <a:gd name="connsiteY13" fmla="*/ 180712 h 268444"/>
                <a:gd name="connsiteX14" fmla="*/ 587188 w 1474027"/>
                <a:gd name="connsiteY14" fmla="*/ 192409 h 268444"/>
                <a:gd name="connsiteX15" fmla="*/ 540400 w 1474027"/>
                <a:gd name="connsiteY15" fmla="*/ 208785 h 268444"/>
                <a:gd name="connsiteX16" fmla="*/ 121648 w 1474027"/>
                <a:gd name="connsiteY16" fmla="*/ 253233 h 268444"/>
                <a:gd name="connsiteX17" fmla="*/ 11696 w 1474027"/>
                <a:gd name="connsiteY17" fmla="*/ 264930 h 268444"/>
                <a:gd name="connsiteX18" fmla="*/ -1 w 1474027"/>
                <a:gd name="connsiteY18" fmla="*/ 183051 h 268444"/>
                <a:gd name="connsiteX19" fmla="*/ 189490 w 1474027"/>
                <a:gd name="connsiteY19" fmla="*/ 152639 h 268444"/>
                <a:gd name="connsiteX20" fmla="*/ 629390 w 1474027"/>
                <a:gd name="connsiteY20" fmla="*/ 60746 h 268444"/>
                <a:gd name="connsiteX0" fmla="*/ 629391 w 1474028"/>
                <a:gd name="connsiteY0" fmla="*/ 60746 h 266300"/>
                <a:gd name="connsiteX1" fmla="*/ 809856 w 1474028"/>
                <a:gd name="connsiteY1" fmla="*/ 73617 h 266300"/>
                <a:gd name="connsiteX2" fmla="*/ 1472602 w 1474028"/>
                <a:gd name="connsiteY2" fmla="*/ 3118 h 266300"/>
                <a:gd name="connsiteX3" fmla="*/ 1453609 w 1474028"/>
                <a:gd name="connsiteY3" fmla="*/ 93219 h 266300"/>
                <a:gd name="connsiteX4" fmla="*/ 1160342 w 1474028"/>
                <a:gd name="connsiteY4" fmla="*/ 119887 h 266300"/>
                <a:gd name="connsiteX5" fmla="*/ 1118233 w 1474028"/>
                <a:gd name="connsiteY5" fmla="*/ 105851 h 266300"/>
                <a:gd name="connsiteX6" fmla="*/ 1085481 w 1474028"/>
                <a:gd name="connsiteY6" fmla="*/ 96493 h 266300"/>
                <a:gd name="connsiteX7" fmla="*/ 975530 w 1474028"/>
                <a:gd name="connsiteY7" fmla="*/ 133924 h 266300"/>
                <a:gd name="connsiteX8" fmla="*/ 898329 w 1474028"/>
                <a:gd name="connsiteY8" fmla="*/ 164336 h 266300"/>
                <a:gd name="connsiteX9" fmla="*/ 849202 w 1474028"/>
                <a:gd name="connsiteY9" fmla="*/ 166675 h 266300"/>
                <a:gd name="connsiteX10" fmla="*/ 821129 w 1474028"/>
                <a:gd name="connsiteY10" fmla="*/ 169015 h 266300"/>
                <a:gd name="connsiteX11" fmla="*/ 786038 w 1474028"/>
                <a:gd name="connsiteY11" fmla="*/ 166675 h 266300"/>
                <a:gd name="connsiteX12" fmla="*/ 725214 w 1474028"/>
                <a:gd name="connsiteY12" fmla="*/ 169015 h 266300"/>
                <a:gd name="connsiteX13" fmla="*/ 664389 w 1474028"/>
                <a:gd name="connsiteY13" fmla="*/ 180712 h 266300"/>
                <a:gd name="connsiteX14" fmla="*/ 587189 w 1474028"/>
                <a:gd name="connsiteY14" fmla="*/ 192409 h 266300"/>
                <a:gd name="connsiteX15" fmla="*/ 540401 w 1474028"/>
                <a:gd name="connsiteY15" fmla="*/ 208785 h 266300"/>
                <a:gd name="connsiteX16" fmla="*/ 121649 w 1474028"/>
                <a:gd name="connsiteY16" fmla="*/ 253233 h 266300"/>
                <a:gd name="connsiteX17" fmla="*/ 11697 w 1474028"/>
                <a:gd name="connsiteY17" fmla="*/ 264930 h 266300"/>
                <a:gd name="connsiteX18" fmla="*/ 0 w 1474028"/>
                <a:gd name="connsiteY18" fmla="*/ 183051 h 266300"/>
                <a:gd name="connsiteX19" fmla="*/ 189491 w 1474028"/>
                <a:gd name="connsiteY19" fmla="*/ 152639 h 266300"/>
                <a:gd name="connsiteX20" fmla="*/ 629391 w 1474028"/>
                <a:gd name="connsiteY20" fmla="*/ 60746 h 26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74028" h="266300">
                  <a:moveTo>
                    <a:pt x="629391" y="60746"/>
                  </a:moveTo>
                  <a:cubicBezTo>
                    <a:pt x="685537" y="60746"/>
                    <a:pt x="747721" y="96354"/>
                    <a:pt x="809856" y="73617"/>
                  </a:cubicBezTo>
                  <a:cubicBezTo>
                    <a:pt x="999582" y="-24013"/>
                    <a:pt x="1329556" y="3898"/>
                    <a:pt x="1472602" y="3118"/>
                  </a:cubicBezTo>
                  <a:cubicBezTo>
                    <a:pt x="1437501" y="111239"/>
                    <a:pt x="1505652" y="73758"/>
                    <a:pt x="1453609" y="93219"/>
                  </a:cubicBezTo>
                  <a:cubicBezTo>
                    <a:pt x="1401566" y="112681"/>
                    <a:pt x="1267955" y="112869"/>
                    <a:pt x="1160342" y="119887"/>
                  </a:cubicBezTo>
                  <a:cubicBezTo>
                    <a:pt x="1141627" y="126906"/>
                    <a:pt x="1127591" y="124566"/>
                    <a:pt x="1118233" y="105851"/>
                  </a:cubicBezTo>
                  <a:cubicBezTo>
                    <a:pt x="1108875" y="91815"/>
                    <a:pt x="1099518" y="89475"/>
                    <a:pt x="1085481" y="96493"/>
                  </a:cubicBezTo>
                  <a:cubicBezTo>
                    <a:pt x="1052730" y="122227"/>
                    <a:pt x="1024657" y="150300"/>
                    <a:pt x="975530" y="133924"/>
                  </a:cubicBezTo>
                  <a:cubicBezTo>
                    <a:pt x="949796" y="124566"/>
                    <a:pt x="926402" y="157318"/>
                    <a:pt x="898329" y="164336"/>
                  </a:cubicBezTo>
                  <a:cubicBezTo>
                    <a:pt x="881954" y="169015"/>
                    <a:pt x="865578" y="161997"/>
                    <a:pt x="849202" y="166675"/>
                  </a:cubicBezTo>
                  <a:cubicBezTo>
                    <a:pt x="839844" y="169015"/>
                    <a:pt x="830487" y="169015"/>
                    <a:pt x="821129" y="169015"/>
                  </a:cubicBezTo>
                  <a:cubicBezTo>
                    <a:pt x="811772" y="169015"/>
                    <a:pt x="804753" y="169015"/>
                    <a:pt x="786038" y="166675"/>
                  </a:cubicBezTo>
                  <a:cubicBezTo>
                    <a:pt x="764984" y="161997"/>
                    <a:pt x="743929" y="157318"/>
                    <a:pt x="725214" y="169015"/>
                  </a:cubicBezTo>
                  <a:cubicBezTo>
                    <a:pt x="706499" y="176033"/>
                    <a:pt x="687783" y="187730"/>
                    <a:pt x="664389" y="180712"/>
                  </a:cubicBezTo>
                  <a:cubicBezTo>
                    <a:pt x="636317" y="166675"/>
                    <a:pt x="610583" y="164336"/>
                    <a:pt x="587189" y="192409"/>
                  </a:cubicBezTo>
                  <a:cubicBezTo>
                    <a:pt x="575492" y="206445"/>
                    <a:pt x="559117" y="208785"/>
                    <a:pt x="540401" y="208785"/>
                  </a:cubicBezTo>
                  <a:lnTo>
                    <a:pt x="121649" y="253233"/>
                  </a:lnTo>
                  <a:cubicBezTo>
                    <a:pt x="116970" y="255573"/>
                    <a:pt x="34331" y="270897"/>
                    <a:pt x="11697" y="264930"/>
                  </a:cubicBezTo>
                  <a:cubicBezTo>
                    <a:pt x="-8578" y="259585"/>
                    <a:pt x="11651" y="208118"/>
                    <a:pt x="0" y="183051"/>
                  </a:cubicBezTo>
                  <a:cubicBezTo>
                    <a:pt x="63164" y="169015"/>
                    <a:pt x="126328" y="154978"/>
                    <a:pt x="189491" y="152639"/>
                  </a:cubicBezTo>
                  <a:cubicBezTo>
                    <a:pt x="271370" y="150300"/>
                    <a:pt x="536611" y="63880"/>
                    <a:pt x="629391" y="60746"/>
                  </a:cubicBezTo>
                  <a:close/>
                </a:path>
              </a:pathLst>
            </a:custGeom>
            <a:solidFill>
              <a:srgbClr val="000000"/>
            </a:solidFill>
            <a:ln w="23341" cap="flat">
              <a:noFill/>
              <a:prstDash val="solid"/>
              <a:miter/>
            </a:ln>
          </p:spPr>
          <p:txBody>
            <a:bodyPr rtlCol="0" anchor="ctr"/>
            <a:lstStyle/>
            <a:p>
              <a:endParaRPr lang="en-US"/>
            </a:p>
          </p:txBody>
        </p:sp>
      </p:grpSp>
    </p:spTree>
    <p:extLst>
      <p:ext uri="{BB962C8B-B14F-4D97-AF65-F5344CB8AC3E}">
        <p14:creationId xmlns:p14="http://schemas.microsoft.com/office/powerpoint/2010/main" val="1193761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18" name="Oval 26">
            <a:extLst>
              <a:ext uri="{FF2B5EF4-FFF2-40B4-BE49-F238E27FC236}">
                <a16:creationId xmlns:a16="http://schemas.microsoft.com/office/drawing/2014/main" id="{BE0C32AB-371F-4B97-B224-E9E92FF5C258}"/>
              </a:ext>
            </a:extLst>
          </p:cNvPr>
          <p:cNvSpPr/>
          <p:nvPr/>
        </p:nvSpPr>
        <p:spPr>
          <a:xfrm>
            <a:off x="5546833" y="3802473"/>
            <a:ext cx="2694751" cy="350188"/>
          </a:xfrm>
          <a:custGeom>
            <a:avLst/>
            <a:gdLst/>
            <a:ahLst/>
            <a:cxnLst/>
            <a:rect l="l" t="t" r="r" b="b"/>
            <a:pathLst>
              <a:path w="1923380" h="1010203">
                <a:moveTo>
                  <a:pt x="1418278" y="0"/>
                </a:moveTo>
                <a:lnTo>
                  <a:pt x="1923380" y="505102"/>
                </a:lnTo>
                <a:lnTo>
                  <a:pt x="1418278" y="1010203"/>
                </a:lnTo>
                <a:lnTo>
                  <a:pt x="1418278" y="757652"/>
                </a:lnTo>
                <a:lnTo>
                  <a:pt x="736602" y="757652"/>
                </a:lnTo>
                <a:cubicBezTo>
                  <a:pt x="662474" y="855460"/>
                  <a:pt x="544780" y="917660"/>
                  <a:pt x="412559" y="917660"/>
                </a:cubicBezTo>
                <a:cubicBezTo>
                  <a:pt x="184709" y="917660"/>
                  <a:pt x="0" y="732951"/>
                  <a:pt x="0" y="505101"/>
                </a:cubicBezTo>
                <a:cubicBezTo>
                  <a:pt x="0" y="277251"/>
                  <a:pt x="184709" y="92542"/>
                  <a:pt x="412559" y="92542"/>
                </a:cubicBezTo>
                <a:cubicBezTo>
                  <a:pt x="544781" y="92542"/>
                  <a:pt x="662474" y="154743"/>
                  <a:pt x="736603" y="252551"/>
                </a:cubicBezTo>
                <a:lnTo>
                  <a:pt x="1418278" y="252551"/>
                </a:lnTo>
                <a:close/>
              </a:path>
            </a:pathLst>
          </a:custGeom>
          <a:solidFill>
            <a:schemeClr val="accent4"/>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lumMod val="75000"/>
                  <a:lumOff val="25000"/>
                </a:schemeClr>
              </a:solidFill>
            </a:endParaRPr>
          </a:p>
        </p:txBody>
      </p:sp>
      <p:sp>
        <p:nvSpPr>
          <p:cNvPr id="14" name="Oval 26">
            <a:extLst>
              <a:ext uri="{FF2B5EF4-FFF2-40B4-BE49-F238E27FC236}">
                <a16:creationId xmlns:a16="http://schemas.microsoft.com/office/drawing/2014/main" id="{150A98FA-08D5-48C7-8D1A-C2071E595D39}"/>
              </a:ext>
            </a:extLst>
          </p:cNvPr>
          <p:cNvSpPr/>
          <p:nvPr/>
        </p:nvSpPr>
        <p:spPr>
          <a:xfrm rot="767079">
            <a:off x="882775" y="4949768"/>
            <a:ext cx="4315790" cy="566111"/>
          </a:xfrm>
          <a:custGeom>
            <a:avLst/>
            <a:gdLst/>
            <a:ahLst/>
            <a:cxnLst/>
            <a:rect l="l" t="t" r="r" b="b"/>
            <a:pathLst>
              <a:path w="1923380" h="1010203">
                <a:moveTo>
                  <a:pt x="1418278" y="0"/>
                </a:moveTo>
                <a:lnTo>
                  <a:pt x="1923380" y="505102"/>
                </a:lnTo>
                <a:lnTo>
                  <a:pt x="1418278" y="1010203"/>
                </a:lnTo>
                <a:lnTo>
                  <a:pt x="1418278" y="757652"/>
                </a:lnTo>
                <a:lnTo>
                  <a:pt x="736602" y="757652"/>
                </a:lnTo>
                <a:cubicBezTo>
                  <a:pt x="662474" y="855460"/>
                  <a:pt x="544780" y="917660"/>
                  <a:pt x="412559" y="917660"/>
                </a:cubicBezTo>
                <a:cubicBezTo>
                  <a:pt x="184709" y="917660"/>
                  <a:pt x="0" y="732951"/>
                  <a:pt x="0" y="505101"/>
                </a:cubicBezTo>
                <a:cubicBezTo>
                  <a:pt x="0" y="277251"/>
                  <a:pt x="184709" y="92542"/>
                  <a:pt x="412559" y="92542"/>
                </a:cubicBezTo>
                <a:cubicBezTo>
                  <a:pt x="544781" y="92542"/>
                  <a:pt x="662474" y="154743"/>
                  <a:pt x="736603" y="252551"/>
                </a:cubicBezTo>
                <a:lnTo>
                  <a:pt x="1418278" y="252551"/>
                </a:lnTo>
                <a:close/>
              </a:path>
            </a:pathLst>
          </a:custGeom>
          <a:solidFill>
            <a:schemeClr val="accent4"/>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lumMod val="75000"/>
                  <a:lumOff val="25000"/>
                </a:schemeClr>
              </a:solidFill>
            </a:endParaRPr>
          </a:p>
        </p:txBody>
      </p:sp>
      <p:sp>
        <p:nvSpPr>
          <p:cNvPr id="13" name="Oval 26">
            <a:extLst>
              <a:ext uri="{FF2B5EF4-FFF2-40B4-BE49-F238E27FC236}">
                <a16:creationId xmlns:a16="http://schemas.microsoft.com/office/drawing/2014/main" id="{DEA1F4AF-0827-4ED6-83A0-8AAEA3889E7B}"/>
              </a:ext>
            </a:extLst>
          </p:cNvPr>
          <p:cNvSpPr/>
          <p:nvPr/>
        </p:nvSpPr>
        <p:spPr>
          <a:xfrm rot="21088808">
            <a:off x="1315310" y="4006837"/>
            <a:ext cx="3789848" cy="566111"/>
          </a:xfrm>
          <a:custGeom>
            <a:avLst/>
            <a:gdLst/>
            <a:ahLst/>
            <a:cxnLst/>
            <a:rect l="l" t="t" r="r" b="b"/>
            <a:pathLst>
              <a:path w="1923380" h="1010203">
                <a:moveTo>
                  <a:pt x="1418278" y="0"/>
                </a:moveTo>
                <a:lnTo>
                  <a:pt x="1923380" y="505102"/>
                </a:lnTo>
                <a:lnTo>
                  <a:pt x="1418278" y="1010203"/>
                </a:lnTo>
                <a:lnTo>
                  <a:pt x="1418278" y="757652"/>
                </a:lnTo>
                <a:lnTo>
                  <a:pt x="736602" y="757652"/>
                </a:lnTo>
                <a:cubicBezTo>
                  <a:pt x="662474" y="855460"/>
                  <a:pt x="544780" y="917660"/>
                  <a:pt x="412559" y="917660"/>
                </a:cubicBezTo>
                <a:cubicBezTo>
                  <a:pt x="184709" y="917660"/>
                  <a:pt x="0" y="732951"/>
                  <a:pt x="0" y="505101"/>
                </a:cubicBezTo>
                <a:cubicBezTo>
                  <a:pt x="0" y="277251"/>
                  <a:pt x="184709" y="92542"/>
                  <a:pt x="412559" y="92542"/>
                </a:cubicBezTo>
                <a:cubicBezTo>
                  <a:pt x="544781" y="92542"/>
                  <a:pt x="662474" y="154743"/>
                  <a:pt x="736603" y="252551"/>
                </a:cubicBezTo>
                <a:lnTo>
                  <a:pt x="1418278" y="252551"/>
                </a:lnTo>
                <a:close/>
              </a:path>
            </a:pathLst>
          </a:custGeom>
          <a:solidFill>
            <a:schemeClr val="accent4"/>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lumMod val="75000"/>
                  <a:lumOff val="25000"/>
                </a:schemeClr>
              </a:solidFill>
            </a:endParaRPr>
          </a:p>
        </p:txBody>
      </p:sp>
      <p:sp>
        <p:nvSpPr>
          <p:cNvPr id="10" name="Oval 26">
            <a:extLst>
              <a:ext uri="{FF2B5EF4-FFF2-40B4-BE49-F238E27FC236}">
                <a16:creationId xmlns:a16="http://schemas.microsoft.com/office/drawing/2014/main" id="{AD1B905F-9B5D-4CC9-8342-A66D223C2585}"/>
              </a:ext>
            </a:extLst>
          </p:cNvPr>
          <p:cNvSpPr/>
          <p:nvPr/>
        </p:nvSpPr>
        <p:spPr>
          <a:xfrm rot="21200323">
            <a:off x="1155618" y="1766279"/>
            <a:ext cx="3789848" cy="595871"/>
          </a:xfrm>
          <a:custGeom>
            <a:avLst/>
            <a:gdLst/>
            <a:ahLst/>
            <a:cxnLst/>
            <a:rect l="l" t="t" r="r" b="b"/>
            <a:pathLst>
              <a:path w="1923380" h="1010203">
                <a:moveTo>
                  <a:pt x="1418278" y="0"/>
                </a:moveTo>
                <a:lnTo>
                  <a:pt x="1923380" y="505102"/>
                </a:lnTo>
                <a:lnTo>
                  <a:pt x="1418278" y="1010203"/>
                </a:lnTo>
                <a:lnTo>
                  <a:pt x="1418278" y="757652"/>
                </a:lnTo>
                <a:lnTo>
                  <a:pt x="736602" y="757652"/>
                </a:lnTo>
                <a:cubicBezTo>
                  <a:pt x="662474" y="855460"/>
                  <a:pt x="544780" y="917660"/>
                  <a:pt x="412559" y="917660"/>
                </a:cubicBezTo>
                <a:cubicBezTo>
                  <a:pt x="184709" y="917660"/>
                  <a:pt x="0" y="732951"/>
                  <a:pt x="0" y="505101"/>
                </a:cubicBezTo>
                <a:cubicBezTo>
                  <a:pt x="0" y="277251"/>
                  <a:pt x="184709" y="92542"/>
                  <a:pt x="412559" y="92542"/>
                </a:cubicBezTo>
                <a:cubicBezTo>
                  <a:pt x="544781" y="92542"/>
                  <a:pt x="662474" y="154743"/>
                  <a:pt x="736603" y="252551"/>
                </a:cubicBezTo>
                <a:lnTo>
                  <a:pt x="1418278" y="252551"/>
                </a:lnTo>
                <a:close/>
              </a:path>
            </a:pathLst>
          </a:custGeom>
          <a:solidFill>
            <a:schemeClr val="accent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lumMod val="75000"/>
                  <a:lumOff val="25000"/>
                </a:schemeClr>
              </a:solidFill>
            </a:endParaRPr>
          </a:p>
        </p:txBody>
      </p:sp>
      <p:sp>
        <p:nvSpPr>
          <p:cNvPr id="2" name="Text Placeholder 1"/>
          <p:cNvSpPr>
            <a:spLocks noGrp="1"/>
          </p:cNvSpPr>
          <p:nvPr>
            <p:ph type="body" sz="quarter" idx="10"/>
          </p:nvPr>
        </p:nvSpPr>
        <p:spPr>
          <a:xfrm>
            <a:off x="213098" y="364297"/>
            <a:ext cx="3789848" cy="643901"/>
          </a:xfrm>
        </p:spPr>
        <p:txBody>
          <a:bodyPr>
            <a:normAutofit fontScale="62500" lnSpcReduction="20000"/>
          </a:bodyPr>
          <a:lstStyle/>
          <a:p>
            <a:r>
              <a:rPr lang="en-US" dirty="0"/>
              <a:t>Relevant Analysis</a:t>
            </a:r>
          </a:p>
        </p:txBody>
      </p:sp>
      <p:grpSp>
        <p:nvGrpSpPr>
          <p:cNvPr id="12" name="Google Shape;222;p25">
            <a:extLst>
              <a:ext uri="{FF2B5EF4-FFF2-40B4-BE49-F238E27FC236}">
                <a16:creationId xmlns:a16="http://schemas.microsoft.com/office/drawing/2014/main" id="{384E254B-41F4-4433-A054-ED320E604B5C}"/>
              </a:ext>
            </a:extLst>
          </p:cNvPr>
          <p:cNvGrpSpPr/>
          <p:nvPr/>
        </p:nvGrpSpPr>
        <p:grpSpPr>
          <a:xfrm>
            <a:off x="738403" y="871623"/>
            <a:ext cx="6472896" cy="5632337"/>
            <a:chOff x="2140283" y="-298732"/>
            <a:chExt cx="3913473" cy="4847143"/>
          </a:xfrm>
        </p:grpSpPr>
        <p:sp>
          <p:nvSpPr>
            <p:cNvPr id="15" name="Google Shape;223;p25">
              <a:extLst>
                <a:ext uri="{FF2B5EF4-FFF2-40B4-BE49-F238E27FC236}">
                  <a16:creationId xmlns:a16="http://schemas.microsoft.com/office/drawing/2014/main" id="{60EB4BEC-FA4B-43F6-BC54-D179CA6DE244}"/>
                </a:ext>
              </a:extLst>
            </p:cNvPr>
            <p:cNvSpPr/>
            <p:nvPr/>
          </p:nvSpPr>
          <p:spPr>
            <a:xfrm>
              <a:off x="4714960" y="-298732"/>
              <a:ext cx="1338796" cy="152039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err="1">
                  <a:solidFill>
                    <a:srgbClr val="FFFFFF"/>
                  </a:solidFill>
                  <a:latin typeface="Pontano Sans"/>
                  <a:ea typeface="Pontano Sans"/>
                  <a:cs typeface="Pontano Sans"/>
                  <a:sym typeface="Pontano Sans"/>
                </a:rPr>
                <a:t>Jobpaw</a:t>
              </a:r>
              <a:endParaRPr sz="2800" dirty="0">
                <a:solidFill>
                  <a:srgbClr val="FFFFFF"/>
                </a:solidFill>
                <a:latin typeface="Pontano Sans"/>
                <a:ea typeface="Pontano Sans"/>
                <a:cs typeface="Pontano Sans"/>
                <a:sym typeface="Pontano Sans"/>
              </a:endParaRPr>
            </a:p>
          </p:txBody>
        </p:sp>
        <p:sp>
          <p:nvSpPr>
            <p:cNvPr id="16" name="Google Shape;224;p25">
              <a:extLst>
                <a:ext uri="{FF2B5EF4-FFF2-40B4-BE49-F238E27FC236}">
                  <a16:creationId xmlns:a16="http://schemas.microsoft.com/office/drawing/2014/main" id="{935343BA-7884-4CFE-841F-58E3FF29E2F7}"/>
                </a:ext>
              </a:extLst>
            </p:cNvPr>
            <p:cNvSpPr/>
            <p:nvPr/>
          </p:nvSpPr>
          <p:spPr>
            <a:xfrm>
              <a:off x="2140283" y="2258800"/>
              <a:ext cx="1297050" cy="1382631"/>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dirty="0">
                  <a:latin typeface="Pontano Sans"/>
                  <a:ea typeface="Pontano Sans"/>
                  <a:cs typeface="Pontano Sans"/>
                  <a:sym typeface="Pontano Sans"/>
                </a:rPr>
                <a:t>Methodology</a:t>
              </a:r>
              <a:endParaRPr dirty="0">
                <a:latin typeface="Pontano Sans"/>
                <a:ea typeface="Pontano Sans"/>
                <a:cs typeface="Pontano Sans"/>
                <a:sym typeface="Pontano Sans"/>
              </a:endParaRPr>
            </a:p>
          </p:txBody>
        </p:sp>
        <p:sp>
          <p:nvSpPr>
            <p:cNvPr id="17" name="Google Shape;225;p25">
              <a:extLst>
                <a:ext uri="{FF2B5EF4-FFF2-40B4-BE49-F238E27FC236}">
                  <a16:creationId xmlns:a16="http://schemas.microsoft.com/office/drawing/2014/main" id="{C3D41D66-10E8-49C2-A30B-0C68ED7151B5}"/>
                </a:ext>
              </a:extLst>
            </p:cNvPr>
            <p:cNvSpPr/>
            <p:nvPr/>
          </p:nvSpPr>
          <p:spPr>
            <a:xfrm>
              <a:off x="4765762" y="1498602"/>
              <a:ext cx="1227382" cy="1520395"/>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FFFFFF"/>
                  </a:solidFill>
                  <a:latin typeface="Pontano Sans"/>
                  <a:ea typeface="Pontano Sans"/>
                  <a:cs typeface="Pontano Sans"/>
                  <a:sym typeface="Pontano Sans"/>
                </a:rPr>
                <a:t>Data Processing</a:t>
              </a:r>
              <a:endParaRPr sz="1200" dirty="0">
                <a:solidFill>
                  <a:srgbClr val="FFFFFF"/>
                </a:solidFill>
                <a:latin typeface="Pontano Sans"/>
                <a:ea typeface="Pontano Sans"/>
                <a:cs typeface="Pontano Sans"/>
                <a:sym typeface="Pontano Sans"/>
              </a:endParaRPr>
            </a:p>
          </p:txBody>
        </p:sp>
        <p:sp>
          <p:nvSpPr>
            <p:cNvPr id="19" name="Google Shape;226;p25">
              <a:extLst>
                <a:ext uri="{FF2B5EF4-FFF2-40B4-BE49-F238E27FC236}">
                  <a16:creationId xmlns:a16="http://schemas.microsoft.com/office/drawing/2014/main" id="{0EB9A6BA-3BFB-4536-875B-F59CE0660CD2}"/>
                </a:ext>
              </a:extLst>
            </p:cNvPr>
            <p:cNvSpPr/>
            <p:nvPr/>
          </p:nvSpPr>
          <p:spPr>
            <a:xfrm>
              <a:off x="4842395" y="3116149"/>
              <a:ext cx="1150749" cy="143226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FFFFFF"/>
                  </a:solidFill>
                  <a:latin typeface="Pontano Sans"/>
                  <a:ea typeface="Pontano Sans"/>
                  <a:cs typeface="Pontano Sans"/>
                  <a:sym typeface="Pontano Sans"/>
                </a:rPr>
                <a:t>Data Analysis</a:t>
              </a:r>
              <a:endParaRPr sz="1200" dirty="0">
                <a:solidFill>
                  <a:srgbClr val="FFFFFF"/>
                </a:solidFill>
                <a:latin typeface="Pontano Sans"/>
                <a:ea typeface="Pontano Sans"/>
                <a:cs typeface="Pontano Sans"/>
                <a:sym typeface="Pontano Sans"/>
              </a:endParaRPr>
            </a:p>
          </p:txBody>
        </p:sp>
      </p:grpSp>
      <p:sp>
        <p:nvSpPr>
          <p:cNvPr id="20" name="Google Shape;227;p25">
            <a:extLst>
              <a:ext uri="{FF2B5EF4-FFF2-40B4-BE49-F238E27FC236}">
                <a16:creationId xmlns:a16="http://schemas.microsoft.com/office/drawing/2014/main" id="{C6456F98-CEBF-4529-9FA4-4950099FDFF3}"/>
              </a:ext>
            </a:extLst>
          </p:cNvPr>
          <p:cNvSpPr/>
          <p:nvPr/>
        </p:nvSpPr>
        <p:spPr>
          <a:xfrm>
            <a:off x="708713" y="1239751"/>
            <a:ext cx="1992923" cy="1562700"/>
          </a:xfrm>
          <a:prstGeom prst="ellipse">
            <a:avLst/>
          </a:prstGeom>
          <a:solidFill>
            <a:schemeClr val="bg1">
              <a:lumMod val="9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Pontano Sans"/>
                <a:ea typeface="Pontano Sans"/>
                <a:cs typeface="Pontano Sans"/>
                <a:sym typeface="Pontano Sans"/>
              </a:rPr>
              <a:t>Data Source</a:t>
            </a:r>
            <a:endParaRPr dirty="0">
              <a:solidFill>
                <a:schemeClr val="dk1"/>
              </a:solidFill>
              <a:latin typeface="Pontano Sans"/>
              <a:ea typeface="Pontano Sans"/>
              <a:cs typeface="Pontano Sans"/>
              <a:sym typeface="Pontano Sans"/>
            </a:endParaRPr>
          </a:p>
        </p:txBody>
      </p:sp>
      <p:sp>
        <p:nvSpPr>
          <p:cNvPr id="21" name="Google Shape;225;p25">
            <a:extLst>
              <a:ext uri="{FF2B5EF4-FFF2-40B4-BE49-F238E27FC236}">
                <a16:creationId xmlns:a16="http://schemas.microsoft.com/office/drawing/2014/main" id="{3DD248AA-A168-4A57-97F3-9594ADF0F5A0}"/>
              </a:ext>
            </a:extLst>
          </p:cNvPr>
          <p:cNvSpPr/>
          <p:nvPr/>
        </p:nvSpPr>
        <p:spPr>
          <a:xfrm>
            <a:off x="8241584" y="3308016"/>
            <a:ext cx="1622852" cy="133910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FFFFFF"/>
                </a:solidFill>
                <a:latin typeface="Pontano Sans"/>
                <a:ea typeface="Pontano Sans"/>
                <a:cs typeface="Pontano Sans"/>
                <a:sym typeface="Pontano Sans"/>
              </a:rPr>
              <a:t>NLP Processing</a:t>
            </a:r>
            <a:endParaRPr sz="1200" dirty="0">
              <a:solidFill>
                <a:srgbClr val="FFFFFF"/>
              </a:solidFill>
              <a:latin typeface="Pontano Sans"/>
              <a:ea typeface="Pontano Sans"/>
              <a:cs typeface="Pontano Sans"/>
              <a:sym typeface="Pontano Sans"/>
            </a:endParaRPr>
          </a:p>
        </p:txBody>
      </p:sp>
    </p:spTree>
    <p:extLst>
      <p:ext uri="{BB962C8B-B14F-4D97-AF65-F5344CB8AC3E}">
        <p14:creationId xmlns:p14="http://schemas.microsoft.com/office/powerpoint/2010/main" val="3783540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A</a:t>
            </a:r>
          </a:p>
        </p:txBody>
      </p:sp>
      <p:sp>
        <p:nvSpPr>
          <p:cNvPr id="54" name="Diamond 5">
            <a:extLst>
              <a:ext uri="{FF2B5EF4-FFF2-40B4-BE49-F238E27FC236}">
                <a16:creationId xmlns:a16="http://schemas.microsoft.com/office/drawing/2014/main" id="{AEDEE15B-09BE-4416-8D55-46095E20C00D}"/>
              </a:ext>
            </a:extLst>
          </p:cNvPr>
          <p:cNvSpPr/>
          <p:nvPr/>
        </p:nvSpPr>
        <p:spPr>
          <a:xfrm>
            <a:off x="6112070" y="1492152"/>
            <a:ext cx="523149" cy="524695"/>
          </a:xfrm>
          <a:custGeom>
            <a:avLst/>
            <a:gdLst/>
            <a:ahLst/>
            <a:cxnLst/>
            <a:rect l="l" t="t" r="r" b="b"/>
            <a:pathLst>
              <a:path w="3240001" h="3249575">
                <a:moveTo>
                  <a:pt x="1275349" y="2002569"/>
                </a:moveTo>
                <a:lnTo>
                  <a:pt x="1625117" y="2233002"/>
                </a:lnTo>
                <a:lnTo>
                  <a:pt x="1968772" y="2006596"/>
                </a:lnTo>
                <a:lnTo>
                  <a:pt x="3240001" y="3249575"/>
                </a:lnTo>
                <a:lnTo>
                  <a:pt x="0" y="3249575"/>
                </a:lnTo>
                <a:close/>
                <a:moveTo>
                  <a:pt x="1067116" y="1473605"/>
                </a:moveTo>
                <a:lnTo>
                  <a:pt x="1067116" y="1581605"/>
                </a:lnTo>
                <a:lnTo>
                  <a:pt x="2183116" y="1581605"/>
                </a:lnTo>
                <a:lnTo>
                  <a:pt x="2183116" y="1473605"/>
                </a:lnTo>
                <a:close/>
                <a:moveTo>
                  <a:pt x="1067116" y="1267205"/>
                </a:moveTo>
                <a:lnTo>
                  <a:pt x="1067116" y="1375205"/>
                </a:lnTo>
                <a:lnTo>
                  <a:pt x="2183116" y="1375205"/>
                </a:lnTo>
                <a:lnTo>
                  <a:pt x="2183116" y="1267205"/>
                </a:lnTo>
                <a:close/>
                <a:moveTo>
                  <a:pt x="3240001" y="1172196"/>
                </a:moveTo>
                <a:lnTo>
                  <a:pt x="3240001" y="3142550"/>
                </a:lnTo>
                <a:lnTo>
                  <a:pt x="2026252" y="1968728"/>
                </a:lnTo>
                <a:lnTo>
                  <a:pt x="3049854" y="1294362"/>
                </a:lnTo>
                <a:close/>
                <a:moveTo>
                  <a:pt x="0" y="1172196"/>
                </a:moveTo>
                <a:lnTo>
                  <a:pt x="602850" y="1559516"/>
                </a:lnTo>
                <a:lnTo>
                  <a:pt x="1217896" y="1964719"/>
                </a:lnTo>
                <a:lnTo>
                  <a:pt x="0" y="3142550"/>
                </a:lnTo>
                <a:close/>
                <a:moveTo>
                  <a:pt x="1067116" y="1060805"/>
                </a:moveTo>
                <a:lnTo>
                  <a:pt x="1067116" y="1168805"/>
                </a:lnTo>
                <a:lnTo>
                  <a:pt x="2183116" y="1168805"/>
                </a:lnTo>
                <a:lnTo>
                  <a:pt x="2183116" y="1060805"/>
                </a:lnTo>
                <a:close/>
                <a:moveTo>
                  <a:pt x="869032" y="816137"/>
                </a:moveTo>
                <a:lnTo>
                  <a:pt x="2381200" y="816137"/>
                </a:lnTo>
                <a:lnTo>
                  <a:pt x="2381200" y="1623491"/>
                </a:lnTo>
                <a:lnTo>
                  <a:pt x="1668045" y="2093329"/>
                </a:lnTo>
                <a:lnTo>
                  <a:pt x="1625116" y="2121611"/>
                </a:lnTo>
                <a:lnTo>
                  <a:pt x="869032" y="1623491"/>
                </a:lnTo>
                <a:close/>
                <a:moveTo>
                  <a:pt x="1625116" y="0"/>
                </a:moveTo>
                <a:lnTo>
                  <a:pt x="3235286" y="1060806"/>
                </a:lnTo>
                <a:lnTo>
                  <a:pt x="2489212" y="1552331"/>
                </a:lnTo>
                <a:lnTo>
                  <a:pt x="2489212" y="708008"/>
                </a:lnTo>
                <a:lnTo>
                  <a:pt x="761020" y="708008"/>
                </a:lnTo>
                <a:lnTo>
                  <a:pt x="761020" y="1552331"/>
                </a:lnTo>
                <a:lnTo>
                  <a:pt x="14946" y="106080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5" name="Isosceles Triangle 51">
            <a:extLst>
              <a:ext uri="{FF2B5EF4-FFF2-40B4-BE49-F238E27FC236}">
                <a16:creationId xmlns:a16="http://schemas.microsoft.com/office/drawing/2014/main" id="{2296D13E-298C-4F01-A77D-43547A7AEFA9}"/>
              </a:ext>
            </a:extLst>
          </p:cNvPr>
          <p:cNvSpPr/>
          <p:nvPr/>
        </p:nvSpPr>
        <p:spPr>
          <a:xfrm>
            <a:off x="5273316" y="1562686"/>
            <a:ext cx="523147" cy="383626"/>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Isosceles Triangle 57">
            <a:extLst>
              <a:ext uri="{FF2B5EF4-FFF2-40B4-BE49-F238E27FC236}">
                <a16:creationId xmlns:a16="http://schemas.microsoft.com/office/drawing/2014/main" id="{4E76B488-B2CD-463B-861A-27D4912FE160}"/>
              </a:ext>
            </a:extLst>
          </p:cNvPr>
          <p:cNvSpPr/>
          <p:nvPr/>
        </p:nvSpPr>
        <p:spPr>
          <a:xfrm>
            <a:off x="6114156" y="4520206"/>
            <a:ext cx="313133" cy="707899"/>
          </a:xfrm>
          <a:custGeom>
            <a:avLst/>
            <a:gdLst>
              <a:gd name="connsiteX0" fmla="*/ 1148449 w 1346449"/>
              <a:gd name="connsiteY0" fmla="*/ 2457725 h 3249725"/>
              <a:gd name="connsiteX1" fmla="*/ 198001 w 1346449"/>
              <a:gd name="connsiteY1" fmla="*/ 2457725 h 3249725"/>
              <a:gd name="connsiteX2" fmla="*/ 1 w 1346449"/>
              <a:gd name="connsiteY2" fmla="*/ 3249725 h 3249725"/>
              <a:gd name="connsiteX3" fmla="*/ 1346449 w 1346449"/>
              <a:gd name="connsiteY3" fmla="*/ 3249725 h 3249725"/>
              <a:gd name="connsiteX4" fmla="*/ 1148449 w 1346449"/>
              <a:gd name="connsiteY4" fmla="*/ 2457725 h 3249725"/>
              <a:gd name="connsiteX5" fmla="*/ 755186 w 1346449"/>
              <a:gd name="connsiteY5" fmla="*/ 82950 h 3249725"/>
              <a:gd name="connsiteX6" fmla="*/ 734449 w 1346449"/>
              <a:gd name="connsiteY6" fmla="*/ 1314594 h 3249725"/>
              <a:gd name="connsiteX7" fmla="*/ 853246 w 1346449"/>
              <a:gd name="connsiteY7" fmla="*/ 1483214 h 3249725"/>
              <a:gd name="connsiteX8" fmla="*/ 673226 w 1346449"/>
              <a:gd name="connsiteY8" fmla="*/ 1663234 h 3249725"/>
              <a:gd name="connsiteX9" fmla="*/ 493206 w 1346449"/>
              <a:gd name="connsiteY9" fmla="*/ 1483214 h 3249725"/>
              <a:gd name="connsiteX10" fmla="*/ 612000 w 1346449"/>
              <a:gd name="connsiteY10" fmla="*/ 1314595 h 3249725"/>
              <a:gd name="connsiteX11" fmla="*/ 612000 w 1346449"/>
              <a:gd name="connsiteY11" fmla="*/ 0 h 3249725"/>
              <a:gd name="connsiteX12" fmla="*/ 2939 w 1346449"/>
              <a:gd name="connsiteY12" fmla="*/ 1574694 h 3249725"/>
              <a:gd name="connsiteX13" fmla="*/ 0 w 1346449"/>
              <a:gd name="connsiteY13" fmla="*/ 1574694 h 3249725"/>
              <a:gd name="connsiteX14" fmla="*/ 2009 w 1346449"/>
              <a:gd name="connsiteY14" fmla="*/ 1577097 h 3249725"/>
              <a:gd name="connsiteX15" fmla="*/ 0 w 1346449"/>
              <a:gd name="connsiteY15" fmla="*/ 1582292 h 3249725"/>
              <a:gd name="connsiteX16" fmla="*/ 6353 w 1346449"/>
              <a:gd name="connsiteY16" fmla="*/ 1582292 h 3249725"/>
              <a:gd name="connsiteX17" fmla="*/ 273414 w 1346449"/>
              <a:gd name="connsiteY17" fmla="*/ 2376121 h 3249725"/>
              <a:gd name="connsiteX18" fmla="*/ 1091887 w 1346449"/>
              <a:gd name="connsiteY18" fmla="*/ 2366694 h 3249725"/>
              <a:gd name="connsiteX19" fmla="*/ 1340768 w 1346449"/>
              <a:gd name="connsiteY19" fmla="*/ 1582292 h 3249725"/>
              <a:gd name="connsiteX20" fmla="*/ 1346449 w 1346449"/>
              <a:gd name="connsiteY20" fmla="*/ 1582292 h 3249725"/>
              <a:gd name="connsiteX21" fmla="*/ 1344512 w 1346449"/>
              <a:gd name="connsiteY21" fmla="*/ 1577284 h 3249725"/>
              <a:gd name="connsiteX22" fmla="*/ 1346448 w 1346449"/>
              <a:gd name="connsiteY22" fmla="*/ 1574694 h 3249725"/>
              <a:gd name="connsiteX23" fmla="*/ 1343510 w 1346449"/>
              <a:gd name="connsiteY23" fmla="*/ 1574694 h 3249725"/>
              <a:gd name="connsiteX24" fmla="*/ 755186 w 1346449"/>
              <a:gd name="connsiteY24" fmla="*/ 82950 h 3249725"/>
              <a:gd name="connsiteX0" fmla="*/ 1148449 w 1346449"/>
              <a:gd name="connsiteY0" fmla="*/ 2374775 h 3166775"/>
              <a:gd name="connsiteX1" fmla="*/ 198001 w 1346449"/>
              <a:gd name="connsiteY1" fmla="*/ 2374775 h 3166775"/>
              <a:gd name="connsiteX2" fmla="*/ 1 w 1346449"/>
              <a:gd name="connsiteY2" fmla="*/ 3166775 h 3166775"/>
              <a:gd name="connsiteX3" fmla="*/ 1346449 w 1346449"/>
              <a:gd name="connsiteY3" fmla="*/ 3166775 h 3166775"/>
              <a:gd name="connsiteX4" fmla="*/ 1148449 w 1346449"/>
              <a:gd name="connsiteY4" fmla="*/ 2374775 h 3166775"/>
              <a:gd name="connsiteX5" fmla="*/ 755186 w 1346449"/>
              <a:gd name="connsiteY5" fmla="*/ 0 h 3166775"/>
              <a:gd name="connsiteX6" fmla="*/ 734449 w 1346449"/>
              <a:gd name="connsiteY6" fmla="*/ 1231644 h 3166775"/>
              <a:gd name="connsiteX7" fmla="*/ 853246 w 1346449"/>
              <a:gd name="connsiteY7" fmla="*/ 1400264 h 3166775"/>
              <a:gd name="connsiteX8" fmla="*/ 673226 w 1346449"/>
              <a:gd name="connsiteY8" fmla="*/ 1580284 h 3166775"/>
              <a:gd name="connsiteX9" fmla="*/ 493206 w 1346449"/>
              <a:gd name="connsiteY9" fmla="*/ 1400264 h 3166775"/>
              <a:gd name="connsiteX10" fmla="*/ 612000 w 1346449"/>
              <a:gd name="connsiteY10" fmla="*/ 1231645 h 3166775"/>
              <a:gd name="connsiteX11" fmla="*/ 591263 w 1346449"/>
              <a:gd name="connsiteY11" fmla="*/ 10368 h 3166775"/>
              <a:gd name="connsiteX12" fmla="*/ 2939 w 1346449"/>
              <a:gd name="connsiteY12" fmla="*/ 1491744 h 3166775"/>
              <a:gd name="connsiteX13" fmla="*/ 0 w 1346449"/>
              <a:gd name="connsiteY13" fmla="*/ 1491744 h 3166775"/>
              <a:gd name="connsiteX14" fmla="*/ 2009 w 1346449"/>
              <a:gd name="connsiteY14" fmla="*/ 1494147 h 3166775"/>
              <a:gd name="connsiteX15" fmla="*/ 0 w 1346449"/>
              <a:gd name="connsiteY15" fmla="*/ 1499342 h 3166775"/>
              <a:gd name="connsiteX16" fmla="*/ 6353 w 1346449"/>
              <a:gd name="connsiteY16" fmla="*/ 1499342 h 3166775"/>
              <a:gd name="connsiteX17" fmla="*/ 273414 w 1346449"/>
              <a:gd name="connsiteY17" fmla="*/ 2293171 h 3166775"/>
              <a:gd name="connsiteX18" fmla="*/ 1091887 w 1346449"/>
              <a:gd name="connsiteY18" fmla="*/ 2283744 h 3166775"/>
              <a:gd name="connsiteX19" fmla="*/ 1340768 w 1346449"/>
              <a:gd name="connsiteY19" fmla="*/ 1499342 h 3166775"/>
              <a:gd name="connsiteX20" fmla="*/ 1346449 w 1346449"/>
              <a:gd name="connsiteY20" fmla="*/ 1499342 h 3166775"/>
              <a:gd name="connsiteX21" fmla="*/ 1344512 w 1346449"/>
              <a:gd name="connsiteY21" fmla="*/ 1494334 h 3166775"/>
              <a:gd name="connsiteX22" fmla="*/ 1346448 w 1346449"/>
              <a:gd name="connsiteY22" fmla="*/ 1491744 h 3166775"/>
              <a:gd name="connsiteX23" fmla="*/ 1343510 w 1346449"/>
              <a:gd name="connsiteY23" fmla="*/ 1491744 h 3166775"/>
              <a:gd name="connsiteX24" fmla="*/ 755186 w 1346449"/>
              <a:gd name="connsiteY24" fmla="*/ 0 h 31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46449" h="3166775">
                <a:moveTo>
                  <a:pt x="1148449" y="2374775"/>
                </a:moveTo>
                <a:lnTo>
                  <a:pt x="198001" y="2374775"/>
                </a:lnTo>
                <a:lnTo>
                  <a:pt x="1" y="3166775"/>
                </a:lnTo>
                <a:lnTo>
                  <a:pt x="1346449" y="3166775"/>
                </a:lnTo>
                <a:lnTo>
                  <a:pt x="1148449" y="2374775"/>
                </a:lnTo>
                <a:close/>
                <a:moveTo>
                  <a:pt x="755186" y="0"/>
                </a:moveTo>
                <a:cubicBezTo>
                  <a:pt x="755186" y="438198"/>
                  <a:pt x="734449" y="793446"/>
                  <a:pt x="734449" y="1231644"/>
                </a:cubicBezTo>
                <a:cubicBezTo>
                  <a:pt x="803843" y="1256124"/>
                  <a:pt x="853246" y="1322425"/>
                  <a:pt x="853246" y="1400264"/>
                </a:cubicBezTo>
                <a:cubicBezTo>
                  <a:pt x="853246" y="1499686"/>
                  <a:pt x="772648" y="1580284"/>
                  <a:pt x="673226" y="1580284"/>
                </a:cubicBezTo>
                <a:cubicBezTo>
                  <a:pt x="573804" y="1580284"/>
                  <a:pt x="493206" y="1499686"/>
                  <a:pt x="493206" y="1400264"/>
                </a:cubicBezTo>
                <a:cubicBezTo>
                  <a:pt x="493206" y="1322426"/>
                  <a:pt x="542608" y="1256126"/>
                  <a:pt x="612000" y="1231645"/>
                </a:cubicBezTo>
                <a:lnTo>
                  <a:pt x="591263" y="10368"/>
                </a:lnTo>
                <a:lnTo>
                  <a:pt x="2939" y="1491744"/>
                </a:lnTo>
                <a:lnTo>
                  <a:pt x="0" y="1491744"/>
                </a:lnTo>
                <a:lnTo>
                  <a:pt x="2009" y="1494147"/>
                </a:lnTo>
                <a:lnTo>
                  <a:pt x="0" y="1499342"/>
                </a:lnTo>
                <a:lnTo>
                  <a:pt x="6353" y="1499342"/>
                </a:lnTo>
                <a:cubicBezTo>
                  <a:pt x="274151" y="1797289"/>
                  <a:pt x="320153" y="2031319"/>
                  <a:pt x="273414" y="2293171"/>
                </a:cubicBezTo>
                <a:lnTo>
                  <a:pt x="1091887" y="2283744"/>
                </a:lnTo>
                <a:cubicBezTo>
                  <a:pt x="1035756" y="1984266"/>
                  <a:pt x="1081794" y="1833397"/>
                  <a:pt x="1340768" y="1499342"/>
                </a:cubicBezTo>
                <a:lnTo>
                  <a:pt x="1346449" y="1499342"/>
                </a:lnTo>
                <a:lnTo>
                  <a:pt x="1344512" y="1494334"/>
                </a:lnTo>
                <a:cubicBezTo>
                  <a:pt x="1345124" y="1493447"/>
                  <a:pt x="1345785" y="1492596"/>
                  <a:pt x="1346448" y="1491744"/>
                </a:cubicBezTo>
                <a:lnTo>
                  <a:pt x="1343510" y="1491744"/>
                </a:lnTo>
                <a:cubicBezTo>
                  <a:pt x="1140490" y="966846"/>
                  <a:pt x="958206" y="524898"/>
                  <a:pt x="7551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57" name="Rectangle 7">
            <a:extLst>
              <a:ext uri="{FF2B5EF4-FFF2-40B4-BE49-F238E27FC236}">
                <a16:creationId xmlns:a16="http://schemas.microsoft.com/office/drawing/2014/main" id="{84693C49-05C6-4CD0-A900-4B843CF3016D}"/>
              </a:ext>
            </a:extLst>
          </p:cNvPr>
          <p:cNvSpPr/>
          <p:nvPr/>
        </p:nvSpPr>
        <p:spPr>
          <a:xfrm rot="18900000">
            <a:off x="9505448" y="3624811"/>
            <a:ext cx="320383" cy="50273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8" name="Parallelogram 15">
            <a:extLst>
              <a:ext uri="{FF2B5EF4-FFF2-40B4-BE49-F238E27FC236}">
                <a16:creationId xmlns:a16="http://schemas.microsoft.com/office/drawing/2014/main" id="{7A9FBE9D-EE5A-4F1B-8EDD-3D011F43183E}"/>
              </a:ext>
            </a:extLst>
          </p:cNvPr>
          <p:cNvSpPr/>
          <p:nvPr/>
        </p:nvSpPr>
        <p:spPr>
          <a:xfrm flipH="1">
            <a:off x="5267026" y="4641909"/>
            <a:ext cx="464493" cy="464493"/>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9" name="Freeform 19">
            <a:extLst>
              <a:ext uri="{FF2B5EF4-FFF2-40B4-BE49-F238E27FC236}">
                <a16:creationId xmlns:a16="http://schemas.microsoft.com/office/drawing/2014/main" id="{DD59881D-26FD-493B-8AE1-06C59DF34840}"/>
              </a:ext>
            </a:extLst>
          </p:cNvPr>
          <p:cNvSpPr/>
          <p:nvPr/>
        </p:nvSpPr>
        <p:spPr>
          <a:xfrm>
            <a:off x="7745410" y="3642506"/>
            <a:ext cx="460778" cy="453389"/>
          </a:xfrm>
          <a:custGeom>
            <a:avLst/>
            <a:gdLst/>
            <a:ahLst/>
            <a:cxnLst/>
            <a:rect l="l" t="t" r="r" b="b"/>
            <a:pathLst>
              <a:path w="3214097" h="3162551">
                <a:moveTo>
                  <a:pt x="1014592" y="2306036"/>
                </a:moveTo>
                <a:cubicBezTo>
                  <a:pt x="854868" y="2306036"/>
                  <a:pt x="725386" y="2435518"/>
                  <a:pt x="725386" y="2595242"/>
                </a:cubicBezTo>
                <a:cubicBezTo>
                  <a:pt x="725386" y="2754966"/>
                  <a:pt x="854868" y="2884448"/>
                  <a:pt x="1014592" y="2884448"/>
                </a:cubicBezTo>
                <a:cubicBezTo>
                  <a:pt x="1174316" y="2884448"/>
                  <a:pt x="1303798" y="2754966"/>
                  <a:pt x="1303798" y="2595242"/>
                </a:cubicBezTo>
                <a:cubicBezTo>
                  <a:pt x="1303798" y="2435518"/>
                  <a:pt x="1174316" y="2306036"/>
                  <a:pt x="1014592" y="2306036"/>
                </a:cubicBezTo>
                <a:close/>
                <a:moveTo>
                  <a:pt x="481275" y="1691816"/>
                </a:moveTo>
                <a:cubicBezTo>
                  <a:pt x="321551" y="1691816"/>
                  <a:pt x="192069" y="1821298"/>
                  <a:pt x="192069" y="1981022"/>
                </a:cubicBezTo>
                <a:cubicBezTo>
                  <a:pt x="192069" y="2140746"/>
                  <a:pt x="321551" y="2270228"/>
                  <a:pt x="481275" y="2270228"/>
                </a:cubicBezTo>
                <a:cubicBezTo>
                  <a:pt x="640999" y="2270228"/>
                  <a:pt x="770481" y="2140746"/>
                  <a:pt x="770481" y="1981022"/>
                </a:cubicBezTo>
                <a:cubicBezTo>
                  <a:pt x="770481" y="1821298"/>
                  <a:pt x="640999" y="1691816"/>
                  <a:pt x="481275" y="1691816"/>
                </a:cubicBezTo>
                <a:close/>
                <a:moveTo>
                  <a:pt x="2764751" y="1113404"/>
                </a:moveTo>
                <a:cubicBezTo>
                  <a:pt x="2605027" y="1113404"/>
                  <a:pt x="2475545" y="1242886"/>
                  <a:pt x="2475545" y="1402610"/>
                </a:cubicBezTo>
                <a:cubicBezTo>
                  <a:pt x="2475545" y="1562334"/>
                  <a:pt x="2605027" y="1691816"/>
                  <a:pt x="2764751" y="1691816"/>
                </a:cubicBezTo>
                <a:cubicBezTo>
                  <a:pt x="2924475" y="1691816"/>
                  <a:pt x="3053957" y="1562334"/>
                  <a:pt x="3053957" y="1402610"/>
                </a:cubicBezTo>
                <a:cubicBezTo>
                  <a:pt x="3053957" y="1242886"/>
                  <a:pt x="2924475" y="1113404"/>
                  <a:pt x="2764751" y="1113404"/>
                </a:cubicBezTo>
                <a:close/>
                <a:moveTo>
                  <a:pt x="532503" y="881964"/>
                </a:moveTo>
                <a:cubicBezTo>
                  <a:pt x="372779" y="881964"/>
                  <a:pt x="243297" y="1011446"/>
                  <a:pt x="243297" y="1171170"/>
                </a:cubicBezTo>
                <a:cubicBezTo>
                  <a:pt x="243297" y="1330894"/>
                  <a:pt x="372779" y="1460376"/>
                  <a:pt x="532503" y="1460376"/>
                </a:cubicBezTo>
                <a:cubicBezTo>
                  <a:pt x="692227" y="1460376"/>
                  <a:pt x="821709" y="1330894"/>
                  <a:pt x="821709" y="1171170"/>
                </a:cubicBezTo>
                <a:cubicBezTo>
                  <a:pt x="821709" y="1011446"/>
                  <a:pt x="692227" y="881964"/>
                  <a:pt x="532503" y="881964"/>
                </a:cubicBezTo>
                <a:close/>
                <a:moveTo>
                  <a:pt x="1162143" y="321316"/>
                </a:moveTo>
                <a:cubicBezTo>
                  <a:pt x="1002419" y="321316"/>
                  <a:pt x="872937" y="450798"/>
                  <a:pt x="872937" y="610522"/>
                </a:cubicBezTo>
                <a:cubicBezTo>
                  <a:pt x="872937" y="770246"/>
                  <a:pt x="1002419" y="899728"/>
                  <a:pt x="1162143" y="899728"/>
                </a:cubicBezTo>
                <a:cubicBezTo>
                  <a:pt x="1321867" y="899728"/>
                  <a:pt x="1451349" y="770246"/>
                  <a:pt x="1451349" y="610522"/>
                </a:cubicBezTo>
                <a:cubicBezTo>
                  <a:pt x="1451349" y="450798"/>
                  <a:pt x="1321867" y="321316"/>
                  <a:pt x="1162143" y="321316"/>
                </a:cubicBezTo>
                <a:close/>
                <a:moveTo>
                  <a:pt x="1963447" y="177300"/>
                </a:moveTo>
                <a:cubicBezTo>
                  <a:pt x="1803723" y="177300"/>
                  <a:pt x="1674241" y="306782"/>
                  <a:pt x="1674241" y="466506"/>
                </a:cubicBezTo>
                <a:cubicBezTo>
                  <a:pt x="1674241" y="626230"/>
                  <a:pt x="1803723" y="755712"/>
                  <a:pt x="1963447" y="755712"/>
                </a:cubicBezTo>
                <a:cubicBezTo>
                  <a:pt x="2123171" y="755712"/>
                  <a:pt x="2252653" y="626230"/>
                  <a:pt x="2252653" y="466506"/>
                </a:cubicBezTo>
                <a:cubicBezTo>
                  <a:pt x="2252653" y="306782"/>
                  <a:pt x="2123171" y="177300"/>
                  <a:pt x="1963447" y="177300"/>
                </a:cubicBezTo>
                <a:close/>
                <a:moveTo>
                  <a:pt x="1752672" y="312"/>
                </a:moveTo>
                <a:cubicBezTo>
                  <a:pt x="1817888" y="-690"/>
                  <a:pt x="1885249" y="703"/>
                  <a:pt x="1954799" y="4657"/>
                </a:cubicBezTo>
                <a:cubicBezTo>
                  <a:pt x="2504015" y="53541"/>
                  <a:pt x="2975590" y="412975"/>
                  <a:pt x="3145244" y="944937"/>
                </a:cubicBezTo>
                <a:cubicBezTo>
                  <a:pt x="3412664" y="2126757"/>
                  <a:pt x="2837568" y="2017487"/>
                  <a:pt x="2506889" y="1867964"/>
                </a:cubicBezTo>
                <a:cubicBezTo>
                  <a:pt x="1580987" y="1673869"/>
                  <a:pt x="2725425" y="3197869"/>
                  <a:pt x="1014520" y="3161925"/>
                </a:cubicBezTo>
                <a:cubicBezTo>
                  <a:pt x="-14898" y="3061283"/>
                  <a:pt x="-138545" y="1873713"/>
                  <a:pt x="108747" y="1100212"/>
                </a:cubicBezTo>
                <a:cubicBezTo>
                  <a:pt x="278579" y="569148"/>
                  <a:pt x="774429" y="15339"/>
                  <a:pt x="1752672" y="312"/>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0" name="Rectangle 30">
            <a:extLst>
              <a:ext uri="{FF2B5EF4-FFF2-40B4-BE49-F238E27FC236}">
                <a16:creationId xmlns:a16="http://schemas.microsoft.com/office/drawing/2014/main" id="{3BFEE74E-183A-4C32-9BDF-AC2573B061E0}"/>
              </a:ext>
            </a:extLst>
          </p:cNvPr>
          <p:cNvSpPr/>
          <p:nvPr/>
        </p:nvSpPr>
        <p:spPr>
          <a:xfrm>
            <a:off x="11063701" y="3600566"/>
            <a:ext cx="464493" cy="463135"/>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1" name="Rectangle 7">
            <a:extLst>
              <a:ext uri="{FF2B5EF4-FFF2-40B4-BE49-F238E27FC236}">
                <a16:creationId xmlns:a16="http://schemas.microsoft.com/office/drawing/2014/main" id="{A2454068-D6A0-42C7-BCE1-D03833DCF2E4}"/>
              </a:ext>
            </a:extLst>
          </p:cNvPr>
          <p:cNvSpPr/>
          <p:nvPr/>
        </p:nvSpPr>
        <p:spPr>
          <a:xfrm>
            <a:off x="6950824" y="1518716"/>
            <a:ext cx="471567" cy="471567"/>
          </a:xfrm>
          <a:custGeom>
            <a:avLst/>
            <a:gdLst/>
            <a:ahLst/>
            <a:cxnLst/>
            <a:rect l="l" t="t" r="r" b="b"/>
            <a:pathLst>
              <a:path w="3240000" h="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2" name="Rectangle 15">
            <a:extLst>
              <a:ext uri="{FF2B5EF4-FFF2-40B4-BE49-F238E27FC236}">
                <a16:creationId xmlns:a16="http://schemas.microsoft.com/office/drawing/2014/main" id="{ECBB7944-2021-44C3-960E-8480CFC6DEF9}"/>
              </a:ext>
            </a:extLst>
          </p:cNvPr>
          <p:cNvSpPr/>
          <p:nvPr/>
        </p:nvSpPr>
        <p:spPr>
          <a:xfrm rot="5400000">
            <a:off x="7737684" y="1518715"/>
            <a:ext cx="472195" cy="471568"/>
          </a:xfrm>
          <a:custGeom>
            <a:avLst/>
            <a:gdLst/>
            <a:ahLst/>
            <a:cxnLst/>
            <a:rect l="l" t="t" r="r" b="b"/>
            <a:pathLst>
              <a:path w="3244313" h="3240000">
                <a:moveTo>
                  <a:pt x="2055482" y="677891"/>
                </a:moveTo>
                <a:lnTo>
                  <a:pt x="2055482" y="209891"/>
                </a:lnTo>
                <a:lnTo>
                  <a:pt x="2919482" y="209891"/>
                </a:lnTo>
                <a:lnTo>
                  <a:pt x="2919482" y="677891"/>
                </a:lnTo>
                <a:close/>
                <a:moveTo>
                  <a:pt x="1695482" y="1397971"/>
                </a:moveTo>
                <a:lnTo>
                  <a:pt x="1695482" y="929971"/>
                </a:lnTo>
                <a:lnTo>
                  <a:pt x="2919482" y="929971"/>
                </a:lnTo>
                <a:lnTo>
                  <a:pt x="2919482" y="1397971"/>
                </a:lnTo>
                <a:close/>
                <a:moveTo>
                  <a:pt x="1335482" y="2118051"/>
                </a:moveTo>
                <a:lnTo>
                  <a:pt x="1335482" y="1650051"/>
                </a:lnTo>
                <a:lnTo>
                  <a:pt x="2919482" y="1650051"/>
                </a:lnTo>
                <a:lnTo>
                  <a:pt x="2919482" y="2118051"/>
                </a:lnTo>
                <a:close/>
                <a:moveTo>
                  <a:pt x="975482" y="2838131"/>
                </a:moveTo>
                <a:lnTo>
                  <a:pt x="975482" y="2370131"/>
                </a:lnTo>
                <a:lnTo>
                  <a:pt x="2919482" y="2370131"/>
                </a:lnTo>
                <a:lnTo>
                  <a:pt x="2919482" y="2838131"/>
                </a:lnTo>
                <a:close/>
                <a:moveTo>
                  <a:pt x="10788" y="2651034"/>
                </a:moveTo>
                <a:lnTo>
                  <a:pt x="1168116" y="646484"/>
                </a:lnTo>
                <a:lnTo>
                  <a:pt x="1038664" y="571745"/>
                </a:lnTo>
                <a:lnTo>
                  <a:pt x="1533856" y="311959"/>
                </a:lnTo>
                <a:lnTo>
                  <a:pt x="1556471" y="870701"/>
                </a:lnTo>
                <a:lnTo>
                  <a:pt x="1427019" y="795962"/>
                </a:lnTo>
                <a:lnTo>
                  <a:pt x="269691" y="2800512"/>
                </a:lnTo>
                <a:close/>
                <a:moveTo>
                  <a:pt x="0" y="3240000"/>
                </a:moveTo>
                <a:lnTo>
                  <a:pt x="0" y="3060000"/>
                </a:lnTo>
                <a:lnTo>
                  <a:pt x="3064313" y="3060000"/>
                </a:lnTo>
                <a:lnTo>
                  <a:pt x="3064313" y="0"/>
                </a:lnTo>
                <a:lnTo>
                  <a:pt x="3244313" y="0"/>
                </a:lnTo>
                <a:lnTo>
                  <a:pt x="3244313" y="3240000"/>
                </a:lnTo>
                <a:lnTo>
                  <a:pt x="3240000" y="3240000"/>
                </a:lnTo>
                <a:lnTo>
                  <a:pt x="3064313" y="324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3" name="Pie 24">
            <a:extLst>
              <a:ext uri="{FF2B5EF4-FFF2-40B4-BE49-F238E27FC236}">
                <a16:creationId xmlns:a16="http://schemas.microsoft.com/office/drawing/2014/main" id="{DB38F196-AF37-4B00-AA3E-183F9372FBAD}"/>
              </a:ext>
            </a:extLst>
          </p:cNvPr>
          <p:cNvSpPr/>
          <p:nvPr/>
        </p:nvSpPr>
        <p:spPr>
          <a:xfrm>
            <a:off x="6809927" y="4618984"/>
            <a:ext cx="513183" cy="510342"/>
          </a:xfrm>
          <a:custGeom>
            <a:avLst/>
            <a:gdLst/>
            <a:ahLst/>
            <a:cxnLst/>
            <a:rect l="l" t="t" r="r" b="b"/>
            <a:pathLst>
              <a:path w="3228711" h="3210836">
                <a:moveTo>
                  <a:pt x="351626" y="695968"/>
                </a:moveTo>
                <a:lnTo>
                  <a:pt x="1548007" y="1678300"/>
                </a:lnTo>
                <a:lnTo>
                  <a:pt x="236194" y="2500159"/>
                </a:lnTo>
                <a:cubicBezTo>
                  <a:pt x="-116985" y="1936431"/>
                  <a:pt x="-70514" y="1210092"/>
                  <a:pt x="351626" y="695968"/>
                </a:cubicBezTo>
                <a:close/>
                <a:moveTo>
                  <a:pt x="1957429" y="262366"/>
                </a:moveTo>
                <a:cubicBezTo>
                  <a:pt x="2634256" y="359480"/>
                  <a:pt x="3156733" y="907132"/>
                  <a:pt x="3221913" y="1587776"/>
                </a:cubicBezTo>
                <a:cubicBezTo>
                  <a:pt x="3287093" y="2268421"/>
                  <a:pt x="2878048" y="2905277"/>
                  <a:pt x="2231953" y="3129078"/>
                </a:cubicBezTo>
                <a:cubicBezTo>
                  <a:pt x="1585858" y="3352879"/>
                  <a:pt x="870522" y="3105497"/>
                  <a:pt x="500715" y="2530372"/>
                </a:cubicBezTo>
                <a:lnTo>
                  <a:pt x="1746987" y="1729019"/>
                </a:lnTo>
                <a:close/>
                <a:moveTo>
                  <a:pt x="1604447" y="200"/>
                </a:moveTo>
                <a:cubicBezTo>
                  <a:pt x="1665125" y="-778"/>
                  <a:pt x="1726175" y="1809"/>
                  <a:pt x="1787307" y="8072"/>
                </a:cubicBezTo>
                <a:lnTo>
                  <a:pt x="1629532" y="1548011"/>
                </a:lnTo>
                <a:lnTo>
                  <a:pt x="483856" y="506987"/>
                </a:lnTo>
                <a:cubicBezTo>
                  <a:pt x="773141" y="188622"/>
                  <a:pt x="1179697" y="7051"/>
                  <a:pt x="1604447" y="20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4" name="Parallelogram 30">
            <a:extLst>
              <a:ext uri="{FF2B5EF4-FFF2-40B4-BE49-F238E27FC236}">
                <a16:creationId xmlns:a16="http://schemas.microsoft.com/office/drawing/2014/main" id="{07A9DF64-EAEC-4F98-A0C9-E2239CA0F425}"/>
              </a:ext>
            </a:extLst>
          </p:cNvPr>
          <p:cNvSpPr/>
          <p:nvPr/>
        </p:nvSpPr>
        <p:spPr>
          <a:xfrm flipH="1">
            <a:off x="11038458" y="2527766"/>
            <a:ext cx="514976" cy="516250"/>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5" name="Block Arc 14">
            <a:extLst>
              <a:ext uri="{FF2B5EF4-FFF2-40B4-BE49-F238E27FC236}">
                <a16:creationId xmlns:a16="http://schemas.microsoft.com/office/drawing/2014/main" id="{F84CC100-88A8-4E3E-8091-D49E44C308ED}"/>
              </a:ext>
            </a:extLst>
          </p:cNvPr>
          <p:cNvSpPr/>
          <p:nvPr/>
        </p:nvSpPr>
        <p:spPr>
          <a:xfrm rot="16200000">
            <a:off x="8525358" y="1470612"/>
            <a:ext cx="567400" cy="567774"/>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6" name="Block Arc 41">
            <a:extLst>
              <a:ext uri="{FF2B5EF4-FFF2-40B4-BE49-F238E27FC236}">
                <a16:creationId xmlns:a16="http://schemas.microsoft.com/office/drawing/2014/main" id="{39949893-05ED-44C7-999C-84CE9B52D118}"/>
              </a:ext>
            </a:extLst>
          </p:cNvPr>
          <p:cNvSpPr/>
          <p:nvPr/>
        </p:nvSpPr>
        <p:spPr>
          <a:xfrm>
            <a:off x="9408551" y="1424302"/>
            <a:ext cx="473301" cy="660394"/>
          </a:xfrm>
          <a:custGeom>
            <a:avLst/>
            <a:gdLst/>
            <a:ahLst/>
            <a:cxnLst/>
            <a:rect l="l" t="t" r="r" b="b"/>
            <a:pathLst>
              <a:path w="2512265" h="3505352">
                <a:moveTo>
                  <a:pt x="1276582" y="2106401"/>
                </a:moveTo>
                <a:cubicBezTo>
                  <a:pt x="1154832" y="2195007"/>
                  <a:pt x="1018024" y="2262207"/>
                  <a:pt x="871321" y="2302645"/>
                </a:cubicBezTo>
                <a:cubicBezTo>
                  <a:pt x="1041049" y="2346709"/>
                  <a:pt x="1216984" y="2342691"/>
                  <a:pt x="1380867" y="2295542"/>
                </a:cubicBezTo>
                <a:cubicBezTo>
                  <a:pt x="1352791" y="2227964"/>
                  <a:pt x="1317377" y="2164934"/>
                  <a:pt x="1276582" y="2106401"/>
                </a:cubicBezTo>
                <a:close/>
                <a:moveTo>
                  <a:pt x="931061" y="1768598"/>
                </a:moveTo>
                <a:lnTo>
                  <a:pt x="785084" y="2021438"/>
                </a:lnTo>
                <a:lnTo>
                  <a:pt x="684448" y="2196711"/>
                </a:lnTo>
                <a:cubicBezTo>
                  <a:pt x="868931" y="2169533"/>
                  <a:pt x="1041385" y="2098006"/>
                  <a:pt x="1189228" y="1991290"/>
                </a:cubicBezTo>
                <a:cubicBezTo>
                  <a:pt x="1113839" y="1904543"/>
                  <a:pt x="1026949" y="1829435"/>
                  <a:pt x="931061" y="1768598"/>
                </a:cubicBezTo>
                <a:close/>
                <a:moveTo>
                  <a:pt x="1626242" y="1739577"/>
                </a:moveTo>
                <a:cubicBezTo>
                  <a:pt x="1556851" y="1850020"/>
                  <a:pt x="1471526" y="1947792"/>
                  <a:pt x="1374302" y="2030973"/>
                </a:cubicBezTo>
                <a:cubicBezTo>
                  <a:pt x="1422822" y="2099916"/>
                  <a:pt x="1464618" y="2174537"/>
                  <a:pt x="1497466" y="2254701"/>
                </a:cubicBezTo>
                <a:cubicBezTo>
                  <a:pt x="1664534" y="2184833"/>
                  <a:pt x="1813198" y="2068027"/>
                  <a:pt x="1922549" y="1910651"/>
                </a:cubicBezTo>
                <a:close/>
                <a:moveTo>
                  <a:pt x="531158" y="1601275"/>
                </a:moveTo>
                <a:cubicBezTo>
                  <a:pt x="514831" y="1769123"/>
                  <a:pt x="535254" y="1939877"/>
                  <a:pt x="594029" y="2101141"/>
                </a:cubicBezTo>
                <a:lnTo>
                  <a:pt x="822377" y="1705631"/>
                </a:lnTo>
                <a:cubicBezTo>
                  <a:pt x="730789" y="1658398"/>
                  <a:pt x="632873" y="1623335"/>
                  <a:pt x="531158" y="1601275"/>
                </a:cubicBezTo>
                <a:close/>
                <a:moveTo>
                  <a:pt x="270885" y="1572115"/>
                </a:moveTo>
                <a:cubicBezTo>
                  <a:pt x="231457" y="1572339"/>
                  <a:pt x="191799" y="1574812"/>
                  <a:pt x="152057" y="1579894"/>
                </a:cubicBezTo>
                <a:cubicBezTo>
                  <a:pt x="195418" y="1760005"/>
                  <a:pt x="289893" y="1927350"/>
                  <a:pt x="428945" y="2058945"/>
                </a:cubicBezTo>
                <a:cubicBezTo>
                  <a:pt x="384418" y="1901749"/>
                  <a:pt x="371313" y="1738504"/>
                  <a:pt x="388331" y="1577832"/>
                </a:cubicBezTo>
                <a:cubicBezTo>
                  <a:pt x="349511" y="1573916"/>
                  <a:pt x="310313" y="1571891"/>
                  <a:pt x="270885" y="1572115"/>
                </a:cubicBezTo>
                <a:close/>
                <a:moveTo>
                  <a:pt x="1117422" y="1445810"/>
                </a:moveTo>
                <a:lnTo>
                  <a:pt x="992684" y="1661863"/>
                </a:lnTo>
                <a:cubicBezTo>
                  <a:pt x="1102065" y="1730612"/>
                  <a:pt x="1200940" y="1816138"/>
                  <a:pt x="1286200" y="1915345"/>
                </a:cubicBezTo>
                <a:cubicBezTo>
                  <a:pt x="1368713" y="1844119"/>
                  <a:pt x="1441290" y="1760865"/>
                  <a:pt x="1500981" y="1667258"/>
                </a:cubicBezTo>
                <a:close/>
                <a:moveTo>
                  <a:pt x="2092402" y="1221082"/>
                </a:moveTo>
                <a:cubicBezTo>
                  <a:pt x="2001593" y="1234047"/>
                  <a:pt x="1911092" y="1235450"/>
                  <a:pt x="1822337" y="1227227"/>
                </a:cubicBezTo>
                <a:cubicBezTo>
                  <a:pt x="1800443" y="1366691"/>
                  <a:pt x="1756170" y="1503162"/>
                  <a:pt x="1688847" y="1630684"/>
                </a:cubicBezTo>
                <a:lnTo>
                  <a:pt x="1987299" y="1802996"/>
                </a:lnTo>
                <a:cubicBezTo>
                  <a:pt x="2084887" y="1618081"/>
                  <a:pt x="2117858" y="1415133"/>
                  <a:pt x="2092402" y="1221082"/>
                </a:cubicBezTo>
                <a:close/>
                <a:moveTo>
                  <a:pt x="649579" y="1175701"/>
                </a:moveTo>
                <a:cubicBezTo>
                  <a:pt x="600911" y="1272240"/>
                  <a:pt x="566994" y="1374279"/>
                  <a:pt x="548013" y="1478728"/>
                </a:cubicBezTo>
                <a:cubicBezTo>
                  <a:pt x="665588" y="1503392"/>
                  <a:pt x="778659" y="1543786"/>
                  <a:pt x="883938" y="1599004"/>
                </a:cubicBezTo>
                <a:lnTo>
                  <a:pt x="1008644" y="1383007"/>
                </a:lnTo>
                <a:close/>
                <a:moveTo>
                  <a:pt x="1325201" y="1085928"/>
                </a:moveTo>
                <a:lnTo>
                  <a:pt x="1180226" y="1337032"/>
                </a:lnTo>
                <a:lnTo>
                  <a:pt x="1563461" y="1558293"/>
                </a:lnTo>
                <a:cubicBezTo>
                  <a:pt x="1621429" y="1447029"/>
                  <a:pt x="1659763" y="1328223"/>
                  <a:pt x="1679185" y="1206861"/>
                </a:cubicBezTo>
                <a:cubicBezTo>
                  <a:pt x="1555153" y="1183834"/>
                  <a:pt x="1435895" y="1143161"/>
                  <a:pt x="1325201" y="1085928"/>
                </a:cubicBezTo>
                <a:close/>
                <a:moveTo>
                  <a:pt x="216369" y="925587"/>
                </a:moveTo>
                <a:cubicBezTo>
                  <a:pt x="135862" y="1096620"/>
                  <a:pt x="108667" y="1281041"/>
                  <a:pt x="130011" y="1458436"/>
                </a:cubicBezTo>
                <a:cubicBezTo>
                  <a:pt x="222591" y="1446071"/>
                  <a:pt x="314795" y="1446181"/>
                  <a:pt x="405131" y="1455463"/>
                </a:cubicBezTo>
                <a:cubicBezTo>
                  <a:pt x="426945" y="1333935"/>
                  <a:pt x="466667" y="1215249"/>
                  <a:pt x="524206" y="1103317"/>
                </a:cubicBezTo>
                <a:close/>
                <a:moveTo>
                  <a:pt x="943246" y="797103"/>
                </a:moveTo>
                <a:cubicBezTo>
                  <a:pt x="853400" y="873630"/>
                  <a:pt x="774733" y="963960"/>
                  <a:pt x="711316" y="1066306"/>
                </a:cubicBezTo>
                <a:lnTo>
                  <a:pt x="1071447" y="1274228"/>
                </a:lnTo>
                <a:lnTo>
                  <a:pt x="1215869" y="1024081"/>
                </a:lnTo>
                <a:cubicBezTo>
                  <a:pt x="1115458" y="961776"/>
                  <a:pt x="1023809" y="885272"/>
                  <a:pt x="943246" y="797103"/>
                </a:cubicBezTo>
                <a:close/>
                <a:moveTo>
                  <a:pt x="1777831" y="614825"/>
                </a:moveTo>
                <a:cubicBezTo>
                  <a:pt x="1828108" y="774217"/>
                  <a:pt x="1847177" y="940426"/>
                  <a:pt x="1835302" y="1104709"/>
                </a:cubicBezTo>
                <a:cubicBezTo>
                  <a:pt x="1912529" y="1111680"/>
                  <a:pt x="1991200" y="1110618"/>
                  <a:pt x="2070135" y="1099634"/>
                </a:cubicBezTo>
                <a:cubicBezTo>
                  <a:pt x="2023430" y="916066"/>
                  <a:pt x="1923963" y="746103"/>
                  <a:pt x="1777831" y="614825"/>
                </a:cubicBezTo>
                <a:close/>
                <a:moveTo>
                  <a:pt x="1613169" y="587153"/>
                </a:moveTo>
                <a:lnTo>
                  <a:pt x="1386789" y="979253"/>
                </a:lnTo>
                <a:cubicBezTo>
                  <a:pt x="1482593" y="1028182"/>
                  <a:pt x="1585369" y="1063521"/>
                  <a:pt x="1692132" y="1084514"/>
                </a:cubicBezTo>
                <a:cubicBezTo>
                  <a:pt x="1702376" y="916614"/>
                  <a:pt x="1676765" y="746730"/>
                  <a:pt x="1613169" y="587153"/>
                </a:cubicBezTo>
                <a:close/>
                <a:moveTo>
                  <a:pt x="1500307" y="531421"/>
                </a:moveTo>
                <a:cubicBezTo>
                  <a:pt x="1333628" y="560682"/>
                  <a:pt x="1177718" y="626786"/>
                  <a:pt x="1041762" y="721997"/>
                </a:cubicBezTo>
                <a:cubicBezTo>
                  <a:pt x="1111912" y="797410"/>
                  <a:pt x="1191076" y="863204"/>
                  <a:pt x="1277416" y="917480"/>
                </a:cubicBezTo>
                <a:close/>
                <a:moveTo>
                  <a:pt x="708730" y="442269"/>
                </a:moveTo>
                <a:cubicBezTo>
                  <a:pt x="536145" y="518354"/>
                  <a:pt x="384460" y="645249"/>
                  <a:pt x="277225" y="815684"/>
                </a:cubicBezTo>
                <a:lnTo>
                  <a:pt x="586010" y="993961"/>
                </a:lnTo>
                <a:cubicBezTo>
                  <a:pt x="658009" y="876621"/>
                  <a:pt x="747803" y="773217"/>
                  <a:pt x="850548" y="685844"/>
                </a:cubicBezTo>
                <a:cubicBezTo>
                  <a:pt x="795399" y="611028"/>
                  <a:pt x="747545" y="529652"/>
                  <a:pt x="708730" y="442269"/>
                </a:cubicBezTo>
                <a:close/>
                <a:moveTo>
                  <a:pt x="1114411" y="355452"/>
                </a:moveTo>
                <a:cubicBezTo>
                  <a:pt x="1016499" y="355167"/>
                  <a:pt x="919324" y="369705"/>
                  <a:pt x="826255" y="398131"/>
                </a:cubicBezTo>
                <a:cubicBezTo>
                  <a:pt x="858722" y="474940"/>
                  <a:pt x="900618" y="545829"/>
                  <a:pt x="948599" y="611249"/>
                </a:cubicBezTo>
                <a:cubicBezTo>
                  <a:pt x="1085375" y="512974"/>
                  <a:pt x="1240825" y="441488"/>
                  <a:pt x="1406980" y="401715"/>
                </a:cubicBezTo>
                <a:cubicBezTo>
                  <a:pt x="1310969" y="370847"/>
                  <a:pt x="1212322" y="355738"/>
                  <a:pt x="1114411" y="355452"/>
                </a:cubicBezTo>
                <a:close/>
                <a:moveTo>
                  <a:pt x="1776283" y="295101"/>
                </a:moveTo>
                <a:lnTo>
                  <a:pt x="1710896" y="408983"/>
                </a:lnTo>
                <a:cubicBezTo>
                  <a:pt x="2209777" y="726145"/>
                  <a:pt x="2373723" y="1383396"/>
                  <a:pt x="2075153" y="1900534"/>
                </a:cubicBezTo>
                <a:cubicBezTo>
                  <a:pt x="1777480" y="2416119"/>
                  <a:pt x="1129323" y="2603192"/>
                  <a:pt x="606057" y="2333243"/>
                </a:cubicBezTo>
                <a:lnTo>
                  <a:pt x="534769" y="2457402"/>
                </a:lnTo>
                <a:cubicBezTo>
                  <a:pt x="1115347" y="2755664"/>
                  <a:pt x="1834151" y="2554240"/>
                  <a:pt x="2173557" y="1987198"/>
                </a:cubicBezTo>
                <a:cubicBezTo>
                  <a:pt x="2520801" y="1407062"/>
                  <a:pt x="2343129" y="657734"/>
                  <a:pt x="1776283" y="295101"/>
                </a:cubicBezTo>
                <a:close/>
                <a:moveTo>
                  <a:pt x="1831804" y="0"/>
                </a:moveTo>
                <a:cubicBezTo>
                  <a:pt x="1881515" y="0"/>
                  <a:pt x="1921814" y="40299"/>
                  <a:pt x="1921814" y="90010"/>
                </a:cubicBezTo>
                <a:cubicBezTo>
                  <a:pt x="1921814" y="123853"/>
                  <a:pt x="1903137" y="153333"/>
                  <a:pt x="1874873" y="167531"/>
                </a:cubicBezTo>
                <a:cubicBezTo>
                  <a:pt x="2505724" y="579432"/>
                  <a:pt x="2701456" y="1419035"/>
                  <a:pt x="2311836" y="2069966"/>
                </a:cubicBezTo>
                <a:cubicBezTo>
                  <a:pt x="2067801" y="2477672"/>
                  <a:pt x="1650037" y="2717958"/>
                  <a:pt x="1209422" y="2750781"/>
                </a:cubicBezTo>
                <a:lnTo>
                  <a:pt x="1209422" y="3191198"/>
                </a:lnTo>
                <a:cubicBezTo>
                  <a:pt x="1228953" y="3190691"/>
                  <a:pt x="1248332" y="3191937"/>
                  <a:pt x="1267595" y="3193449"/>
                </a:cubicBezTo>
                <a:cubicBezTo>
                  <a:pt x="1660899" y="3224325"/>
                  <a:pt x="1926978" y="3358049"/>
                  <a:pt x="1884661" y="3503570"/>
                </a:cubicBezTo>
                <a:lnTo>
                  <a:pt x="318693" y="3505352"/>
                </a:lnTo>
                <a:cubicBezTo>
                  <a:pt x="273700" y="3359367"/>
                  <a:pt x="539657" y="3224666"/>
                  <a:pt x="934393" y="3193515"/>
                </a:cubicBezTo>
                <a:lnTo>
                  <a:pt x="993398" y="3191208"/>
                </a:lnTo>
                <a:lnTo>
                  <a:pt x="993398" y="2750894"/>
                </a:lnTo>
                <a:cubicBezTo>
                  <a:pt x="812915" y="2737642"/>
                  <a:pt x="632784" y="2688481"/>
                  <a:pt x="463078" y="2601537"/>
                </a:cubicBezTo>
                <a:cubicBezTo>
                  <a:pt x="463677" y="2602537"/>
                  <a:pt x="463694" y="2603560"/>
                  <a:pt x="463694" y="2604587"/>
                </a:cubicBezTo>
                <a:cubicBezTo>
                  <a:pt x="463694" y="2654298"/>
                  <a:pt x="423395" y="2694597"/>
                  <a:pt x="373684" y="2694597"/>
                </a:cubicBezTo>
                <a:cubicBezTo>
                  <a:pt x="323973" y="2694597"/>
                  <a:pt x="283674" y="2654298"/>
                  <a:pt x="283674" y="2604587"/>
                </a:cubicBezTo>
                <a:cubicBezTo>
                  <a:pt x="283674" y="2554876"/>
                  <a:pt x="323973" y="2514577"/>
                  <a:pt x="373684" y="2514577"/>
                </a:cubicBezTo>
                <a:lnTo>
                  <a:pt x="377019" y="2515250"/>
                </a:lnTo>
                <a:lnTo>
                  <a:pt x="511820" y="2280472"/>
                </a:lnTo>
                <a:lnTo>
                  <a:pt x="495824" y="2271237"/>
                </a:lnTo>
                <a:lnTo>
                  <a:pt x="496783" y="2269575"/>
                </a:lnTo>
                <a:cubicBezTo>
                  <a:pt x="34226" y="1964050"/>
                  <a:pt x="-130424" y="1362029"/>
                  <a:pt x="110016" y="864184"/>
                </a:cubicBezTo>
                <a:lnTo>
                  <a:pt x="106296" y="862036"/>
                </a:lnTo>
                <a:lnTo>
                  <a:pt x="148828" y="788370"/>
                </a:lnTo>
                <a:lnTo>
                  <a:pt x="169099" y="753258"/>
                </a:lnTo>
                <a:lnTo>
                  <a:pt x="170873" y="754281"/>
                </a:lnTo>
                <a:cubicBezTo>
                  <a:pt x="475914" y="264737"/>
                  <a:pt x="1106018" y="92008"/>
                  <a:pt x="1617242" y="355196"/>
                </a:cubicBezTo>
                <a:lnTo>
                  <a:pt x="1748044" y="127384"/>
                </a:lnTo>
                <a:lnTo>
                  <a:pt x="1751959" y="129632"/>
                </a:lnTo>
                <a:cubicBezTo>
                  <a:pt x="1745165" y="117975"/>
                  <a:pt x="1741794" y="104386"/>
                  <a:pt x="1741794" y="90010"/>
                </a:cubicBezTo>
                <a:cubicBezTo>
                  <a:pt x="1741794" y="40299"/>
                  <a:pt x="1782093" y="0"/>
                  <a:pt x="183180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7" name="Right Triangle 17">
            <a:extLst>
              <a:ext uri="{FF2B5EF4-FFF2-40B4-BE49-F238E27FC236}">
                <a16:creationId xmlns:a16="http://schemas.microsoft.com/office/drawing/2014/main" id="{6ADCC979-BA1C-4251-B6F5-CE5AA2B72FD0}"/>
              </a:ext>
            </a:extLst>
          </p:cNvPr>
          <p:cNvSpPr/>
          <p:nvPr/>
        </p:nvSpPr>
        <p:spPr>
          <a:xfrm>
            <a:off x="7705746" y="4600959"/>
            <a:ext cx="385790" cy="546392"/>
          </a:xfrm>
          <a:custGeom>
            <a:avLst/>
            <a:gdLst/>
            <a:ahLst/>
            <a:cxnLst/>
            <a:rect l="l" t="t" r="r" b="b"/>
            <a:pathLst>
              <a:path w="2387678" h="3240000">
                <a:moveTo>
                  <a:pt x="1645041" y="17032"/>
                </a:moveTo>
                <a:lnTo>
                  <a:pt x="2376264" y="17032"/>
                </a:lnTo>
                <a:lnTo>
                  <a:pt x="2376264" y="17033"/>
                </a:lnTo>
                <a:lnTo>
                  <a:pt x="1645042" y="17033"/>
                </a:lnTo>
                <a:close/>
                <a:moveTo>
                  <a:pt x="0" y="17032"/>
                </a:moveTo>
                <a:lnTo>
                  <a:pt x="1379678" y="17032"/>
                </a:lnTo>
                <a:lnTo>
                  <a:pt x="1379678" y="996125"/>
                </a:lnTo>
                <a:lnTo>
                  <a:pt x="2376264" y="996125"/>
                </a:lnTo>
                <a:lnTo>
                  <a:pt x="2376264" y="3240000"/>
                </a:lnTo>
                <a:lnTo>
                  <a:pt x="0" y="3240000"/>
                </a:lnTo>
                <a:close/>
                <a:moveTo>
                  <a:pt x="1498869" y="0"/>
                </a:moveTo>
                <a:lnTo>
                  <a:pt x="2387678" y="888809"/>
                </a:lnTo>
                <a:lnTo>
                  <a:pt x="1498869"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8" name="Oval 27">
            <a:extLst>
              <a:ext uri="{FF2B5EF4-FFF2-40B4-BE49-F238E27FC236}">
                <a16:creationId xmlns:a16="http://schemas.microsoft.com/office/drawing/2014/main" id="{7DB6E0EE-B33A-443E-887E-C319F0DAF534}"/>
              </a:ext>
            </a:extLst>
          </p:cNvPr>
          <p:cNvSpPr/>
          <p:nvPr/>
        </p:nvSpPr>
        <p:spPr>
          <a:xfrm>
            <a:off x="4418496" y="5469184"/>
            <a:ext cx="409732" cy="779216"/>
          </a:xfrm>
          <a:custGeom>
            <a:avLst/>
            <a:gdLst/>
            <a:ahLst/>
            <a:cxnLst/>
            <a:rect l="l" t="t" r="r" b="b"/>
            <a:pathLst>
              <a:path w="1703664" h="3240001">
                <a:moveTo>
                  <a:pt x="952533" y="2024463"/>
                </a:moveTo>
                <a:lnTo>
                  <a:pt x="856710" y="2024464"/>
                </a:lnTo>
                <a:lnTo>
                  <a:pt x="649879" y="2143878"/>
                </a:lnTo>
                <a:lnTo>
                  <a:pt x="728753" y="2280491"/>
                </a:lnTo>
                <a:lnTo>
                  <a:pt x="800462" y="2239090"/>
                </a:lnTo>
                <a:lnTo>
                  <a:pt x="800462" y="2476837"/>
                </a:lnTo>
                <a:lnTo>
                  <a:pt x="649878" y="2476837"/>
                </a:lnTo>
                <a:lnTo>
                  <a:pt x="649878" y="2634602"/>
                </a:lnTo>
                <a:lnTo>
                  <a:pt x="1067658" y="2634602"/>
                </a:lnTo>
                <a:lnTo>
                  <a:pt x="1067657" y="2476837"/>
                </a:lnTo>
                <a:lnTo>
                  <a:pt x="952532" y="2476837"/>
                </a:lnTo>
                <a:lnTo>
                  <a:pt x="952532" y="2151292"/>
                </a:lnTo>
                <a:lnTo>
                  <a:pt x="952534" y="2151291"/>
                </a:lnTo>
                <a:close/>
                <a:moveTo>
                  <a:pt x="851832" y="1776101"/>
                </a:moveTo>
                <a:cubicBezTo>
                  <a:pt x="1189868" y="1776101"/>
                  <a:pt x="1463900" y="2050133"/>
                  <a:pt x="1463900" y="2388169"/>
                </a:cubicBezTo>
                <a:cubicBezTo>
                  <a:pt x="1463900" y="2726205"/>
                  <a:pt x="1189868" y="3000237"/>
                  <a:pt x="851832" y="3000237"/>
                </a:cubicBezTo>
                <a:cubicBezTo>
                  <a:pt x="513796" y="3000237"/>
                  <a:pt x="239764" y="2726205"/>
                  <a:pt x="239764" y="2388169"/>
                </a:cubicBezTo>
                <a:cubicBezTo>
                  <a:pt x="239764" y="2050133"/>
                  <a:pt x="513796" y="1776101"/>
                  <a:pt x="851832" y="1776101"/>
                </a:cubicBezTo>
                <a:close/>
                <a:moveTo>
                  <a:pt x="851832" y="1689019"/>
                </a:moveTo>
                <a:cubicBezTo>
                  <a:pt x="465702" y="1689019"/>
                  <a:pt x="152682" y="2002039"/>
                  <a:pt x="152682" y="2388169"/>
                </a:cubicBezTo>
                <a:cubicBezTo>
                  <a:pt x="152682" y="2774299"/>
                  <a:pt x="465702" y="3087319"/>
                  <a:pt x="851832" y="3087319"/>
                </a:cubicBezTo>
                <a:cubicBezTo>
                  <a:pt x="1237962" y="3087319"/>
                  <a:pt x="1550982" y="2774299"/>
                  <a:pt x="1550982" y="2388169"/>
                </a:cubicBezTo>
                <a:cubicBezTo>
                  <a:pt x="1550982" y="2002039"/>
                  <a:pt x="1237962" y="1689019"/>
                  <a:pt x="851832" y="1689019"/>
                </a:cubicBezTo>
                <a:close/>
                <a:moveTo>
                  <a:pt x="851832" y="1536337"/>
                </a:moveTo>
                <a:cubicBezTo>
                  <a:pt x="1322286" y="1536337"/>
                  <a:pt x="1703664" y="1917715"/>
                  <a:pt x="1703664" y="2388169"/>
                </a:cubicBezTo>
                <a:cubicBezTo>
                  <a:pt x="1703664" y="2858623"/>
                  <a:pt x="1322286" y="3240001"/>
                  <a:pt x="851832" y="3240001"/>
                </a:cubicBezTo>
                <a:cubicBezTo>
                  <a:pt x="381378" y="3240001"/>
                  <a:pt x="0" y="2858623"/>
                  <a:pt x="0" y="2388169"/>
                </a:cubicBezTo>
                <a:cubicBezTo>
                  <a:pt x="0" y="1917715"/>
                  <a:pt x="381378" y="1536337"/>
                  <a:pt x="851832" y="1536337"/>
                </a:cubicBezTo>
                <a:close/>
                <a:moveTo>
                  <a:pt x="1173126" y="1"/>
                </a:moveTo>
                <a:lnTo>
                  <a:pt x="1383673" y="1"/>
                </a:lnTo>
                <a:lnTo>
                  <a:pt x="1383673" y="954514"/>
                </a:lnTo>
                <a:lnTo>
                  <a:pt x="1173126" y="1187717"/>
                </a:lnTo>
                <a:close/>
                <a:moveTo>
                  <a:pt x="619488" y="0"/>
                </a:moveTo>
                <a:lnTo>
                  <a:pt x="1099698" y="0"/>
                </a:lnTo>
                <a:lnTo>
                  <a:pt x="1099698" y="1265464"/>
                </a:lnTo>
                <a:lnTo>
                  <a:pt x="859593" y="1532640"/>
                </a:lnTo>
                <a:lnTo>
                  <a:pt x="619488" y="1265464"/>
                </a:lnTo>
                <a:close/>
                <a:moveTo>
                  <a:pt x="335512" y="0"/>
                </a:moveTo>
                <a:lnTo>
                  <a:pt x="546059" y="0"/>
                </a:lnTo>
                <a:lnTo>
                  <a:pt x="546059" y="1166181"/>
                </a:lnTo>
                <a:lnTo>
                  <a:pt x="335512" y="927455"/>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9" name="Parallelogram 15">
            <a:extLst>
              <a:ext uri="{FF2B5EF4-FFF2-40B4-BE49-F238E27FC236}">
                <a16:creationId xmlns:a16="http://schemas.microsoft.com/office/drawing/2014/main" id="{24ABDD0B-564D-4579-ACF2-A3B23447A0E6}"/>
              </a:ext>
            </a:extLst>
          </p:cNvPr>
          <p:cNvSpPr/>
          <p:nvPr/>
        </p:nvSpPr>
        <p:spPr>
          <a:xfrm rot="16200000">
            <a:off x="8536863" y="3545131"/>
            <a:ext cx="598764" cy="648141"/>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0" name="Round Same Side Corner Rectangle 21">
            <a:extLst>
              <a:ext uri="{FF2B5EF4-FFF2-40B4-BE49-F238E27FC236}">
                <a16:creationId xmlns:a16="http://schemas.microsoft.com/office/drawing/2014/main" id="{A705FB8C-4E2D-4F93-8F3B-7B97C7830918}"/>
              </a:ext>
            </a:extLst>
          </p:cNvPr>
          <p:cNvSpPr/>
          <p:nvPr/>
        </p:nvSpPr>
        <p:spPr>
          <a:xfrm rot="10800000">
            <a:off x="9311063" y="2543932"/>
            <a:ext cx="386665" cy="436639"/>
          </a:xfrm>
          <a:custGeom>
            <a:avLst/>
            <a:gdLst/>
            <a:ahLst/>
            <a:cxnLst/>
            <a:rect l="l" t="t" r="r" b="b"/>
            <a:pathLst>
              <a:path w="2880320" h="3252576">
                <a:moveTo>
                  <a:pt x="612726" y="2220771"/>
                </a:moveTo>
                <a:cubicBezTo>
                  <a:pt x="662432" y="2220771"/>
                  <a:pt x="702726" y="2180477"/>
                  <a:pt x="702726" y="2130771"/>
                </a:cubicBezTo>
                <a:lnTo>
                  <a:pt x="702726" y="438771"/>
                </a:lnTo>
                <a:cubicBezTo>
                  <a:pt x="702726" y="389065"/>
                  <a:pt x="662432" y="348771"/>
                  <a:pt x="612726" y="348771"/>
                </a:cubicBezTo>
                <a:cubicBezTo>
                  <a:pt x="563020" y="348771"/>
                  <a:pt x="522726" y="389065"/>
                  <a:pt x="522726" y="438771"/>
                </a:cubicBezTo>
                <a:lnTo>
                  <a:pt x="522726" y="2130771"/>
                </a:lnTo>
                <a:cubicBezTo>
                  <a:pt x="522726" y="2180477"/>
                  <a:pt x="563020" y="2220771"/>
                  <a:pt x="612726" y="2220771"/>
                </a:cubicBezTo>
                <a:close/>
                <a:moveTo>
                  <a:pt x="1188790" y="2220771"/>
                </a:moveTo>
                <a:cubicBezTo>
                  <a:pt x="1238496" y="2220771"/>
                  <a:pt x="1278790" y="2180477"/>
                  <a:pt x="1278790" y="2130771"/>
                </a:cubicBezTo>
                <a:lnTo>
                  <a:pt x="1278790" y="438771"/>
                </a:lnTo>
                <a:cubicBezTo>
                  <a:pt x="1278790" y="389065"/>
                  <a:pt x="1238496" y="348771"/>
                  <a:pt x="1188790" y="348771"/>
                </a:cubicBezTo>
                <a:cubicBezTo>
                  <a:pt x="1139084" y="348771"/>
                  <a:pt x="1098790" y="389065"/>
                  <a:pt x="1098790" y="438771"/>
                </a:cubicBezTo>
                <a:lnTo>
                  <a:pt x="1098790" y="2130771"/>
                </a:lnTo>
                <a:cubicBezTo>
                  <a:pt x="1098790" y="2180477"/>
                  <a:pt x="1139084" y="2220771"/>
                  <a:pt x="1188790" y="2220771"/>
                </a:cubicBezTo>
                <a:close/>
                <a:moveTo>
                  <a:pt x="1764854" y="2220771"/>
                </a:moveTo>
                <a:cubicBezTo>
                  <a:pt x="1814560" y="2220771"/>
                  <a:pt x="1854854" y="2180477"/>
                  <a:pt x="1854854" y="2130771"/>
                </a:cubicBezTo>
                <a:lnTo>
                  <a:pt x="1854854" y="438771"/>
                </a:lnTo>
                <a:cubicBezTo>
                  <a:pt x="1854854" y="389065"/>
                  <a:pt x="1814560" y="348771"/>
                  <a:pt x="1764854" y="348771"/>
                </a:cubicBezTo>
                <a:cubicBezTo>
                  <a:pt x="1715148" y="348771"/>
                  <a:pt x="1674854" y="389065"/>
                  <a:pt x="1674854" y="438771"/>
                </a:cubicBezTo>
                <a:lnTo>
                  <a:pt x="1674854" y="2130771"/>
                </a:lnTo>
                <a:cubicBezTo>
                  <a:pt x="1674854" y="2180477"/>
                  <a:pt x="1715148" y="2220771"/>
                  <a:pt x="1764854" y="2220771"/>
                </a:cubicBezTo>
                <a:close/>
                <a:moveTo>
                  <a:pt x="2340918" y="2220771"/>
                </a:moveTo>
                <a:cubicBezTo>
                  <a:pt x="2390624" y="2220771"/>
                  <a:pt x="2430918" y="2180477"/>
                  <a:pt x="2430918" y="2130771"/>
                </a:cubicBezTo>
                <a:lnTo>
                  <a:pt x="2430918" y="438771"/>
                </a:lnTo>
                <a:cubicBezTo>
                  <a:pt x="2430918" y="389065"/>
                  <a:pt x="2390624" y="348771"/>
                  <a:pt x="2340918" y="348771"/>
                </a:cubicBezTo>
                <a:cubicBezTo>
                  <a:pt x="2291212" y="348771"/>
                  <a:pt x="2250918" y="389065"/>
                  <a:pt x="2250918" y="438771"/>
                </a:cubicBezTo>
                <a:lnTo>
                  <a:pt x="2250918" y="2130771"/>
                </a:lnTo>
                <a:cubicBezTo>
                  <a:pt x="2250918" y="2180477"/>
                  <a:pt x="2291212" y="2220771"/>
                  <a:pt x="2340918" y="2220771"/>
                </a:cubicBezTo>
                <a:close/>
                <a:moveTo>
                  <a:pt x="2784182" y="2519920"/>
                </a:moveTo>
                <a:lnTo>
                  <a:pt x="96136" y="2519920"/>
                </a:lnTo>
                <a:lnTo>
                  <a:pt x="96136" y="419995"/>
                </a:lnTo>
                <a:cubicBezTo>
                  <a:pt x="96136" y="188038"/>
                  <a:pt x="284174" y="0"/>
                  <a:pt x="516131" y="0"/>
                </a:cubicBezTo>
                <a:lnTo>
                  <a:pt x="2364187" y="0"/>
                </a:lnTo>
                <a:cubicBezTo>
                  <a:pt x="2596144" y="0"/>
                  <a:pt x="2784182" y="188038"/>
                  <a:pt x="2784182" y="419995"/>
                </a:cubicBezTo>
                <a:close/>
                <a:moveTo>
                  <a:pt x="1687966" y="3252576"/>
                </a:moveTo>
                <a:lnTo>
                  <a:pt x="1192350" y="3252576"/>
                </a:lnTo>
                <a:cubicBezTo>
                  <a:pt x="1129224" y="3252576"/>
                  <a:pt x="1078050" y="3201402"/>
                  <a:pt x="1078050" y="3138276"/>
                </a:cubicBezTo>
                <a:lnTo>
                  <a:pt x="1078050" y="3023976"/>
                </a:lnTo>
                <a:lnTo>
                  <a:pt x="60008" y="3023976"/>
                </a:lnTo>
                <a:cubicBezTo>
                  <a:pt x="26866" y="3023976"/>
                  <a:pt x="0" y="2997110"/>
                  <a:pt x="0" y="2963968"/>
                </a:cubicBezTo>
                <a:lnTo>
                  <a:pt x="0" y="2723944"/>
                </a:lnTo>
                <a:cubicBezTo>
                  <a:pt x="0" y="2690802"/>
                  <a:pt x="26866" y="2663936"/>
                  <a:pt x="60008" y="2663936"/>
                </a:cubicBezTo>
                <a:lnTo>
                  <a:pt x="2820312" y="2663936"/>
                </a:lnTo>
                <a:cubicBezTo>
                  <a:pt x="2853454" y="2663936"/>
                  <a:pt x="2880320" y="2690802"/>
                  <a:pt x="2880320" y="2723944"/>
                </a:cubicBezTo>
                <a:lnTo>
                  <a:pt x="2880320" y="2963968"/>
                </a:lnTo>
                <a:cubicBezTo>
                  <a:pt x="2880320" y="2997110"/>
                  <a:pt x="2853454" y="3023976"/>
                  <a:pt x="2820312" y="3023976"/>
                </a:cubicBezTo>
                <a:lnTo>
                  <a:pt x="1802266" y="3023976"/>
                </a:lnTo>
                <a:lnTo>
                  <a:pt x="1802266" y="3138276"/>
                </a:lnTo>
                <a:cubicBezTo>
                  <a:pt x="1802266" y="3201402"/>
                  <a:pt x="1751092" y="3252576"/>
                  <a:pt x="1687966" y="325257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1" name="Oval 26">
            <a:extLst>
              <a:ext uri="{FF2B5EF4-FFF2-40B4-BE49-F238E27FC236}">
                <a16:creationId xmlns:a16="http://schemas.microsoft.com/office/drawing/2014/main" id="{A8611118-4553-45C9-837B-A5EA5C617D63}"/>
              </a:ext>
            </a:extLst>
          </p:cNvPr>
          <p:cNvSpPr/>
          <p:nvPr/>
        </p:nvSpPr>
        <p:spPr>
          <a:xfrm>
            <a:off x="6966942" y="3587275"/>
            <a:ext cx="472482" cy="563852"/>
          </a:xfrm>
          <a:custGeom>
            <a:avLst/>
            <a:gdLst/>
            <a:ahLst/>
            <a:cxnLst/>
            <a:rect l="l" t="t" r="r" b="b"/>
            <a:pathLst>
              <a:path w="2543357" h="3035197">
                <a:moveTo>
                  <a:pt x="1932497" y="885460"/>
                </a:moveTo>
                <a:lnTo>
                  <a:pt x="1858608" y="981586"/>
                </a:lnTo>
                <a:cubicBezTo>
                  <a:pt x="2087948" y="1157874"/>
                  <a:pt x="2221364" y="1431493"/>
                  <a:pt x="2219022" y="1720748"/>
                </a:cubicBezTo>
                <a:lnTo>
                  <a:pt x="2340261" y="1721729"/>
                </a:lnTo>
                <a:cubicBezTo>
                  <a:pt x="2342911" y="1394473"/>
                  <a:pt x="2191967" y="1084907"/>
                  <a:pt x="1932497" y="885460"/>
                </a:cubicBezTo>
                <a:close/>
                <a:moveTo>
                  <a:pt x="1028922" y="281987"/>
                </a:moveTo>
                <a:cubicBezTo>
                  <a:pt x="1157068" y="321344"/>
                  <a:pt x="1128134" y="299573"/>
                  <a:pt x="1193247" y="332230"/>
                </a:cubicBezTo>
                <a:cubicBezTo>
                  <a:pt x="1269854" y="451410"/>
                  <a:pt x="1301375" y="602654"/>
                  <a:pt x="1295736" y="739575"/>
                </a:cubicBezTo>
                <a:cubicBezTo>
                  <a:pt x="1418781" y="730097"/>
                  <a:pt x="1391656" y="622269"/>
                  <a:pt x="1842154" y="674175"/>
                </a:cubicBezTo>
                <a:cubicBezTo>
                  <a:pt x="2251963" y="725703"/>
                  <a:pt x="2543357" y="1202505"/>
                  <a:pt x="2543357" y="1911138"/>
                </a:cubicBezTo>
                <a:cubicBezTo>
                  <a:pt x="2543357" y="2619771"/>
                  <a:pt x="2228290" y="3174439"/>
                  <a:pt x="1189012" y="3004227"/>
                </a:cubicBezTo>
                <a:cubicBezTo>
                  <a:pt x="266689" y="3142266"/>
                  <a:pt x="99973" y="2479414"/>
                  <a:pt x="24671" y="2089269"/>
                </a:cubicBezTo>
                <a:cubicBezTo>
                  <a:pt x="-50631" y="1699124"/>
                  <a:pt x="9514" y="922425"/>
                  <a:pt x="737199" y="663358"/>
                </a:cubicBezTo>
                <a:cubicBezTo>
                  <a:pt x="1021153" y="585721"/>
                  <a:pt x="1093645" y="690425"/>
                  <a:pt x="1216376" y="728497"/>
                </a:cubicBezTo>
                <a:cubicBezTo>
                  <a:pt x="1183268" y="569368"/>
                  <a:pt x="1135766" y="458984"/>
                  <a:pt x="1028922" y="281987"/>
                </a:cubicBezTo>
                <a:close/>
                <a:moveTo>
                  <a:pt x="1919942" y="47"/>
                </a:moveTo>
                <a:cubicBezTo>
                  <a:pt x="2086542" y="1491"/>
                  <a:pt x="2263938" y="35583"/>
                  <a:pt x="2350876" y="60453"/>
                </a:cubicBezTo>
                <a:cubicBezTo>
                  <a:pt x="2672784" y="174000"/>
                  <a:pt x="2321773" y="213881"/>
                  <a:pt x="2220060" y="345654"/>
                </a:cubicBezTo>
                <a:cubicBezTo>
                  <a:pt x="2118347" y="477427"/>
                  <a:pt x="2005019" y="609932"/>
                  <a:pt x="1770740" y="609932"/>
                </a:cubicBezTo>
                <a:lnTo>
                  <a:pt x="1326444" y="614956"/>
                </a:lnTo>
                <a:lnTo>
                  <a:pt x="1346541" y="320533"/>
                </a:lnTo>
                <a:cubicBezTo>
                  <a:pt x="1401807" y="115484"/>
                  <a:pt x="1563158" y="44336"/>
                  <a:pt x="1760692" y="11037"/>
                </a:cubicBezTo>
                <a:cubicBezTo>
                  <a:pt x="1810076" y="2712"/>
                  <a:pt x="1864409" y="-434"/>
                  <a:pt x="1919942" y="4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2" name="Freeform 32">
            <a:extLst>
              <a:ext uri="{FF2B5EF4-FFF2-40B4-BE49-F238E27FC236}">
                <a16:creationId xmlns:a16="http://schemas.microsoft.com/office/drawing/2014/main" id="{9C5A04AA-A50B-457A-A783-D941E78BCCDF}"/>
              </a:ext>
            </a:extLst>
          </p:cNvPr>
          <p:cNvSpPr/>
          <p:nvPr/>
        </p:nvSpPr>
        <p:spPr>
          <a:xfrm>
            <a:off x="4360223" y="1480860"/>
            <a:ext cx="597487" cy="547278"/>
          </a:xfrm>
          <a:custGeom>
            <a:avLst/>
            <a:gdLst/>
            <a:ahLst/>
            <a:cxnLst/>
            <a:rect l="l" t="t" r="r" b="b"/>
            <a:pathLst>
              <a:path w="3210745" h="2940925">
                <a:moveTo>
                  <a:pt x="340528" y="2526682"/>
                </a:moveTo>
                <a:cubicBezTo>
                  <a:pt x="280875" y="2526682"/>
                  <a:pt x="232516" y="2575041"/>
                  <a:pt x="232516" y="2634694"/>
                </a:cubicBezTo>
                <a:cubicBezTo>
                  <a:pt x="232516" y="2694347"/>
                  <a:pt x="280875" y="2742706"/>
                  <a:pt x="340528" y="2742706"/>
                </a:cubicBezTo>
                <a:cubicBezTo>
                  <a:pt x="400181" y="2742706"/>
                  <a:pt x="448540" y="2694347"/>
                  <a:pt x="448540" y="2634694"/>
                </a:cubicBezTo>
                <a:cubicBezTo>
                  <a:pt x="448540" y="2575041"/>
                  <a:pt x="400181" y="2526682"/>
                  <a:pt x="340528" y="2526682"/>
                </a:cubicBezTo>
                <a:close/>
                <a:moveTo>
                  <a:pt x="1821636" y="152"/>
                </a:moveTo>
                <a:cubicBezTo>
                  <a:pt x="1920275" y="-4956"/>
                  <a:pt x="2051571" y="119306"/>
                  <a:pt x="2102482" y="278737"/>
                </a:cubicBezTo>
                <a:cubicBezTo>
                  <a:pt x="2192513" y="649582"/>
                  <a:pt x="1575154" y="1213351"/>
                  <a:pt x="2006019" y="1236931"/>
                </a:cubicBezTo>
                <a:cubicBezTo>
                  <a:pt x="2310412" y="1206920"/>
                  <a:pt x="2473326" y="1176910"/>
                  <a:pt x="2803442" y="1166192"/>
                </a:cubicBezTo>
                <a:cubicBezTo>
                  <a:pt x="3103547" y="1170479"/>
                  <a:pt x="3152850" y="1361260"/>
                  <a:pt x="3002798" y="1564903"/>
                </a:cubicBezTo>
                <a:cubicBezTo>
                  <a:pt x="3191435" y="1575621"/>
                  <a:pt x="3347919" y="1869296"/>
                  <a:pt x="3022090" y="1989338"/>
                </a:cubicBezTo>
                <a:cubicBezTo>
                  <a:pt x="3332913" y="2182262"/>
                  <a:pt x="3154994" y="2426634"/>
                  <a:pt x="2977074" y="2471650"/>
                </a:cubicBezTo>
                <a:cubicBezTo>
                  <a:pt x="3127127" y="2606697"/>
                  <a:pt x="3109978" y="2709590"/>
                  <a:pt x="2957782" y="2793191"/>
                </a:cubicBezTo>
                <a:cubicBezTo>
                  <a:pt x="2620164" y="2932526"/>
                  <a:pt x="1747715" y="3028988"/>
                  <a:pt x="1253613" y="2818914"/>
                </a:cubicBezTo>
                <a:cubicBezTo>
                  <a:pt x="1018944" y="2738561"/>
                  <a:pt x="869067" y="2654318"/>
                  <a:pt x="700568" y="2648441"/>
                </a:cubicBezTo>
                <a:lnTo>
                  <a:pt x="700568" y="2796242"/>
                </a:lnTo>
                <a:cubicBezTo>
                  <a:pt x="700568" y="2860729"/>
                  <a:pt x="648291" y="2913006"/>
                  <a:pt x="583804" y="2913006"/>
                </a:cubicBezTo>
                <a:lnTo>
                  <a:pt x="0" y="2913006"/>
                </a:lnTo>
                <a:lnTo>
                  <a:pt x="0" y="1400838"/>
                </a:lnTo>
                <a:lnTo>
                  <a:pt x="583804" y="1400838"/>
                </a:lnTo>
                <a:cubicBezTo>
                  <a:pt x="648291" y="1400838"/>
                  <a:pt x="700568" y="1453115"/>
                  <a:pt x="700568" y="1517602"/>
                </a:cubicBezTo>
                <a:lnTo>
                  <a:pt x="700568" y="1571674"/>
                </a:lnTo>
                <a:cubicBezTo>
                  <a:pt x="721537" y="1568378"/>
                  <a:pt x="746526" y="1559634"/>
                  <a:pt x="784162" y="1539180"/>
                </a:cubicBezTo>
                <a:cubicBezTo>
                  <a:pt x="831321" y="1421281"/>
                  <a:pt x="890271" y="1323747"/>
                  <a:pt x="1034964" y="1191915"/>
                </a:cubicBezTo>
                <a:cubicBezTo>
                  <a:pt x="1257900" y="851081"/>
                  <a:pt x="1628744" y="677449"/>
                  <a:pt x="1703770" y="169413"/>
                </a:cubicBezTo>
                <a:cubicBezTo>
                  <a:pt x="1715024" y="52855"/>
                  <a:pt x="1762452" y="3217"/>
                  <a:pt x="1821636" y="15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3" name="Rounded Rectangle 10">
            <a:extLst>
              <a:ext uri="{FF2B5EF4-FFF2-40B4-BE49-F238E27FC236}">
                <a16:creationId xmlns:a16="http://schemas.microsoft.com/office/drawing/2014/main" id="{B55467B8-5BFB-46FE-82D2-AA896BC192F1}"/>
              </a:ext>
            </a:extLst>
          </p:cNvPr>
          <p:cNvSpPr/>
          <p:nvPr/>
        </p:nvSpPr>
        <p:spPr>
          <a:xfrm>
            <a:off x="8534202" y="2515987"/>
            <a:ext cx="372169" cy="492524"/>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4" name="Rounded Rectangle 32">
            <a:extLst>
              <a:ext uri="{FF2B5EF4-FFF2-40B4-BE49-F238E27FC236}">
                <a16:creationId xmlns:a16="http://schemas.microsoft.com/office/drawing/2014/main" id="{A7C45BCB-0B8E-4E0E-842A-DD554B68B1C0}"/>
              </a:ext>
            </a:extLst>
          </p:cNvPr>
          <p:cNvSpPr/>
          <p:nvPr/>
        </p:nvSpPr>
        <p:spPr>
          <a:xfrm>
            <a:off x="10179594" y="3623455"/>
            <a:ext cx="491492" cy="491492"/>
          </a:xfrm>
          <a:custGeom>
            <a:avLst/>
            <a:gdLst/>
            <a:ahLst/>
            <a:cxnLst/>
            <a:rect l="l" t="t" r="r" b="b"/>
            <a:pathLst>
              <a:path w="3240000" h="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5" name="Trapezoid 13">
            <a:extLst>
              <a:ext uri="{FF2B5EF4-FFF2-40B4-BE49-F238E27FC236}">
                <a16:creationId xmlns:a16="http://schemas.microsoft.com/office/drawing/2014/main" id="{EAB635DE-58EF-4585-A0F5-0790A1957A5B}"/>
              </a:ext>
            </a:extLst>
          </p:cNvPr>
          <p:cNvSpPr/>
          <p:nvPr/>
        </p:nvSpPr>
        <p:spPr>
          <a:xfrm>
            <a:off x="5324216" y="2538243"/>
            <a:ext cx="529844" cy="448015"/>
          </a:xfrm>
          <a:custGeom>
            <a:avLst/>
            <a:gdLst/>
            <a:ahLst/>
            <a:cxnLst/>
            <a:rect l="l" t="t" r="r" b="b"/>
            <a:pathLst>
              <a:path w="2736304" h="2313707">
                <a:moveTo>
                  <a:pt x="1046195" y="1945901"/>
                </a:moveTo>
                <a:lnTo>
                  <a:pt x="998316" y="2093032"/>
                </a:lnTo>
                <a:lnTo>
                  <a:pt x="1737988" y="2093032"/>
                </a:lnTo>
                <a:lnTo>
                  <a:pt x="1690109" y="1945901"/>
                </a:lnTo>
                <a:close/>
                <a:moveTo>
                  <a:pt x="396044" y="89541"/>
                </a:moveTo>
                <a:lnTo>
                  <a:pt x="396044" y="1241668"/>
                </a:lnTo>
                <a:lnTo>
                  <a:pt x="2340260" y="1241668"/>
                </a:lnTo>
                <a:lnTo>
                  <a:pt x="2340260" y="89541"/>
                </a:lnTo>
                <a:close/>
                <a:moveTo>
                  <a:pt x="252028" y="0"/>
                </a:moveTo>
                <a:lnTo>
                  <a:pt x="2484276" y="0"/>
                </a:lnTo>
                <a:lnTo>
                  <a:pt x="2484276" y="1331208"/>
                </a:lnTo>
                <a:lnTo>
                  <a:pt x="2484679" y="1331208"/>
                </a:lnTo>
                <a:lnTo>
                  <a:pt x="2736304" y="2195304"/>
                </a:lnTo>
                <a:lnTo>
                  <a:pt x="2736304" y="2313707"/>
                </a:lnTo>
                <a:lnTo>
                  <a:pt x="0" y="2313707"/>
                </a:lnTo>
                <a:lnTo>
                  <a:pt x="0" y="2195304"/>
                </a:lnTo>
                <a:lnTo>
                  <a:pt x="251625" y="1331208"/>
                </a:lnTo>
                <a:lnTo>
                  <a:pt x="252028" y="1331208"/>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6" name="Rounded Rectangle 7">
            <a:extLst>
              <a:ext uri="{FF2B5EF4-FFF2-40B4-BE49-F238E27FC236}">
                <a16:creationId xmlns:a16="http://schemas.microsoft.com/office/drawing/2014/main" id="{890A206E-8EB0-46CB-87E5-BB62DA827BE4}"/>
              </a:ext>
            </a:extLst>
          </p:cNvPr>
          <p:cNvSpPr/>
          <p:nvPr/>
        </p:nvSpPr>
        <p:spPr>
          <a:xfrm>
            <a:off x="7858216" y="2527504"/>
            <a:ext cx="271294" cy="469495"/>
          </a:xfrm>
          <a:custGeom>
            <a:avLst/>
            <a:gdLst/>
            <a:ahLst/>
            <a:cxnLst/>
            <a:rect l="l" t="t" r="r" b="b"/>
            <a:pathLst>
              <a:path w="1872208" h="3240000">
                <a:moveTo>
                  <a:pt x="936104" y="2852499"/>
                </a:moveTo>
                <a:cubicBezTo>
                  <a:pt x="861605" y="2852499"/>
                  <a:pt x="801211" y="2912893"/>
                  <a:pt x="801211" y="2987392"/>
                </a:cubicBezTo>
                <a:cubicBezTo>
                  <a:pt x="801211" y="3061891"/>
                  <a:pt x="861605" y="3122285"/>
                  <a:pt x="936104" y="3122285"/>
                </a:cubicBezTo>
                <a:cubicBezTo>
                  <a:pt x="1010603" y="3122285"/>
                  <a:pt x="1070997" y="3061891"/>
                  <a:pt x="1070997" y="2987392"/>
                </a:cubicBezTo>
                <a:cubicBezTo>
                  <a:pt x="1070997" y="2912893"/>
                  <a:pt x="1010603" y="2852499"/>
                  <a:pt x="936104" y="2852499"/>
                </a:cubicBezTo>
                <a:close/>
                <a:moveTo>
                  <a:pt x="144016" y="323096"/>
                </a:moveTo>
                <a:lnTo>
                  <a:pt x="144016" y="2699360"/>
                </a:lnTo>
                <a:lnTo>
                  <a:pt x="1728192" y="2699360"/>
                </a:lnTo>
                <a:lnTo>
                  <a:pt x="1728192" y="323096"/>
                </a:lnTo>
                <a:close/>
                <a:moveTo>
                  <a:pt x="720104" y="107072"/>
                </a:moveTo>
                <a:cubicBezTo>
                  <a:pt x="690281" y="107072"/>
                  <a:pt x="666104" y="131249"/>
                  <a:pt x="666104" y="161072"/>
                </a:cubicBezTo>
                <a:cubicBezTo>
                  <a:pt x="666104" y="190895"/>
                  <a:pt x="690281" y="215072"/>
                  <a:pt x="720104" y="215072"/>
                </a:cubicBezTo>
                <a:lnTo>
                  <a:pt x="1152104" y="215072"/>
                </a:lnTo>
                <a:cubicBezTo>
                  <a:pt x="1181927" y="215072"/>
                  <a:pt x="1206104" y="190895"/>
                  <a:pt x="1206104" y="161072"/>
                </a:cubicBezTo>
                <a:cubicBezTo>
                  <a:pt x="1206104" y="131249"/>
                  <a:pt x="1181927" y="107072"/>
                  <a:pt x="1152104" y="107072"/>
                </a:cubicBezTo>
                <a:close/>
                <a:moveTo>
                  <a:pt x="312041" y="0"/>
                </a:moveTo>
                <a:lnTo>
                  <a:pt x="1560167" y="0"/>
                </a:lnTo>
                <a:cubicBezTo>
                  <a:pt x="1732502" y="0"/>
                  <a:pt x="1872208" y="139706"/>
                  <a:pt x="1872208" y="312041"/>
                </a:cubicBezTo>
                <a:lnTo>
                  <a:pt x="1872208" y="2927959"/>
                </a:lnTo>
                <a:cubicBezTo>
                  <a:pt x="1872208" y="3100294"/>
                  <a:pt x="1732502" y="3240000"/>
                  <a:pt x="1560167" y="3240000"/>
                </a:cubicBezTo>
                <a:lnTo>
                  <a:pt x="312041" y="3240000"/>
                </a:lnTo>
                <a:cubicBezTo>
                  <a:pt x="139706" y="3240000"/>
                  <a:pt x="0" y="3100294"/>
                  <a:pt x="0" y="2927959"/>
                </a:cubicBezTo>
                <a:lnTo>
                  <a:pt x="0" y="312041"/>
                </a:lnTo>
                <a:cubicBezTo>
                  <a:pt x="0" y="139706"/>
                  <a:pt x="139706" y="0"/>
                  <a:pt x="31204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7" name="Rectangle 18">
            <a:extLst>
              <a:ext uri="{FF2B5EF4-FFF2-40B4-BE49-F238E27FC236}">
                <a16:creationId xmlns:a16="http://schemas.microsoft.com/office/drawing/2014/main" id="{D8BFBE69-EC90-491A-A905-789398F4B3A8}"/>
              </a:ext>
            </a:extLst>
          </p:cNvPr>
          <p:cNvSpPr/>
          <p:nvPr/>
        </p:nvSpPr>
        <p:spPr>
          <a:xfrm>
            <a:off x="6258752" y="2567175"/>
            <a:ext cx="491054" cy="390153"/>
          </a:xfrm>
          <a:custGeom>
            <a:avLst/>
            <a:gdLst/>
            <a:ahLst/>
            <a:cxnLst/>
            <a:rect l="l" t="t" r="r" b="b"/>
            <a:pathLst>
              <a:path w="3240000" h="2574247">
                <a:moveTo>
                  <a:pt x="2393400" y="1814089"/>
                </a:moveTo>
                <a:cubicBezTo>
                  <a:pt x="2363577" y="1814089"/>
                  <a:pt x="2339400" y="1838266"/>
                  <a:pt x="2339400" y="1868089"/>
                </a:cubicBezTo>
                <a:cubicBezTo>
                  <a:pt x="2339400" y="1897912"/>
                  <a:pt x="2363577" y="1922089"/>
                  <a:pt x="2393400" y="1922089"/>
                </a:cubicBezTo>
                <a:lnTo>
                  <a:pt x="2573400" y="1922089"/>
                </a:lnTo>
                <a:cubicBezTo>
                  <a:pt x="2603223" y="1922089"/>
                  <a:pt x="2627400" y="1897912"/>
                  <a:pt x="2627400" y="1868089"/>
                </a:cubicBezTo>
                <a:cubicBezTo>
                  <a:pt x="2627400" y="1838266"/>
                  <a:pt x="2603223" y="1814089"/>
                  <a:pt x="2573400" y="1814089"/>
                </a:cubicBezTo>
                <a:close/>
                <a:moveTo>
                  <a:pt x="173344" y="1814089"/>
                </a:moveTo>
                <a:cubicBezTo>
                  <a:pt x="143521" y="1814089"/>
                  <a:pt x="119344" y="1838266"/>
                  <a:pt x="119344" y="1868089"/>
                </a:cubicBezTo>
                <a:cubicBezTo>
                  <a:pt x="119344" y="1897912"/>
                  <a:pt x="143521" y="1922089"/>
                  <a:pt x="173344" y="1922089"/>
                </a:cubicBezTo>
                <a:lnTo>
                  <a:pt x="353344" y="1922089"/>
                </a:lnTo>
                <a:cubicBezTo>
                  <a:pt x="383167" y="1922089"/>
                  <a:pt x="407344" y="1897912"/>
                  <a:pt x="407344" y="1868089"/>
                </a:cubicBezTo>
                <a:cubicBezTo>
                  <a:pt x="407344" y="1838266"/>
                  <a:pt x="383167" y="1814089"/>
                  <a:pt x="353344" y="1814089"/>
                </a:cubicBezTo>
                <a:close/>
                <a:moveTo>
                  <a:pt x="2933496" y="1796081"/>
                </a:moveTo>
                <a:cubicBezTo>
                  <a:pt x="2893727" y="1796081"/>
                  <a:pt x="2861488" y="1828320"/>
                  <a:pt x="2861488" y="1868089"/>
                </a:cubicBezTo>
                <a:cubicBezTo>
                  <a:pt x="2861488" y="1907858"/>
                  <a:pt x="2893727" y="1940097"/>
                  <a:pt x="2933496" y="1940097"/>
                </a:cubicBezTo>
                <a:cubicBezTo>
                  <a:pt x="2973265" y="1940097"/>
                  <a:pt x="3005504" y="1907858"/>
                  <a:pt x="3005504" y="1868089"/>
                </a:cubicBezTo>
                <a:cubicBezTo>
                  <a:pt x="3005504" y="1828320"/>
                  <a:pt x="2973265" y="1796081"/>
                  <a:pt x="2933496" y="1796081"/>
                </a:cubicBezTo>
                <a:close/>
                <a:moveTo>
                  <a:pt x="119344" y="122856"/>
                </a:moveTo>
                <a:lnTo>
                  <a:pt x="119344" y="1728192"/>
                </a:lnTo>
                <a:lnTo>
                  <a:pt x="3120656" y="1728192"/>
                </a:lnTo>
                <a:lnTo>
                  <a:pt x="3120656" y="122856"/>
                </a:lnTo>
                <a:close/>
                <a:moveTo>
                  <a:pt x="0" y="0"/>
                </a:moveTo>
                <a:lnTo>
                  <a:pt x="3240000" y="0"/>
                </a:lnTo>
                <a:lnTo>
                  <a:pt x="3240000" y="2016224"/>
                </a:lnTo>
                <a:lnTo>
                  <a:pt x="1812079" y="2016224"/>
                </a:lnTo>
                <a:lnTo>
                  <a:pt x="1857107" y="2320159"/>
                </a:lnTo>
                <a:lnTo>
                  <a:pt x="2357140" y="2320159"/>
                </a:lnTo>
                <a:cubicBezTo>
                  <a:pt x="2427304" y="2320159"/>
                  <a:pt x="2484184" y="2377039"/>
                  <a:pt x="2484184" y="2447203"/>
                </a:cubicBezTo>
                <a:lnTo>
                  <a:pt x="2484184" y="2574247"/>
                </a:lnTo>
                <a:lnTo>
                  <a:pt x="755992" y="2574247"/>
                </a:lnTo>
                <a:lnTo>
                  <a:pt x="755992" y="2447203"/>
                </a:lnTo>
                <a:cubicBezTo>
                  <a:pt x="755992" y="2377039"/>
                  <a:pt x="812872" y="2320159"/>
                  <a:pt x="883036" y="2320159"/>
                </a:cubicBezTo>
                <a:lnTo>
                  <a:pt x="1382894" y="2320159"/>
                </a:lnTo>
                <a:lnTo>
                  <a:pt x="1427922" y="2016224"/>
                </a:lnTo>
                <a:lnTo>
                  <a:pt x="0" y="2016224"/>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8" name="Rounded Rectangle 25">
            <a:extLst>
              <a:ext uri="{FF2B5EF4-FFF2-40B4-BE49-F238E27FC236}">
                <a16:creationId xmlns:a16="http://schemas.microsoft.com/office/drawing/2014/main" id="{4572E89B-D1A8-4A73-807F-C57BE0137D47}"/>
              </a:ext>
            </a:extLst>
          </p:cNvPr>
          <p:cNvSpPr/>
          <p:nvPr/>
        </p:nvSpPr>
        <p:spPr>
          <a:xfrm>
            <a:off x="7154498" y="2552022"/>
            <a:ext cx="299026" cy="420457"/>
          </a:xfrm>
          <a:custGeom>
            <a:avLst/>
            <a:gdLst/>
            <a:ahLst/>
            <a:cxnLst/>
            <a:rect l="l" t="t" r="r" b="b"/>
            <a:pathLst>
              <a:path w="2304256" h="3240000">
                <a:moveTo>
                  <a:pt x="954128" y="3024336"/>
                </a:moveTo>
                <a:cubicBezTo>
                  <a:pt x="924305" y="3024336"/>
                  <a:pt x="900128" y="3048513"/>
                  <a:pt x="900128" y="3078336"/>
                </a:cubicBezTo>
                <a:cubicBezTo>
                  <a:pt x="900128" y="3108159"/>
                  <a:pt x="924305" y="3132336"/>
                  <a:pt x="954128" y="3132336"/>
                </a:cubicBezTo>
                <a:lnTo>
                  <a:pt x="1350128" y="3132336"/>
                </a:lnTo>
                <a:cubicBezTo>
                  <a:pt x="1379951" y="3132336"/>
                  <a:pt x="1404128" y="3108159"/>
                  <a:pt x="1404128" y="3078336"/>
                </a:cubicBezTo>
                <a:cubicBezTo>
                  <a:pt x="1404128" y="3048513"/>
                  <a:pt x="1379951" y="3024336"/>
                  <a:pt x="1350128" y="3024336"/>
                </a:cubicBezTo>
                <a:close/>
                <a:moveTo>
                  <a:pt x="131531" y="224650"/>
                </a:moveTo>
                <a:lnTo>
                  <a:pt x="131531" y="2888946"/>
                </a:lnTo>
                <a:lnTo>
                  <a:pt x="2172725" y="2888946"/>
                </a:lnTo>
                <a:lnTo>
                  <a:pt x="2172725" y="224650"/>
                </a:lnTo>
                <a:close/>
                <a:moveTo>
                  <a:pt x="936128" y="73520"/>
                </a:moveTo>
                <a:cubicBezTo>
                  <a:pt x="916246" y="73520"/>
                  <a:pt x="900128" y="89638"/>
                  <a:pt x="900128" y="109520"/>
                </a:cubicBezTo>
                <a:cubicBezTo>
                  <a:pt x="900128" y="129402"/>
                  <a:pt x="916246" y="145520"/>
                  <a:pt x="936128" y="145520"/>
                </a:cubicBezTo>
                <a:lnTo>
                  <a:pt x="1368128" y="145520"/>
                </a:lnTo>
                <a:cubicBezTo>
                  <a:pt x="1388010" y="145520"/>
                  <a:pt x="1404128" y="129402"/>
                  <a:pt x="1404128" y="109520"/>
                </a:cubicBezTo>
                <a:cubicBezTo>
                  <a:pt x="1404128" y="89638"/>
                  <a:pt x="1388010" y="73520"/>
                  <a:pt x="1368128" y="73520"/>
                </a:cubicBezTo>
                <a:close/>
                <a:moveTo>
                  <a:pt x="155330" y="0"/>
                </a:moveTo>
                <a:lnTo>
                  <a:pt x="2148926" y="0"/>
                </a:lnTo>
                <a:cubicBezTo>
                  <a:pt x="2234712" y="0"/>
                  <a:pt x="2304256" y="69544"/>
                  <a:pt x="2304256" y="155330"/>
                </a:cubicBezTo>
                <a:lnTo>
                  <a:pt x="2304256" y="3084670"/>
                </a:lnTo>
                <a:cubicBezTo>
                  <a:pt x="2304256" y="3170456"/>
                  <a:pt x="2234712" y="3240000"/>
                  <a:pt x="2148926" y="3240000"/>
                </a:cubicBezTo>
                <a:lnTo>
                  <a:pt x="155330" y="3240000"/>
                </a:lnTo>
                <a:cubicBezTo>
                  <a:pt x="69544" y="3240000"/>
                  <a:pt x="0" y="3170456"/>
                  <a:pt x="0" y="3084670"/>
                </a:cubicBezTo>
                <a:lnTo>
                  <a:pt x="0" y="155330"/>
                </a:lnTo>
                <a:cubicBezTo>
                  <a:pt x="0" y="69544"/>
                  <a:pt x="69544" y="0"/>
                  <a:pt x="15533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9" name="Chord 14">
            <a:extLst>
              <a:ext uri="{FF2B5EF4-FFF2-40B4-BE49-F238E27FC236}">
                <a16:creationId xmlns:a16="http://schemas.microsoft.com/office/drawing/2014/main" id="{55CB0732-5078-415F-A13A-7992B69C1679}"/>
              </a:ext>
            </a:extLst>
          </p:cNvPr>
          <p:cNvSpPr/>
          <p:nvPr/>
        </p:nvSpPr>
        <p:spPr>
          <a:xfrm>
            <a:off x="5919945" y="5535338"/>
            <a:ext cx="512639" cy="646909"/>
          </a:xfrm>
          <a:custGeom>
            <a:avLst/>
            <a:gdLst/>
            <a:ahLst/>
            <a:cxnLst/>
            <a:rect l="l" t="t" r="r" b="b"/>
            <a:pathLst>
              <a:path w="2120980" h="2676504">
                <a:moveTo>
                  <a:pt x="824057" y="2198115"/>
                </a:moveTo>
                <a:lnTo>
                  <a:pt x="824057" y="2229022"/>
                </a:lnTo>
                <a:lnTo>
                  <a:pt x="751177" y="2229022"/>
                </a:lnTo>
                <a:lnTo>
                  <a:pt x="751177" y="2510330"/>
                </a:lnTo>
                <a:lnTo>
                  <a:pt x="824057" y="2510330"/>
                </a:lnTo>
                <a:lnTo>
                  <a:pt x="824057" y="2541237"/>
                </a:lnTo>
                <a:lnTo>
                  <a:pt x="1298129" y="2541237"/>
                </a:lnTo>
                <a:lnTo>
                  <a:pt x="1298129" y="2510330"/>
                </a:lnTo>
                <a:lnTo>
                  <a:pt x="1371008" y="2510330"/>
                </a:lnTo>
                <a:lnTo>
                  <a:pt x="1371008" y="2229022"/>
                </a:lnTo>
                <a:lnTo>
                  <a:pt x="1298129" y="2229022"/>
                </a:lnTo>
                <a:lnTo>
                  <a:pt x="1298129" y="2198115"/>
                </a:lnTo>
                <a:close/>
                <a:moveTo>
                  <a:pt x="1933495" y="134375"/>
                </a:moveTo>
                <a:cubicBezTo>
                  <a:pt x="1872496" y="128267"/>
                  <a:pt x="1778964" y="206162"/>
                  <a:pt x="1655092" y="316398"/>
                </a:cubicBezTo>
                <a:lnTo>
                  <a:pt x="1655092" y="762581"/>
                </a:lnTo>
                <a:lnTo>
                  <a:pt x="1651862" y="762581"/>
                </a:lnTo>
                <a:cubicBezTo>
                  <a:pt x="1647824" y="843406"/>
                  <a:pt x="1633793" y="920606"/>
                  <a:pt x="1611266" y="992211"/>
                </a:cubicBezTo>
                <a:cubicBezTo>
                  <a:pt x="1739269" y="1047184"/>
                  <a:pt x="1828260" y="986425"/>
                  <a:pt x="1895778" y="900656"/>
                </a:cubicBezTo>
                <a:cubicBezTo>
                  <a:pt x="1964561" y="813279"/>
                  <a:pt x="2016746" y="624382"/>
                  <a:pt x="2016490" y="465292"/>
                </a:cubicBezTo>
                <a:cubicBezTo>
                  <a:pt x="2023696" y="232949"/>
                  <a:pt x="1995287" y="140561"/>
                  <a:pt x="1933495" y="134375"/>
                </a:cubicBezTo>
                <a:close/>
                <a:moveTo>
                  <a:pt x="187485" y="134375"/>
                </a:moveTo>
                <a:cubicBezTo>
                  <a:pt x="125693" y="140561"/>
                  <a:pt x="97284" y="232949"/>
                  <a:pt x="104490" y="465292"/>
                </a:cubicBezTo>
                <a:cubicBezTo>
                  <a:pt x="104234" y="624382"/>
                  <a:pt x="156419" y="813279"/>
                  <a:pt x="225202" y="900656"/>
                </a:cubicBezTo>
                <a:cubicBezTo>
                  <a:pt x="292944" y="986710"/>
                  <a:pt x="382303" y="1047587"/>
                  <a:pt x="511026" y="991745"/>
                </a:cubicBezTo>
                <a:cubicBezTo>
                  <a:pt x="488627" y="920189"/>
                  <a:pt x="474740" y="843131"/>
                  <a:pt x="470841" y="762581"/>
                </a:cubicBezTo>
                <a:lnTo>
                  <a:pt x="467092" y="762581"/>
                </a:lnTo>
                <a:lnTo>
                  <a:pt x="467092" y="317447"/>
                </a:lnTo>
                <a:cubicBezTo>
                  <a:pt x="342616" y="206663"/>
                  <a:pt x="248680" y="128248"/>
                  <a:pt x="187485" y="134375"/>
                </a:cubicBezTo>
                <a:close/>
                <a:moveTo>
                  <a:pt x="171293" y="338"/>
                </a:moveTo>
                <a:cubicBezTo>
                  <a:pt x="267101" y="7324"/>
                  <a:pt x="383647" y="121035"/>
                  <a:pt x="467092" y="183917"/>
                </a:cubicBezTo>
                <a:lnTo>
                  <a:pt x="467092" y="127304"/>
                </a:lnTo>
                <a:cubicBezTo>
                  <a:pt x="446033" y="120339"/>
                  <a:pt x="431092" y="100383"/>
                  <a:pt x="431092" y="76938"/>
                </a:cubicBezTo>
                <a:cubicBezTo>
                  <a:pt x="431092" y="47115"/>
                  <a:pt x="455269" y="22938"/>
                  <a:pt x="485092" y="22938"/>
                </a:cubicBezTo>
                <a:lnTo>
                  <a:pt x="1637092" y="22938"/>
                </a:lnTo>
                <a:cubicBezTo>
                  <a:pt x="1666915" y="22938"/>
                  <a:pt x="1691092" y="47115"/>
                  <a:pt x="1691092" y="76938"/>
                </a:cubicBezTo>
                <a:cubicBezTo>
                  <a:pt x="1691092" y="100383"/>
                  <a:pt x="1676151" y="120339"/>
                  <a:pt x="1655092" y="127304"/>
                </a:cubicBezTo>
                <a:lnTo>
                  <a:pt x="1655092" y="182958"/>
                </a:lnTo>
                <a:cubicBezTo>
                  <a:pt x="1738474" y="119924"/>
                  <a:pt x="1854348" y="7289"/>
                  <a:pt x="1949687" y="338"/>
                </a:cubicBezTo>
                <a:cubicBezTo>
                  <a:pt x="2046947" y="-6754"/>
                  <a:pt x="2122836" y="96139"/>
                  <a:pt x="2120946" y="473736"/>
                </a:cubicBezTo>
                <a:cubicBezTo>
                  <a:pt x="2117166" y="673942"/>
                  <a:pt x="2058714" y="872497"/>
                  <a:pt x="1966316" y="974360"/>
                </a:cubicBezTo>
                <a:cubicBezTo>
                  <a:pt x="1875288" y="1074712"/>
                  <a:pt x="1740706" y="1159472"/>
                  <a:pt x="1574365" y="1087619"/>
                </a:cubicBezTo>
                <a:cubicBezTo>
                  <a:pt x="1498402" y="1256706"/>
                  <a:pt x="1371540" y="1383225"/>
                  <a:pt x="1220432" y="1434843"/>
                </a:cubicBezTo>
                <a:lnTo>
                  <a:pt x="1220432" y="1524098"/>
                </a:lnTo>
                <a:cubicBezTo>
                  <a:pt x="1242816" y="1529237"/>
                  <a:pt x="1259092" y="1549488"/>
                  <a:pt x="1259092" y="1573540"/>
                </a:cubicBezTo>
                <a:lnTo>
                  <a:pt x="1259092" y="1782216"/>
                </a:lnTo>
                <a:cubicBezTo>
                  <a:pt x="1259092" y="1806269"/>
                  <a:pt x="1242816" y="1826519"/>
                  <a:pt x="1220432" y="1831659"/>
                </a:cubicBezTo>
                <a:lnTo>
                  <a:pt x="1220432" y="1899972"/>
                </a:lnTo>
                <a:cubicBezTo>
                  <a:pt x="1220432" y="1908643"/>
                  <a:pt x="1218317" y="1916820"/>
                  <a:pt x="1214011" y="1923722"/>
                </a:cubicBezTo>
                <a:cubicBezTo>
                  <a:pt x="1480406" y="1939701"/>
                  <a:pt x="1673079" y="1996147"/>
                  <a:pt x="1682229" y="2062848"/>
                </a:cubicBezTo>
                <a:lnTo>
                  <a:pt x="1925188" y="2062848"/>
                </a:lnTo>
                <a:lnTo>
                  <a:pt x="1925188" y="2676504"/>
                </a:lnTo>
                <a:lnTo>
                  <a:pt x="196996" y="2676504"/>
                </a:lnTo>
                <a:lnTo>
                  <a:pt x="196996" y="2062848"/>
                </a:lnTo>
                <a:lnTo>
                  <a:pt x="427501" y="2062848"/>
                </a:lnTo>
                <a:cubicBezTo>
                  <a:pt x="436455" y="1995236"/>
                  <a:pt x="634470" y="1937990"/>
                  <a:pt x="907722" y="1923052"/>
                </a:cubicBezTo>
                <a:cubicBezTo>
                  <a:pt x="903729" y="1916275"/>
                  <a:pt x="901752" y="1908354"/>
                  <a:pt x="901752" y="1899972"/>
                </a:cubicBezTo>
                <a:lnTo>
                  <a:pt x="901752" y="1831659"/>
                </a:lnTo>
                <a:cubicBezTo>
                  <a:pt x="879369" y="1826519"/>
                  <a:pt x="863092" y="1806269"/>
                  <a:pt x="863092" y="1782216"/>
                </a:cubicBezTo>
                <a:lnTo>
                  <a:pt x="863092" y="1573540"/>
                </a:lnTo>
                <a:cubicBezTo>
                  <a:pt x="863092" y="1549488"/>
                  <a:pt x="879369" y="1529237"/>
                  <a:pt x="901752" y="1524098"/>
                </a:cubicBezTo>
                <a:lnTo>
                  <a:pt x="901752" y="1435225"/>
                </a:lnTo>
                <a:cubicBezTo>
                  <a:pt x="750211" y="1383280"/>
                  <a:pt x="623484" y="1256276"/>
                  <a:pt x="547795" y="1087211"/>
                </a:cubicBezTo>
                <a:cubicBezTo>
                  <a:pt x="380891" y="1159861"/>
                  <a:pt x="245901" y="1074942"/>
                  <a:pt x="154664" y="974360"/>
                </a:cubicBezTo>
                <a:cubicBezTo>
                  <a:pt x="62266" y="872497"/>
                  <a:pt x="3814" y="673942"/>
                  <a:pt x="34" y="473736"/>
                </a:cubicBezTo>
                <a:cubicBezTo>
                  <a:pt x="-1856" y="96139"/>
                  <a:pt x="74033" y="-6754"/>
                  <a:pt x="171293" y="3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0" name="Rounded Rectangle 6">
            <a:extLst>
              <a:ext uri="{FF2B5EF4-FFF2-40B4-BE49-F238E27FC236}">
                <a16:creationId xmlns:a16="http://schemas.microsoft.com/office/drawing/2014/main" id="{11DB8BB9-D675-470D-AC1D-C9EF80405172}"/>
              </a:ext>
            </a:extLst>
          </p:cNvPr>
          <p:cNvSpPr/>
          <p:nvPr/>
        </p:nvSpPr>
        <p:spPr>
          <a:xfrm>
            <a:off x="4411373" y="2471636"/>
            <a:ext cx="508153" cy="516633"/>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1" name="Oval 66">
            <a:extLst>
              <a:ext uri="{FF2B5EF4-FFF2-40B4-BE49-F238E27FC236}">
                <a16:creationId xmlns:a16="http://schemas.microsoft.com/office/drawing/2014/main" id="{64136ECC-E882-4D1E-8298-06A6A02A6E1A}"/>
              </a:ext>
            </a:extLst>
          </p:cNvPr>
          <p:cNvSpPr/>
          <p:nvPr/>
        </p:nvSpPr>
        <p:spPr>
          <a:xfrm rot="20700000">
            <a:off x="6137536" y="3634206"/>
            <a:ext cx="548680" cy="469988"/>
          </a:xfrm>
          <a:custGeom>
            <a:avLst/>
            <a:gdLst/>
            <a:ahLst/>
            <a:cxnLst/>
            <a:rect l="l" t="t" r="r" b="b"/>
            <a:pathLst>
              <a:path w="2901316" h="2485205">
                <a:moveTo>
                  <a:pt x="2901316" y="8833"/>
                </a:moveTo>
                <a:lnTo>
                  <a:pt x="2885407" y="69738"/>
                </a:lnTo>
                <a:lnTo>
                  <a:pt x="2890344" y="71061"/>
                </a:lnTo>
                <a:lnTo>
                  <a:pt x="2331295" y="2157461"/>
                </a:lnTo>
                <a:lnTo>
                  <a:pt x="2322295" y="2155049"/>
                </a:lnTo>
                <a:cubicBezTo>
                  <a:pt x="2311779" y="2339141"/>
                  <a:pt x="2127696" y="2485205"/>
                  <a:pt x="1902404" y="2485205"/>
                </a:cubicBezTo>
                <a:cubicBezTo>
                  <a:pt x="1669201" y="2485205"/>
                  <a:pt x="1480151" y="2328701"/>
                  <a:pt x="1480150" y="2135644"/>
                </a:cubicBezTo>
                <a:cubicBezTo>
                  <a:pt x="1480150" y="1942587"/>
                  <a:pt x="1669200" y="1786083"/>
                  <a:pt x="1902404" y="1786083"/>
                </a:cubicBezTo>
                <a:cubicBezTo>
                  <a:pt x="2026046" y="1786083"/>
                  <a:pt x="2137276" y="1830075"/>
                  <a:pt x="2213623" y="1901150"/>
                </a:cubicBezTo>
                <a:lnTo>
                  <a:pt x="2586815" y="508378"/>
                </a:lnTo>
                <a:lnTo>
                  <a:pt x="1283297" y="508378"/>
                </a:lnTo>
                <a:lnTo>
                  <a:pt x="847984" y="2132988"/>
                </a:lnTo>
                <a:lnTo>
                  <a:pt x="841776" y="2131324"/>
                </a:lnTo>
                <a:cubicBezTo>
                  <a:pt x="829584" y="2314002"/>
                  <a:pt x="646295" y="2458448"/>
                  <a:pt x="422254" y="2458448"/>
                </a:cubicBezTo>
                <a:cubicBezTo>
                  <a:pt x="189051" y="2458448"/>
                  <a:pt x="1" y="2301944"/>
                  <a:pt x="0" y="2108887"/>
                </a:cubicBezTo>
                <a:cubicBezTo>
                  <a:pt x="0" y="1915830"/>
                  <a:pt x="189051" y="1759326"/>
                  <a:pt x="422255" y="1759326"/>
                </a:cubicBezTo>
                <a:cubicBezTo>
                  <a:pt x="544771" y="1759326"/>
                  <a:pt x="655100" y="1802522"/>
                  <a:pt x="731465" y="1872378"/>
                </a:cubicBezTo>
                <a:lnTo>
                  <a:pt x="1233167" y="0"/>
                </a:lnTo>
                <a:lnTo>
                  <a:pt x="1266129" y="88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2" name="Isosceles Triangle 13">
            <a:extLst>
              <a:ext uri="{FF2B5EF4-FFF2-40B4-BE49-F238E27FC236}">
                <a16:creationId xmlns:a16="http://schemas.microsoft.com/office/drawing/2014/main" id="{A54A6140-C0D9-4440-A5D4-E05BC900724C}"/>
              </a:ext>
            </a:extLst>
          </p:cNvPr>
          <p:cNvSpPr/>
          <p:nvPr/>
        </p:nvSpPr>
        <p:spPr>
          <a:xfrm rot="10800000">
            <a:off x="5188220" y="5485943"/>
            <a:ext cx="376548" cy="745701"/>
          </a:xfrm>
          <a:custGeom>
            <a:avLst/>
            <a:gdLst/>
            <a:ahLst/>
            <a:cxnLst/>
            <a:rect l="l" t="t" r="r" b="b"/>
            <a:pathLst>
              <a:path w="1613569" h="3195455">
                <a:moveTo>
                  <a:pt x="1348422" y="2012960"/>
                </a:moveTo>
                <a:lnTo>
                  <a:pt x="264249" y="2012960"/>
                </a:lnTo>
                <a:cubicBezTo>
                  <a:pt x="99656" y="1932015"/>
                  <a:pt x="172" y="1814225"/>
                  <a:pt x="0" y="1686651"/>
                </a:cubicBezTo>
                <a:lnTo>
                  <a:pt x="716785" y="1678553"/>
                </a:lnTo>
                <a:lnTo>
                  <a:pt x="716785" y="360000"/>
                </a:lnTo>
                <a:lnTo>
                  <a:pt x="716785" y="355479"/>
                </a:lnTo>
                <a:lnTo>
                  <a:pt x="717916" y="355479"/>
                </a:lnTo>
                <a:lnTo>
                  <a:pt x="806785" y="0"/>
                </a:lnTo>
                <a:lnTo>
                  <a:pt x="895655" y="355479"/>
                </a:lnTo>
                <a:lnTo>
                  <a:pt x="896785" y="355479"/>
                </a:lnTo>
                <a:lnTo>
                  <a:pt x="896785" y="360000"/>
                </a:lnTo>
                <a:lnTo>
                  <a:pt x="896785" y="1676520"/>
                </a:lnTo>
                <a:lnTo>
                  <a:pt x="1612906" y="1668429"/>
                </a:lnTo>
                <a:cubicBezTo>
                  <a:pt x="1622778" y="1802631"/>
                  <a:pt x="1521918" y="1928220"/>
                  <a:pt x="1348422" y="2012960"/>
                </a:cubicBezTo>
                <a:close/>
                <a:moveTo>
                  <a:pt x="1175921" y="2908428"/>
                </a:moveTo>
                <a:lnTo>
                  <a:pt x="437641" y="2908428"/>
                </a:lnTo>
                <a:lnTo>
                  <a:pt x="250570" y="2083962"/>
                </a:lnTo>
                <a:lnTo>
                  <a:pt x="1362992" y="2083962"/>
                </a:lnTo>
                <a:close/>
                <a:moveTo>
                  <a:pt x="1155969" y="3195455"/>
                </a:moveTo>
                <a:lnTo>
                  <a:pt x="457593" y="3195455"/>
                </a:lnTo>
                <a:cubicBezTo>
                  <a:pt x="397940" y="3195455"/>
                  <a:pt x="349581" y="3147096"/>
                  <a:pt x="349581" y="3087443"/>
                </a:cubicBezTo>
                <a:cubicBezTo>
                  <a:pt x="349581" y="3027790"/>
                  <a:pt x="397940" y="2979431"/>
                  <a:pt x="457593" y="2979431"/>
                </a:cubicBezTo>
                <a:lnTo>
                  <a:pt x="1155969" y="2979431"/>
                </a:lnTo>
                <a:cubicBezTo>
                  <a:pt x="1215622" y="2979431"/>
                  <a:pt x="1263981" y="3027790"/>
                  <a:pt x="1263981" y="3087443"/>
                </a:cubicBezTo>
                <a:cubicBezTo>
                  <a:pt x="1263981" y="3147096"/>
                  <a:pt x="1215622" y="3195455"/>
                  <a:pt x="1155969" y="319545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3" name="Smiley Face 14">
            <a:extLst>
              <a:ext uri="{FF2B5EF4-FFF2-40B4-BE49-F238E27FC236}">
                <a16:creationId xmlns:a16="http://schemas.microsoft.com/office/drawing/2014/main" id="{BD37565A-D14C-4133-B9E1-D7F8BF1C6551}"/>
              </a:ext>
            </a:extLst>
          </p:cNvPr>
          <p:cNvSpPr/>
          <p:nvPr/>
        </p:nvSpPr>
        <p:spPr>
          <a:xfrm>
            <a:off x="7617042" y="5578826"/>
            <a:ext cx="559934" cy="559934"/>
          </a:xfrm>
          <a:custGeom>
            <a:avLst/>
            <a:gdLst/>
            <a:ahLst/>
            <a:cxnLst/>
            <a:rect l="l" t="t" r="r" b="b"/>
            <a:pathLst>
              <a:path w="3240000" h="3240000">
                <a:moveTo>
                  <a:pt x="2026698" y="2215122"/>
                </a:moveTo>
                <a:cubicBezTo>
                  <a:pt x="1959656" y="2378616"/>
                  <a:pt x="1801229" y="2486070"/>
                  <a:pt x="1624533" y="2487892"/>
                </a:cubicBezTo>
                <a:cubicBezTo>
                  <a:pt x="1447837" y="2489714"/>
                  <a:pt x="1287227" y="2385551"/>
                  <a:pt x="1216828" y="2223474"/>
                </a:cubicBezTo>
                <a:lnTo>
                  <a:pt x="1039110" y="2300667"/>
                </a:lnTo>
                <a:cubicBezTo>
                  <a:pt x="1140541" y="2534187"/>
                  <a:pt x="1371947" y="2684266"/>
                  <a:pt x="1626531" y="2681641"/>
                </a:cubicBezTo>
                <a:cubicBezTo>
                  <a:pt x="1881115" y="2679016"/>
                  <a:pt x="2109376" y="2524196"/>
                  <a:pt x="2205970" y="2288634"/>
                </a:cubicBez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4" name="Smiley Face 12">
            <a:extLst>
              <a:ext uri="{FF2B5EF4-FFF2-40B4-BE49-F238E27FC236}">
                <a16:creationId xmlns:a16="http://schemas.microsoft.com/office/drawing/2014/main" id="{7F01996A-EF70-44A8-AD2D-1E270513DCED}"/>
              </a:ext>
            </a:extLst>
          </p:cNvPr>
          <p:cNvSpPr/>
          <p:nvPr/>
        </p:nvSpPr>
        <p:spPr>
          <a:xfrm>
            <a:off x="10160622" y="5578826"/>
            <a:ext cx="559934" cy="559934"/>
          </a:xfrm>
          <a:custGeom>
            <a:avLst/>
            <a:gdLst/>
            <a:ahLst/>
            <a:cxnLst/>
            <a:rect l="l" t="t" r="r" b="b"/>
            <a:pathLst>
              <a:path w="3240000" h="3240000">
                <a:moveTo>
                  <a:pt x="1613470" y="2077417"/>
                </a:moveTo>
                <a:cubicBezTo>
                  <a:pt x="1358886" y="2080042"/>
                  <a:pt x="1130625" y="2234862"/>
                  <a:pt x="1034031" y="2470424"/>
                </a:cubicBezTo>
                <a:lnTo>
                  <a:pt x="1213303" y="2543936"/>
                </a:lnTo>
                <a:cubicBezTo>
                  <a:pt x="1280345" y="2380442"/>
                  <a:pt x="1438772" y="2272988"/>
                  <a:pt x="1615468" y="2271166"/>
                </a:cubicBezTo>
                <a:cubicBezTo>
                  <a:pt x="1792164" y="2269344"/>
                  <a:pt x="1952774" y="2373507"/>
                  <a:pt x="2023173" y="2535584"/>
                </a:cubicBezTo>
                <a:lnTo>
                  <a:pt x="2200891" y="2458391"/>
                </a:lnTo>
                <a:cubicBezTo>
                  <a:pt x="2099460" y="2224871"/>
                  <a:pt x="1868054" y="2074792"/>
                  <a:pt x="1613470" y="2077417"/>
                </a:cubicBez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9" y="72832"/>
                </a:lnTo>
                <a:lnTo>
                  <a:pt x="2250577" y="127308"/>
                </a:lnTo>
                <a:lnTo>
                  <a:pt x="2392188" y="195525"/>
                </a:lnTo>
                <a:lnTo>
                  <a:pt x="2525758" y="276671"/>
                </a:lnTo>
                <a:lnTo>
                  <a:pt x="2650471" y="369929"/>
                </a:lnTo>
                <a:lnTo>
                  <a:pt x="2765513" y="474487"/>
                </a:lnTo>
                <a:lnTo>
                  <a:pt x="2870071" y="589530"/>
                </a:lnTo>
                <a:lnTo>
                  <a:pt x="2963330"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30" y="2525758"/>
                </a:lnTo>
                <a:lnTo>
                  <a:pt x="2870071" y="2650471"/>
                </a:lnTo>
                <a:lnTo>
                  <a:pt x="2765513" y="2765513"/>
                </a:lnTo>
                <a:lnTo>
                  <a:pt x="2650471" y="2870071"/>
                </a:lnTo>
                <a:lnTo>
                  <a:pt x="2525758" y="2963330"/>
                </a:lnTo>
                <a:lnTo>
                  <a:pt x="2392188" y="3044475"/>
                </a:lnTo>
                <a:lnTo>
                  <a:pt x="2250577" y="3112693"/>
                </a:lnTo>
                <a:lnTo>
                  <a:pt x="2101739" y="3167168"/>
                </a:lnTo>
                <a:lnTo>
                  <a:pt x="1946487" y="3207088"/>
                </a:lnTo>
                <a:lnTo>
                  <a:pt x="1785636" y="3231636"/>
                </a:lnTo>
                <a:cubicBezTo>
                  <a:pt x="1731176" y="3237167"/>
                  <a:pt x="1675919" y="3240000"/>
                  <a:pt x="1620000" y="3240000"/>
                </a:cubicBezTo>
                <a:cubicBezTo>
                  <a:pt x="1508163"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4" y="3019536"/>
                  <a:pt x="757335" y="2992442"/>
                  <a:pt x="714243" y="2963330"/>
                </a:cubicBezTo>
                <a:cubicBezTo>
                  <a:pt x="671151" y="2934217"/>
                  <a:pt x="629534" y="2903086"/>
                  <a:pt x="589530" y="2870071"/>
                </a:cubicBezTo>
                <a:cubicBezTo>
                  <a:pt x="549525" y="2837056"/>
                  <a:pt x="511133" y="2802158"/>
                  <a:pt x="474487" y="2765513"/>
                </a:cubicBezTo>
                <a:cubicBezTo>
                  <a:pt x="437842" y="2728868"/>
                  <a:pt x="402944" y="2690475"/>
                  <a:pt x="369930" y="2650471"/>
                </a:cubicBezTo>
                <a:cubicBezTo>
                  <a:pt x="336915" y="2610466"/>
                  <a:pt x="305783" y="2568850"/>
                  <a:pt x="276671" y="2525758"/>
                </a:cubicBezTo>
                <a:cubicBezTo>
                  <a:pt x="247558" y="2482665"/>
                  <a:pt x="220465" y="2438097"/>
                  <a:pt x="195526" y="2392188"/>
                </a:cubicBezTo>
                <a:cubicBezTo>
                  <a:pt x="170586" y="2346280"/>
                  <a:pt x="147802" y="2299031"/>
                  <a:pt x="127308" y="2250577"/>
                </a:cubicBezTo>
                <a:cubicBezTo>
                  <a:pt x="106814" y="2202124"/>
                  <a:pt x="88610" y="2152466"/>
                  <a:pt x="72832" y="2101739"/>
                </a:cubicBezTo>
                <a:cubicBezTo>
                  <a:pt x="57055"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5" y="1188989"/>
                  <a:pt x="72832" y="1138262"/>
                </a:cubicBezTo>
                <a:cubicBezTo>
                  <a:pt x="88610" y="1087535"/>
                  <a:pt x="106814" y="1037877"/>
                  <a:pt x="127308" y="989423"/>
                </a:cubicBezTo>
                <a:cubicBezTo>
                  <a:pt x="147802" y="940970"/>
                  <a:pt x="170586" y="893721"/>
                  <a:pt x="195526" y="847812"/>
                </a:cubicBezTo>
                <a:cubicBezTo>
                  <a:pt x="220465" y="801904"/>
                  <a:pt x="247558" y="757335"/>
                  <a:pt x="276671" y="714243"/>
                </a:cubicBezTo>
                <a:cubicBezTo>
                  <a:pt x="305783" y="671151"/>
                  <a:pt x="336915" y="629534"/>
                  <a:pt x="369930" y="589530"/>
                </a:cubicBezTo>
                <a:cubicBezTo>
                  <a:pt x="402944" y="549525"/>
                  <a:pt x="437842" y="511133"/>
                  <a:pt x="474487" y="474487"/>
                </a:cubicBezTo>
                <a:cubicBezTo>
                  <a:pt x="511133" y="437842"/>
                  <a:pt x="549525" y="402944"/>
                  <a:pt x="589530" y="369929"/>
                </a:cubicBezTo>
                <a:cubicBezTo>
                  <a:pt x="629534" y="336915"/>
                  <a:pt x="671151" y="305783"/>
                  <a:pt x="714243" y="276671"/>
                </a:cubicBezTo>
                <a:cubicBezTo>
                  <a:pt x="757335" y="247558"/>
                  <a:pt x="801904"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5" name="Smiley Face 15">
            <a:extLst>
              <a:ext uri="{FF2B5EF4-FFF2-40B4-BE49-F238E27FC236}">
                <a16:creationId xmlns:a16="http://schemas.microsoft.com/office/drawing/2014/main" id="{7DB0A6EE-0534-4660-BA3C-A3E8C9FF112F}"/>
              </a:ext>
            </a:extLst>
          </p:cNvPr>
          <p:cNvSpPr/>
          <p:nvPr/>
        </p:nvSpPr>
        <p:spPr>
          <a:xfrm>
            <a:off x="8468995" y="5581897"/>
            <a:ext cx="553792" cy="553792"/>
          </a:xfrm>
          <a:custGeom>
            <a:avLst/>
            <a:gdLst/>
            <a:ahLst/>
            <a:cxnLst/>
            <a:rect l="l" t="t" r="r" b="b"/>
            <a:pathLst>
              <a:path w="3240000" h="3240000">
                <a:moveTo>
                  <a:pt x="2298433" y="2114441"/>
                </a:moveTo>
                <a:lnTo>
                  <a:pt x="1355104" y="2367205"/>
                </a:lnTo>
                <a:lnTo>
                  <a:pt x="1411009" y="2575845"/>
                </a:lnTo>
                <a:lnTo>
                  <a:pt x="2354338" y="2323081"/>
                </a:ln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6" name="Oval 37">
            <a:extLst>
              <a:ext uri="{FF2B5EF4-FFF2-40B4-BE49-F238E27FC236}">
                <a16:creationId xmlns:a16="http://schemas.microsoft.com/office/drawing/2014/main" id="{1430B71C-D580-4CA6-A442-26AED5FAE293}"/>
              </a:ext>
            </a:extLst>
          </p:cNvPr>
          <p:cNvSpPr/>
          <p:nvPr/>
        </p:nvSpPr>
        <p:spPr>
          <a:xfrm>
            <a:off x="11012576" y="5575424"/>
            <a:ext cx="566738" cy="566738"/>
          </a:xfrm>
          <a:custGeom>
            <a:avLst/>
            <a:gdLst/>
            <a:ahLst/>
            <a:cxnLst/>
            <a:rect l="l" t="t" r="r" b="b"/>
            <a:pathLst>
              <a:path w="3240000" h="3240000">
                <a:moveTo>
                  <a:pt x="2249999" y="2117384"/>
                </a:moveTo>
                <a:lnTo>
                  <a:pt x="990192" y="2131776"/>
                </a:lnTo>
                <a:cubicBezTo>
                  <a:pt x="998682" y="2476365"/>
                  <a:pt x="1282526" y="2750154"/>
                  <a:pt x="1627197" y="2746216"/>
                </a:cubicBezTo>
                <a:cubicBezTo>
                  <a:pt x="1971867" y="2742279"/>
                  <a:pt x="2249383" y="2462077"/>
                  <a:pt x="2249999" y="2117384"/>
                </a:cubicBezTo>
                <a:close/>
                <a:moveTo>
                  <a:pt x="2505352" y="784338"/>
                </a:moveTo>
                <a:lnTo>
                  <a:pt x="1869332" y="1428843"/>
                </a:lnTo>
                <a:lnTo>
                  <a:pt x="2505352" y="1522122"/>
                </a:lnTo>
                <a:lnTo>
                  <a:pt x="2505352" y="1378597"/>
                </a:lnTo>
                <a:lnTo>
                  <a:pt x="2187887" y="1332038"/>
                </a:lnTo>
                <a:lnTo>
                  <a:pt x="2505352" y="1010338"/>
                </a:lnTo>
                <a:close/>
                <a:moveTo>
                  <a:pt x="734649" y="784338"/>
                </a:moveTo>
                <a:lnTo>
                  <a:pt x="734649" y="1010338"/>
                </a:lnTo>
                <a:lnTo>
                  <a:pt x="1052115" y="1332038"/>
                </a:lnTo>
                <a:lnTo>
                  <a:pt x="734649" y="1378597"/>
                </a:lnTo>
                <a:lnTo>
                  <a:pt x="734649" y="1522122"/>
                </a:lnTo>
                <a:lnTo>
                  <a:pt x="1370670" y="1428843"/>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Smiley Face 14">
            <a:extLst>
              <a:ext uri="{FF2B5EF4-FFF2-40B4-BE49-F238E27FC236}">
                <a16:creationId xmlns:a16="http://schemas.microsoft.com/office/drawing/2014/main" id="{77504E11-68B3-460A-979B-D56E2900C922}"/>
              </a:ext>
            </a:extLst>
          </p:cNvPr>
          <p:cNvSpPr/>
          <p:nvPr/>
        </p:nvSpPr>
        <p:spPr>
          <a:xfrm>
            <a:off x="9314808" y="5581897"/>
            <a:ext cx="553792" cy="553792"/>
          </a:xfrm>
          <a:custGeom>
            <a:avLst/>
            <a:gdLst/>
            <a:ahLst/>
            <a:cxnLst/>
            <a:rect l="l" t="t" r="r" b="b"/>
            <a:pathLst>
              <a:path w="3240000" h="3240000">
                <a:moveTo>
                  <a:pt x="2026698" y="2215122"/>
                </a:moveTo>
                <a:cubicBezTo>
                  <a:pt x="1959656" y="2378616"/>
                  <a:pt x="1801229" y="2486070"/>
                  <a:pt x="1624533" y="2487892"/>
                </a:cubicBezTo>
                <a:cubicBezTo>
                  <a:pt x="1447837" y="2489714"/>
                  <a:pt x="1287227" y="2385551"/>
                  <a:pt x="1216828" y="2223474"/>
                </a:cubicBezTo>
                <a:lnTo>
                  <a:pt x="1039110" y="2300667"/>
                </a:lnTo>
                <a:cubicBezTo>
                  <a:pt x="1140541" y="2534187"/>
                  <a:pt x="1371947" y="2684266"/>
                  <a:pt x="1626531" y="2681641"/>
                </a:cubicBezTo>
                <a:cubicBezTo>
                  <a:pt x="1881115" y="2679016"/>
                  <a:pt x="2109376" y="2524196"/>
                  <a:pt x="2205970" y="2288634"/>
                </a:cubicBezTo>
                <a:close/>
                <a:moveTo>
                  <a:pt x="937973" y="986566"/>
                </a:moveTo>
                <a:cubicBezTo>
                  <a:pt x="850807" y="983371"/>
                  <a:pt x="762813" y="1002775"/>
                  <a:pt x="683096" y="1045110"/>
                </a:cubicBezTo>
                <a:cubicBezTo>
                  <a:pt x="523662" y="1129780"/>
                  <a:pt x="421680" y="1293248"/>
                  <a:pt x="415731" y="1473672"/>
                </a:cubicBezTo>
                <a:lnTo>
                  <a:pt x="615852" y="1480270"/>
                </a:lnTo>
                <a:cubicBezTo>
                  <a:pt x="619438" y="1371518"/>
                  <a:pt x="680908" y="1272986"/>
                  <a:pt x="777009" y="1221950"/>
                </a:cubicBezTo>
                <a:cubicBezTo>
                  <a:pt x="873110" y="1170914"/>
                  <a:pt x="989166" y="1175167"/>
                  <a:pt x="1081273" y="1233100"/>
                </a:cubicBezTo>
                <a:cubicBezTo>
                  <a:pt x="1173381" y="1291033"/>
                  <a:pt x="1227475" y="1393800"/>
                  <a:pt x="1223091" y="1502523"/>
                </a:cubicBezTo>
                <a:lnTo>
                  <a:pt x="1423160" y="1510590"/>
                </a:lnTo>
                <a:cubicBezTo>
                  <a:pt x="1430433" y="1330214"/>
                  <a:pt x="1340689" y="1159721"/>
                  <a:pt x="1187880" y="1063608"/>
                </a:cubicBezTo>
                <a:cubicBezTo>
                  <a:pt x="1111476" y="1015552"/>
                  <a:pt x="1025138" y="989760"/>
                  <a:pt x="937973" y="986566"/>
                </a:cubicBezTo>
                <a:close/>
                <a:moveTo>
                  <a:pt x="2306124" y="986566"/>
                </a:moveTo>
                <a:cubicBezTo>
                  <a:pt x="2218958" y="983371"/>
                  <a:pt x="2130964" y="1002775"/>
                  <a:pt x="2051247" y="1045110"/>
                </a:cubicBezTo>
                <a:cubicBezTo>
                  <a:pt x="1891813" y="1129780"/>
                  <a:pt x="1789831" y="1293248"/>
                  <a:pt x="1783882" y="1473672"/>
                </a:cubicBezTo>
                <a:lnTo>
                  <a:pt x="1984003" y="1480270"/>
                </a:lnTo>
                <a:cubicBezTo>
                  <a:pt x="1987589" y="1371518"/>
                  <a:pt x="2049059" y="1272986"/>
                  <a:pt x="2145160" y="1221950"/>
                </a:cubicBezTo>
                <a:cubicBezTo>
                  <a:pt x="2241261" y="1170914"/>
                  <a:pt x="2357317" y="1175167"/>
                  <a:pt x="2449424" y="1233100"/>
                </a:cubicBezTo>
                <a:cubicBezTo>
                  <a:pt x="2541532" y="1291033"/>
                  <a:pt x="2595626" y="1393800"/>
                  <a:pt x="2591242" y="1502523"/>
                </a:cubicBezTo>
                <a:lnTo>
                  <a:pt x="2791311" y="1510590"/>
                </a:lnTo>
                <a:cubicBezTo>
                  <a:pt x="2798584" y="1330214"/>
                  <a:pt x="2708840" y="1159721"/>
                  <a:pt x="2556031" y="1063608"/>
                </a:cubicBezTo>
                <a:cubicBezTo>
                  <a:pt x="2479627" y="1015552"/>
                  <a:pt x="2393289" y="989760"/>
                  <a:pt x="2306124" y="98656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8" name="Rectangle 16">
            <a:extLst>
              <a:ext uri="{FF2B5EF4-FFF2-40B4-BE49-F238E27FC236}">
                <a16:creationId xmlns:a16="http://schemas.microsoft.com/office/drawing/2014/main" id="{EE8124F3-717D-48CF-A47F-1E6B4110895D}"/>
              </a:ext>
            </a:extLst>
          </p:cNvPr>
          <p:cNvSpPr/>
          <p:nvPr/>
        </p:nvSpPr>
        <p:spPr>
          <a:xfrm rot="2700000">
            <a:off x="5325698" y="3520150"/>
            <a:ext cx="389390" cy="69810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9" name="Rectangle 9">
            <a:extLst>
              <a:ext uri="{FF2B5EF4-FFF2-40B4-BE49-F238E27FC236}">
                <a16:creationId xmlns:a16="http://schemas.microsoft.com/office/drawing/2014/main" id="{444E6227-4972-4DE6-BEB0-C3FC42991182}"/>
              </a:ext>
            </a:extLst>
          </p:cNvPr>
          <p:cNvSpPr/>
          <p:nvPr/>
        </p:nvSpPr>
        <p:spPr>
          <a:xfrm>
            <a:off x="4401174" y="3545247"/>
            <a:ext cx="527335" cy="493633"/>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0" name="Round Same Side Corner Rectangle 6">
            <a:extLst>
              <a:ext uri="{FF2B5EF4-FFF2-40B4-BE49-F238E27FC236}">
                <a16:creationId xmlns:a16="http://schemas.microsoft.com/office/drawing/2014/main" id="{11207448-F26A-4EF1-8764-2D6798600849}"/>
              </a:ext>
            </a:extLst>
          </p:cNvPr>
          <p:cNvSpPr/>
          <p:nvPr/>
        </p:nvSpPr>
        <p:spPr>
          <a:xfrm rot="2700000">
            <a:off x="6979028" y="5476482"/>
            <a:ext cx="190721" cy="764622"/>
          </a:xfrm>
          <a:custGeom>
            <a:avLst/>
            <a:gdLst/>
            <a:ahLst/>
            <a:cxnLst/>
            <a:rect l="l" t="t" r="r" b="b"/>
            <a:pathLst>
              <a:path w="1035916" h="4153123">
                <a:moveTo>
                  <a:pt x="277501" y="3759099"/>
                </a:moveTo>
                <a:lnTo>
                  <a:pt x="758408" y="3759099"/>
                </a:lnTo>
                <a:lnTo>
                  <a:pt x="517954" y="4153123"/>
                </a:lnTo>
                <a:close/>
                <a:moveTo>
                  <a:pt x="42612" y="2944898"/>
                </a:moveTo>
                <a:cubicBezTo>
                  <a:pt x="153922" y="2941505"/>
                  <a:pt x="246502" y="2889483"/>
                  <a:pt x="275675" y="2819018"/>
                </a:cubicBezTo>
                <a:cubicBezTo>
                  <a:pt x="304648" y="2892614"/>
                  <a:pt x="403763" y="2945872"/>
                  <a:pt x="521107" y="2945872"/>
                </a:cubicBezTo>
                <a:cubicBezTo>
                  <a:pt x="638453" y="2945872"/>
                  <a:pt x="737567" y="2892613"/>
                  <a:pt x="766540" y="2819017"/>
                </a:cubicBezTo>
                <a:cubicBezTo>
                  <a:pt x="795133" y="2888142"/>
                  <a:pt x="884783" y="2939514"/>
                  <a:pt x="993299" y="2944464"/>
                </a:cubicBezTo>
                <a:lnTo>
                  <a:pt x="776840" y="3657264"/>
                </a:lnTo>
                <a:lnTo>
                  <a:pt x="258940" y="3657264"/>
                </a:lnTo>
                <a:close/>
                <a:moveTo>
                  <a:pt x="809102" y="564558"/>
                </a:moveTo>
                <a:lnTo>
                  <a:pt x="1035914" y="564558"/>
                </a:lnTo>
                <a:lnTo>
                  <a:pt x="1035915" y="2838682"/>
                </a:lnTo>
                <a:cubicBezTo>
                  <a:pt x="1029586" y="2840409"/>
                  <a:pt x="1023074" y="2840731"/>
                  <a:pt x="1016490" y="2840731"/>
                </a:cubicBezTo>
                <a:cubicBezTo>
                  <a:pt x="901952" y="2840731"/>
                  <a:pt x="809102" y="2743612"/>
                  <a:pt x="809101" y="2623810"/>
                </a:cubicBezTo>
                <a:close/>
                <a:moveTo>
                  <a:pt x="310569" y="564558"/>
                </a:moveTo>
                <a:lnTo>
                  <a:pt x="725347" y="564558"/>
                </a:lnTo>
                <a:lnTo>
                  <a:pt x="725347" y="2633342"/>
                </a:lnTo>
                <a:cubicBezTo>
                  <a:pt x="725347" y="2747880"/>
                  <a:pt x="632496" y="2840731"/>
                  <a:pt x="517958" y="2840731"/>
                </a:cubicBezTo>
                <a:cubicBezTo>
                  <a:pt x="403420" y="2840731"/>
                  <a:pt x="310569" y="2747880"/>
                  <a:pt x="310569" y="2633342"/>
                </a:cubicBezTo>
                <a:close/>
                <a:moveTo>
                  <a:pt x="0" y="564557"/>
                </a:moveTo>
                <a:lnTo>
                  <a:pt x="226813" y="564557"/>
                </a:lnTo>
                <a:lnTo>
                  <a:pt x="226813" y="2623810"/>
                </a:lnTo>
                <a:cubicBezTo>
                  <a:pt x="226813" y="2743612"/>
                  <a:pt x="133962" y="2840731"/>
                  <a:pt x="19424" y="2840730"/>
                </a:cubicBezTo>
                <a:cubicBezTo>
                  <a:pt x="12841" y="2840730"/>
                  <a:pt x="6329" y="2840409"/>
                  <a:pt x="0" y="2838682"/>
                </a:cubicBezTo>
                <a:close/>
                <a:moveTo>
                  <a:pt x="71964" y="71964"/>
                </a:moveTo>
                <a:cubicBezTo>
                  <a:pt x="116427" y="27501"/>
                  <a:pt x="177852" y="0"/>
                  <a:pt x="245701" y="0"/>
                </a:cubicBezTo>
                <a:lnTo>
                  <a:pt x="790215" y="0"/>
                </a:lnTo>
                <a:cubicBezTo>
                  <a:pt x="925912" y="0"/>
                  <a:pt x="1035916" y="110004"/>
                  <a:pt x="1035916" y="245701"/>
                </a:cubicBezTo>
                <a:cubicBezTo>
                  <a:pt x="1035916" y="327601"/>
                  <a:pt x="1035915" y="409501"/>
                  <a:pt x="1035915" y="491401"/>
                </a:cubicBezTo>
                <a:lnTo>
                  <a:pt x="0" y="491401"/>
                </a:lnTo>
                <a:lnTo>
                  <a:pt x="0" y="245701"/>
                </a:lnTo>
                <a:cubicBezTo>
                  <a:pt x="0" y="177853"/>
                  <a:pt x="27501" y="116427"/>
                  <a:pt x="71964" y="7196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1" name="Frame 17">
            <a:extLst>
              <a:ext uri="{FF2B5EF4-FFF2-40B4-BE49-F238E27FC236}">
                <a16:creationId xmlns:a16="http://schemas.microsoft.com/office/drawing/2014/main" id="{1278BF84-DDF3-43F8-88E4-A0F28E4079EF}"/>
              </a:ext>
            </a:extLst>
          </p:cNvPr>
          <p:cNvSpPr/>
          <p:nvPr/>
        </p:nvSpPr>
        <p:spPr>
          <a:xfrm>
            <a:off x="4376235" y="4613417"/>
            <a:ext cx="508153" cy="508153"/>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2" name="Rounded Rectangle 5">
            <a:extLst>
              <a:ext uri="{FF2B5EF4-FFF2-40B4-BE49-F238E27FC236}">
                <a16:creationId xmlns:a16="http://schemas.microsoft.com/office/drawing/2014/main" id="{B5A177C8-7AB0-4E40-873A-70F231B3FA06}"/>
              </a:ext>
            </a:extLst>
          </p:cNvPr>
          <p:cNvSpPr/>
          <p:nvPr/>
        </p:nvSpPr>
        <p:spPr>
          <a:xfrm flipH="1">
            <a:off x="10102420" y="2554106"/>
            <a:ext cx="504633" cy="416291"/>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3" name="Teardrop 1">
            <a:extLst>
              <a:ext uri="{FF2B5EF4-FFF2-40B4-BE49-F238E27FC236}">
                <a16:creationId xmlns:a16="http://schemas.microsoft.com/office/drawing/2014/main" id="{45BBC696-75E7-44AB-A411-9B80C52FFE5A}"/>
              </a:ext>
            </a:extLst>
          </p:cNvPr>
          <p:cNvSpPr/>
          <p:nvPr/>
        </p:nvSpPr>
        <p:spPr>
          <a:xfrm rot="18805991">
            <a:off x="10126692" y="1539348"/>
            <a:ext cx="551843" cy="546086"/>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4" name="Rectangle 130">
            <a:extLst>
              <a:ext uri="{FF2B5EF4-FFF2-40B4-BE49-F238E27FC236}">
                <a16:creationId xmlns:a16="http://schemas.microsoft.com/office/drawing/2014/main" id="{F7759672-254A-46D2-98DF-B919494C603A}"/>
              </a:ext>
            </a:extLst>
          </p:cNvPr>
          <p:cNvSpPr/>
          <p:nvPr/>
        </p:nvSpPr>
        <p:spPr>
          <a:xfrm>
            <a:off x="10932820" y="1539414"/>
            <a:ext cx="544577" cy="547049"/>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5" name="Right Triangle 17">
            <a:extLst>
              <a:ext uri="{FF2B5EF4-FFF2-40B4-BE49-F238E27FC236}">
                <a16:creationId xmlns:a16="http://schemas.microsoft.com/office/drawing/2014/main" id="{5B989D8F-E127-48E7-B329-C52CA522C191}"/>
              </a:ext>
            </a:extLst>
          </p:cNvPr>
          <p:cNvSpPr>
            <a:spLocks noChangeAspect="1"/>
          </p:cNvSpPr>
          <p:nvPr/>
        </p:nvSpPr>
        <p:spPr>
          <a:xfrm>
            <a:off x="9363473" y="4578026"/>
            <a:ext cx="478148" cy="569324"/>
          </a:xfrm>
          <a:custGeom>
            <a:avLst/>
            <a:gdLst/>
            <a:ahLst/>
            <a:cxnLst/>
            <a:rect l="l" t="t" r="r" b="b"/>
            <a:pathLst>
              <a:path w="2721114" h="3240000">
                <a:moveTo>
                  <a:pt x="1999321" y="2603448"/>
                </a:moveTo>
                <a:lnTo>
                  <a:pt x="1999321" y="2772810"/>
                </a:lnTo>
                <a:lnTo>
                  <a:pt x="2528507" y="2772810"/>
                </a:lnTo>
                <a:lnTo>
                  <a:pt x="2528507" y="2603448"/>
                </a:lnTo>
                <a:close/>
                <a:moveTo>
                  <a:pt x="2263914" y="2230929"/>
                </a:moveTo>
                <a:cubicBezTo>
                  <a:pt x="2516419" y="2230929"/>
                  <a:pt x="2721114" y="2435624"/>
                  <a:pt x="2721114" y="2688129"/>
                </a:cubicBezTo>
                <a:cubicBezTo>
                  <a:pt x="2721114" y="2940634"/>
                  <a:pt x="2516419" y="3145329"/>
                  <a:pt x="2263914" y="3145329"/>
                </a:cubicBezTo>
                <a:cubicBezTo>
                  <a:pt x="2011409" y="3145329"/>
                  <a:pt x="1806714" y="2940634"/>
                  <a:pt x="1806714" y="2688129"/>
                </a:cubicBezTo>
                <a:cubicBezTo>
                  <a:pt x="1806714" y="2435624"/>
                  <a:pt x="2011409" y="2230929"/>
                  <a:pt x="2263914" y="2230929"/>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6" name="Right Triangle 17">
            <a:extLst>
              <a:ext uri="{FF2B5EF4-FFF2-40B4-BE49-F238E27FC236}">
                <a16:creationId xmlns:a16="http://schemas.microsoft.com/office/drawing/2014/main" id="{D61B263F-9E2B-4D6D-AE92-C6B011C62C98}"/>
              </a:ext>
            </a:extLst>
          </p:cNvPr>
          <p:cNvSpPr>
            <a:spLocks noChangeAspect="1"/>
          </p:cNvSpPr>
          <p:nvPr/>
        </p:nvSpPr>
        <p:spPr>
          <a:xfrm>
            <a:off x="8488431" y="4578026"/>
            <a:ext cx="478148" cy="569324"/>
          </a:xfrm>
          <a:custGeom>
            <a:avLst/>
            <a:gdLst/>
            <a:ahLst/>
            <a:cxnLst/>
            <a:rect l="l" t="t" r="r" b="b"/>
            <a:pathLst>
              <a:path w="2721114" h="3240000">
                <a:moveTo>
                  <a:pt x="2179233" y="2431577"/>
                </a:moveTo>
                <a:lnTo>
                  <a:pt x="2179233" y="2611489"/>
                </a:lnTo>
                <a:lnTo>
                  <a:pt x="1999321" y="2611489"/>
                </a:lnTo>
                <a:lnTo>
                  <a:pt x="1999321" y="2780851"/>
                </a:lnTo>
                <a:lnTo>
                  <a:pt x="2179233" y="2780851"/>
                </a:lnTo>
                <a:lnTo>
                  <a:pt x="2179233" y="2960763"/>
                </a:lnTo>
                <a:lnTo>
                  <a:pt x="2348595" y="2960763"/>
                </a:lnTo>
                <a:lnTo>
                  <a:pt x="2348595" y="2780851"/>
                </a:lnTo>
                <a:lnTo>
                  <a:pt x="2528507" y="2780851"/>
                </a:lnTo>
                <a:lnTo>
                  <a:pt x="2528507" y="2611489"/>
                </a:lnTo>
                <a:lnTo>
                  <a:pt x="2348595" y="2611489"/>
                </a:lnTo>
                <a:lnTo>
                  <a:pt x="2348595" y="24315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7" name="Right Triangle 17">
            <a:extLst>
              <a:ext uri="{FF2B5EF4-FFF2-40B4-BE49-F238E27FC236}">
                <a16:creationId xmlns:a16="http://schemas.microsoft.com/office/drawing/2014/main" id="{5E5AE7B0-988E-44BF-89EA-013033086F96}"/>
              </a:ext>
            </a:extLst>
          </p:cNvPr>
          <p:cNvSpPr>
            <a:spLocks noChangeAspect="1"/>
          </p:cNvSpPr>
          <p:nvPr/>
        </p:nvSpPr>
        <p:spPr>
          <a:xfrm>
            <a:off x="10238515" y="4578026"/>
            <a:ext cx="478148" cy="569324"/>
          </a:xfrm>
          <a:custGeom>
            <a:avLst/>
            <a:gdLst/>
            <a:ahLst/>
            <a:cxnLst/>
            <a:rect l="l" t="t" r="r" b="b"/>
            <a:pathLst>
              <a:path w="2721114" h="3240000">
                <a:moveTo>
                  <a:pt x="2136698" y="2449196"/>
                </a:moveTo>
                <a:lnTo>
                  <a:pt x="2016940" y="2568954"/>
                </a:lnTo>
                <a:lnTo>
                  <a:pt x="2144156" y="2696170"/>
                </a:lnTo>
                <a:lnTo>
                  <a:pt x="2016940" y="2823386"/>
                </a:lnTo>
                <a:lnTo>
                  <a:pt x="2136698" y="2943144"/>
                </a:lnTo>
                <a:lnTo>
                  <a:pt x="2263914" y="2815928"/>
                </a:lnTo>
                <a:lnTo>
                  <a:pt x="2391130" y="2943144"/>
                </a:lnTo>
                <a:lnTo>
                  <a:pt x="2510888" y="2823386"/>
                </a:lnTo>
                <a:lnTo>
                  <a:pt x="2383672" y="2696170"/>
                </a:lnTo>
                <a:lnTo>
                  <a:pt x="2510888" y="2568954"/>
                </a:lnTo>
                <a:lnTo>
                  <a:pt x="2391130" y="2449196"/>
                </a:lnTo>
                <a:lnTo>
                  <a:pt x="2263914" y="2576412"/>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8" name="Oval 44">
            <a:extLst>
              <a:ext uri="{FF2B5EF4-FFF2-40B4-BE49-F238E27FC236}">
                <a16:creationId xmlns:a16="http://schemas.microsoft.com/office/drawing/2014/main" id="{94195A6D-E3B2-4E10-BD54-AC5E4FED7A15}"/>
              </a:ext>
            </a:extLst>
          </p:cNvPr>
          <p:cNvSpPr>
            <a:spLocks noChangeAspect="1"/>
          </p:cNvSpPr>
          <p:nvPr/>
        </p:nvSpPr>
        <p:spPr>
          <a:xfrm>
            <a:off x="11113556" y="4578026"/>
            <a:ext cx="478148" cy="569324"/>
          </a:xfrm>
          <a:custGeom>
            <a:avLst/>
            <a:gdLst/>
            <a:ahLst/>
            <a:cxnLst/>
            <a:rect l="l" t="t" r="r" b="b"/>
            <a:pathLst>
              <a:path w="2721114" h="3240000">
                <a:moveTo>
                  <a:pt x="2519839" y="2469622"/>
                </a:moveTo>
                <a:lnTo>
                  <a:pt x="2201779" y="2787682"/>
                </a:lnTo>
                <a:lnTo>
                  <a:pt x="2003023" y="2588926"/>
                </a:lnTo>
                <a:lnTo>
                  <a:pt x="1901669" y="2690281"/>
                </a:lnTo>
                <a:lnTo>
                  <a:pt x="2203868" y="2992480"/>
                </a:lnTo>
                <a:lnTo>
                  <a:pt x="2305222" y="2891125"/>
                </a:lnTo>
                <a:lnTo>
                  <a:pt x="2303133" y="2889037"/>
                </a:lnTo>
                <a:lnTo>
                  <a:pt x="2621194" y="25709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3137583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B</a:t>
            </a:r>
          </a:p>
        </p:txBody>
      </p:sp>
      <p:sp>
        <p:nvSpPr>
          <p:cNvPr id="54" name="Freeform 47">
            <a:extLst>
              <a:ext uri="{FF2B5EF4-FFF2-40B4-BE49-F238E27FC236}">
                <a16:creationId xmlns:a16="http://schemas.microsoft.com/office/drawing/2014/main" id="{C23D3A46-4648-419A-831A-39A9EF5FA6C6}"/>
              </a:ext>
            </a:extLst>
          </p:cNvPr>
          <p:cNvSpPr>
            <a:spLocks noChangeAspect="1"/>
          </p:cNvSpPr>
          <p:nvPr/>
        </p:nvSpPr>
        <p:spPr>
          <a:xfrm>
            <a:off x="4430860" y="1410562"/>
            <a:ext cx="530134" cy="529812"/>
          </a:xfrm>
          <a:custGeom>
            <a:avLst/>
            <a:gdLst>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5619 w 1901727"/>
              <a:gd name="connsiteY10" fmla="*/ 633909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42424"/>
              <a:gd name="connsiteY0" fmla="*/ 0 h 1985875"/>
              <a:gd name="connsiteX1" fmla="*/ 790984 w 1942424"/>
              <a:gd name="connsiteY1" fmla="*/ 0 h 1985875"/>
              <a:gd name="connsiteX2" fmla="*/ 1026596 w 1942424"/>
              <a:gd name="connsiteY2" fmla="*/ 5610 h 1985875"/>
              <a:gd name="connsiteX3" fmla="*/ 1020986 w 1942424"/>
              <a:gd name="connsiteY3" fmla="*/ 493664 h 1985875"/>
              <a:gd name="connsiteX4" fmla="*/ 1155622 w 1942424"/>
              <a:gd name="connsiteY4" fmla="*/ 572201 h 1985875"/>
              <a:gd name="connsiteX5" fmla="*/ 1351965 w 1942424"/>
              <a:gd name="connsiteY5" fmla="*/ 375858 h 1985875"/>
              <a:gd name="connsiteX6" fmla="*/ 1901727 w 1942424"/>
              <a:gd name="connsiteY6" fmla="*/ 1924167 h 1985875"/>
              <a:gd name="connsiteX7" fmla="*/ 992937 w 1942424"/>
              <a:gd name="connsiteY7" fmla="*/ 1480991 h 1985875"/>
              <a:gd name="connsiteX8" fmla="*/ 1054645 w 1942424"/>
              <a:gd name="connsiteY8" fmla="*/ 1121963 h 1985875"/>
              <a:gd name="connsiteX9" fmla="*/ 1088304 w 1942424"/>
              <a:gd name="connsiteY9" fmla="*/ 757325 h 1985875"/>
              <a:gd name="connsiteX10" fmla="*/ 920009 w 1942424"/>
              <a:gd name="connsiteY10" fmla="*/ 611470 h 1985875"/>
              <a:gd name="connsiteX11" fmla="*/ 729276 w 1942424"/>
              <a:gd name="connsiteY11" fmla="*/ 751715 h 1985875"/>
              <a:gd name="connsiteX12" fmla="*/ 740495 w 1942424"/>
              <a:gd name="connsiteY12" fmla="*/ 1161232 h 1985875"/>
              <a:gd name="connsiteX13" fmla="*/ 785374 w 1942424"/>
              <a:gd name="connsiteY13" fmla="*/ 1509040 h 1985875"/>
              <a:gd name="connsiteX14" fmla="*/ 0 w 1942424"/>
              <a:gd name="connsiteY14" fmla="*/ 1985875 h 1985875"/>
              <a:gd name="connsiteX15" fmla="*/ 437565 w 1942424"/>
              <a:gd name="connsiteY15" fmla="*/ 387077 h 1985875"/>
              <a:gd name="connsiteX16" fmla="*/ 650738 w 1942424"/>
              <a:gd name="connsiteY16" fmla="*/ 611470 h 1985875"/>
              <a:gd name="connsiteX17" fmla="*/ 813423 w 1942424"/>
              <a:gd name="connsiteY17" fmla="*/ 499274 h 1985875"/>
              <a:gd name="connsiteX18" fmla="*/ 790984 w 1942424"/>
              <a:gd name="connsiteY18" fmla="*/ 0 h 1985875"/>
              <a:gd name="connsiteX0" fmla="*/ 790984 w 1942424"/>
              <a:gd name="connsiteY0" fmla="*/ 0 h 1985875"/>
              <a:gd name="connsiteX1" fmla="*/ 790984 w 1942424"/>
              <a:gd name="connsiteY1" fmla="*/ 0 h 1985875"/>
              <a:gd name="connsiteX2" fmla="*/ 1026596 w 1942424"/>
              <a:gd name="connsiteY2" fmla="*/ 5610 h 1985875"/>
              <a:gd name="connsiteX3" fmla="*/ 1020986 w 1942424"/>
              <a:gd name="connsiteY3" fmla="*/ 493664 h 1985875"/>
              <a:gd name="connsiteX4" fmla="*/ 1155622 w 1942424"/>
              <a:gd name="connsiteY4" fmla="*/ 572201 h 1985875"/>
              <a:gd name="connsiteX5" fmla="*/ 1351965 w 1942424"/>
              <a:gd name="connsiteY5" fmla="*/ 375858 h 1985875"/>
              <a:gd name="connsiteX6" fmla="*/ 1901727 w 1942424"/>
              <a:gd name="connsiteY6" fmla="*/ 1924167 h 1985875"/>
              <a:gd name="connsiteX7" fmla="*/ 992937 w 1942424"/>
              <a:gd name="connsiteY7" fmla="*/ 1480991 h 1985875"/>
              <a:gd name="connsiteX8" fmla="*/ 1054645 w 1942424"/>
              <a:gd name="connsiteY8" fmla="*/ 1121963 h 1985875"/>
              <a:gd name="connsiteX9" fmla="*/ 1088304 w 1942424"/>
              <a:gd name="connsiteY9" fmla="*/ 757325 h 1985875"/>
              <a:gd name="connsiteX10" fmla="*/ 920009 w 1942424"/>
              <a:gd name="connsiteY10" fmla="*/ 611470 h 1985875"/>
              <a:gd name="connsiteX11" fmla="*/ 729276 w 1942424"/>
              <a:gd name="connsiteY11" fmla="*/ 751715 h 1985875"/>
              <a:gd name="connsiteX12" fmla="*/ 740495 w 1942424"/>
              <a:gd name="connsiteY12" fmla="*/ 1161232 h 1985875"/>
              <a:gd name="connsiteX13" fmla="*/ 785374 w 1942424"/>
              <a:gd name="connsiteY13" fmla="*/ 1509040 h 1985875"/>
              <a:gd name="connsiteX14" fmla="*/ 0 w 1942424"/>
              <a:gd name="connsiteY14" fmla="*/ 1985875 h 1985875"/>
              <a:gd name="connsiteX15" fmla="*/ 437565 w 1942424"/>
              <a:gd name="connsiteY15" fmla="*/ 387077 h 1985875"/>
              <a:gd name="connsiteX16" fmla="*/ 650738 w 1942424"/>
              <a:gd name="connsiteY16" fmla="*/ 611470 h 1985875"/>
              <a:gd name="connsiteX17" fmla="*/ 813423 w 1942424"/>
              <a:gd name="connsiteY17" fmla="*/ 499274 h 1985875"/>
              <a:gd name="connsiteX18" fmla="*/ 790984 w 194242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54645 w 1946874"/>
              <a:gd name="connsiteY8" fmla="*/ 112196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54645 w 1946874"/>
              <a:gd name="connsiteY8" fmla="*/ 112196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71474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20736 w 1946874"/>
              <a:gd name="connsiteY15" fmla="*/ 375858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20736 w 1946874"/>
              <a:gd name="connsiteY15" fmla="*/ 375858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858302 w 2014192"/>
              <a:gd name="connsiteY0" fmla="*/ 0 h 1958316"/>
              <a:gd name="connsiteX1" fmla="*/ 858302 w 2014192"/>
              <a:gd name="connsiteY1" fmla="*/ 0 h 1958316"/>
              <a:gd name="connsiteX2" fmla="*/ 1093914 w 2014192"/>
              <a:gd name="connsiteY2" fmla="*/ 5610 h 1958316"/>
              <a:gd name="connsiteX3" fmla="*/ 1088304 w 2014192"/>
              <a:gd name="connsiteY3" fmla="*/ 493664 h 1958316"/>
              <a:gd name="connsiteX4" fmla="*/ 1222940 w 2014192"/>
              <a:gd name="connsiteY4" fmla="*/ 572201 h 1958316"/>
              <a:gd name="connsiteX5" fmla="*/ 1419283 w 2014192"/>
              <a:gd name="connsiteY5" fmla="*/ 375858 h 1958316"/>
              <a:gd name="connsiteX6" fmla="*/ 1969045 w 2014192"/>
              <a:gd name="connsiteY6" fmla="*/ 1924167 h 1958316"/>
              <a:gd name="connsiteX7" fmla="*/ 1121962 w 2014192"/>
              <a:gd name="connsiteY7" fmla="*/ 1486600 h 1958316"/>
              <a:gd name="connsiteX8" fmla="*/ 1105134 w 2014192"/>
              <a:gd name="connsiteY8" fmla="*/ 1144403 h 1958316"/>
              <a:gd name="connsiteX9" fmla="*/ 1155622 w 2014192"/>
              <a:gd name="connsiteY9" fmla="*/ 757325 h 1958316"/>
              <a:gd name="connsiteX10" fmla="*/ 987327 w 2014192"/>
              <a:gd name="connsiteY10" fmla="*/ 611470 h 1958316"/>
              <a:gd name="connsiteX11" fmla="*/ 796594 w 2014192"/>
              <a:gd name="connsiteY11" fmla="*/ 751715 h 1958316"/>
              <a:gd name="connsiteX12" fmla="*/ 807813 w 2014192"/>
              <a:gd name="connsiteY12" fmla="*/ 1161232 h 1958316"/>
              <a:gd name="connsiteX13" fmla="*/ 852692 w 2014192"/>
              <a:gd name="connsiteY13" fmla="*/ 1509040 h 1958316"/>
              <a:gd name="connsiteX14" fmla="*/ 0 w 2014192"/>
              <a:gd name="connsiteY14" fmla="*/ 1952216 h 1958316"/>
              <a:gd name="connsiteX15" fmla="*/ 488054 w 2014192"/>
              <a:gd name="connsiteY15" fmla="*/ 375858 h 1958316"/>
              <a:gd name="connsiteX16" fmla="*/ 718056 w 2014192"/>
              <a:gd name="connsiteY16" fmla="*/ 611470 h 1958316"/>
              <a:gd name="connsiteX17" fmla="*/ 880741 w 2014192"/>
              <a:gd name="connsiteY17" fmla="*/ 499274 h 1958316"/>
              <a:gd name="connsiteX18" fmla="*/ 858302 w 2014192"/>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41893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41893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227994 w 2103393"/>
              <a:gd name="connsiteY8" fmla="*/ 1194891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227994 w 2103393"/>
              <a:gd name="connsiteY8" fmla="*/ 1194891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27994 w 2103393"/>
              <a:gd name="connsiteY8" fmla="*/ 1194891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22384 w 2103393"/>
              <a:gd name="connsiteY8" fmla="*/ 117806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61617"/>
              <a:gd name="connsiteX1" fmla="*/ 947503 w 2103393"/>
              <a:gd name="connsiteY1" fmla="*/ 0 h 1961617"/>
              <a:gd name="connsiteX2" fmla="*/ 1183115 w 2103393"/>
              <a:gd name="connsiteY2" fmla="*/ 5610 h 1961617"/>
              <a:gd name="connsiteX3" fmla="*/ 1177505 w 2103393"/>
              <a:gd name="connsiteY3" fmla="*/ 493664 h 1961617"/>
              <a:gd name="connsiteX4" fmla="*/ 1312141 w 2103393"/>
              <a:gd name="connsiteY4" fmla="*/ 572201 h 1961617"/>
              <a:gd name="connsiteX5" fmla="*/ 1508484 w 2103393"/>
              <a:gd name="connsiteY5" fmla="*/ 375858 h 1961617"/>
              <a:gd name="connsiteX6" fmla="*/ 2058246 w 2103393"/>
              <a:gd name="connsiteY6" fmla="*/ 1924167 h 1961617"/>
              <a:gd name="connsiteX7" fmla="*/ 1244822 w 2103393"/>
              <a:gd name="connsiteY7" fmla="*/ 1514649 h 1961617"/>
              <a:gd name="connsiteX8" fmla="*/ 1205554 w 2103393"/>
              <a:gd name="connsiteY8" fmla="*/ 1200502 h 1961617"/>
              <a:gd name="connsiteX9" fmla="*/ 1244823 w 2103393"/>
              <a:gd name="connsiteY9" fmla="*/ 757325 h 1961617"/>
              <a:gd name="connsiteX10" fmla="*/ 1076528 w 2103393"/>
              <a:gd name="connsiteY10" fmla="*/ 611470 h 1961617"/>
              <a:gd name="connsiteX11" fmla="*/ 885795 w 2103393"/>
              <a:gd name="connsiteY11" fmla="*/ 751715 h 1961617"/>
              <a:gd name="connsiteX12" fmla="*/ 919453 w 2103393"/>
              <a:gd name="connsiteY12" fmla="*/ 1189281 h 1961617"/>
              <a:gd name="connsiteX13" fmla="*/ 891405 w 2103393"/>
              <a:gd name="connsiteY13" fmla="*/ 1509040 h 1961617"/>
              <a:gd name="connsiteX14" fmla="*/ 89201 w 2103393"/>
              <a:gd name="connsiteY14" fmla="*/ 1952216 h 1961617"/>
              <a:gd name="connsiteX15" fmla="*/ 577255 w 2103393"/>
              <a:gd name="connsiteY15" fmla="*/ 375858 h 1961617"/>
              <a:gd name="connsiteX16" fmla="*/ 807257 w 2103393"/>
              <a:gd name="connsiteY16" fmla="*/ 611470 h 1961617"/>
              <a:gd name="connsiteX17" fmla="*/ 969942 w 2103393"/>
              <a:gd name="connsiteY17" fmla="*/ 499274 h 1961617"/>
              <a:gd name="connsiteX18" fmla="*/ 947503 w 2103393"/>
              <a:gd name="connsiteY18" fmla="*/ 0 h 1961617"/>
              <a:gd name="connsiteX0" fmla="*/ 947503 w 2103393"/>
              <a:gd name="connsiteY0" fmla="*/ 0 h 1961617"/>
              <a:gd name="connsiteX1" fmla="*/ 947503 w 2103393"/>
              <a:gd name="connsiteY1" fmla="*/ 0 h 1961617"/>
              <a:gd name="connsiteX2" fmla="*/ 1183115 w 2103393"/>
              <a:gd name="connsiteY2" fmla="*/ 5610 h 1961617"/>
              <a:gd name="connsiteX3" fmla="*/ 1177505 w 2103393"/>
              <a:gd name="connsiteY3" fmla="*/ 493664 h 1961617"/>
              <a:gd name="connsiteX4" fmla="*/ 1312141 w 2103393"/>
              <a:gd name="connsiteY4" fmla="*/ 572201 h 1961617"/>
              <a:gd name="connsiteX5" fmla="*/ 1508484 w 2103393"/>
              <a:gd name="connsiteY5" fmla="*/ 375858 h 1961617"/>
              <a:gd name="connsiteX6" fmla="*/ 2058246 w 2103393"/>
              <a:gd name="connsiteY6" fmla="*/ 1924167 h 1961617"/>
              <a:gd name="connsiteX7" fmla="*/ 1244822 w 2103393"/>
              <a:gd name="connsiteY7" fmla="*/ 1514649 h 1961617"/>
              <a:gd name="connsiteX8" fmla="*/ 1205554 w 2103393"/>
              <a:gd name="connsiteY8" fmla="*/ 1200502 h 1961617"/>
              <a:gd name="connsiteX9" fmla="*/ 1244823 w 2103393"/>
              <a:gd name="connsiteY9" fmla="*/ 757325 h 1961617"/>
              <a:gd name="connsiteX10" fmla="*/ 1076528 w 2103393"/>
              <a:gd name="connsiteY10" fmla="*/ 611470 h 1961617"/>
              <a:gd name="connsiteX11" fmla="*/ 885795 w 2103393"/>
              <a:gd name="connsiteY11" fmla="*/ 751715 h 1961617"/>
              <a:gd name="connsiteX12" fmla="*/ 919453 w 2103393"/>
              <a:gd name="connsiteY12" fmla="*/ 1189281 h 1961617"/>
              <a:gd name="connsiteX13" fmla="*/ 891405 w 2103393"/>
              <a:gd name="connsiteY13" fmla="*/ 1509040 h 1961617"/>
              <a:gd name="connsiteX14" fmla="*/ 89201 w 2103393"/>
              <a:gd name="connsiteY14" fmla="*/ 1952216 h 1961617"/>
              <a:gd name="connsiteX15" fmla="*/ 577255 w 2103393"/>
              <a:gd name="connsiteY15" fmla="*/ 375858 h 1961617"/>
              <a:gd name="connsiteX16" fmla="*/ 807257 w 2103393"/>
              <a:gd name="connsiteY16" fmla="*/ 611470 h 1961617"/>
              <a:gd name="connsiteX17" fmla="*/ 969942 w 2103393"/>
              <a:gd name="connsiteY17" fmla="*/ 499274 h 1961617"/>
              <a:gd name="connsiteX18" fmla="*/ 947503 w 2103393"/>
              <a:gd name="connsiteY18" fmla="*/ 0 h 1961617"/>
              <a:gd name="connsiteX0" fmla="*/ 947503 w 2103393"/>
              <a:gd name="connsiteY0" fmla="*/ 0 h 1963064"/>
              <a:gd name="connsiteX1" fmla="*/ 947503 w 2103393"/>
              <a:gd name="connsiteY1" fmla="*/ 0 h 1963064"/>
              <a:gd name="connsiteX2" fmla="*/ 1183115 w 2103393"/>
              <a:gd name="connsiteY2" fmla="*/ 5610 h 1963064"/>
              <a:gd name="connsiteX3" fmla="*/ 1177505 w 2103393"/>
              <a:gd name="connsiteY3" fmla="*/ 493664 h 1963064"/>
              <a:gd name="connsiteX4" fmla="*/ 1312141 w 2103393"/>
              <a:gd name="connsiteY4" fmla="*/ 572201 h 1963064"/>
              <a:gd name="connsiteX5" fmla="*/ 1508484 w 2103393"/>
              <a:gd name="connsiteY5" fmla="*/ 375858 h 1963064"/>
              <a:gd name="connsiteX6" fmla="*/ 2058246 w 2103393"/>
              <a:gd name="connsiteY6" fmla="*/ 1924167 h 1963064"/>
              <a:gd name="connsiteX7" fmla="*/ 1244822 w 2103393"/>
              <a:gd name="connsiteY7" fmla="*/ 1514649 h 1963064"/>
              <a:gd name="connsiteX8" fmla="*/ 1205554 w 2103393"/>
              <a:gd name="connsiteY8" fmla="*/ 1200502 h 1963064"/>
              <a:gd name="connsiteX9" fmla="*/ 1244823 w 2103393"/>
              <a:gd name="connsiteY9" fmla="*/ 757325 h 1963064"/>
              <a:gd name="connsiteX10" fmla="*/ 1076528 w 2103393"/>
              <a:gd name="connsiteY10" fmla="*/ 611470 h 1963064"/>
              <a:gd name="connsiteX11" fmla="*/ 885795 w 2103393"/>
              <a:gd name="connsiteY11" fmla="*/ 751715 h 1963064"/>
              <a:gd name="connsiteX12" fmla="*/ 919453 w 2103393"/>
              <a:gd name="connsiteY12" fmla="*/ 1189281 h 1963064"/>
              <a:gd name="connsiteX13" fmla="*/ 891405 w 2103393"/>
              <a:gd name="connsiteY13" fmla="*/ 1509040 h 1963064"/>
              <a:gd name="connsiteX14" fmla="*/ 89201 w 2103393"/>
              <a:gd name="connsiteY14" fmla="*/ 1952216 h 1963064"/>
              <a:gd name="connsiteX15" fmla="*/ 577255 w 2103393"/>
              <a:gd name="connsiteY15" fmla="*/ 375858 h 1963064"/>
              <a:gd name="connsiteX16" fmla="*/ 807257 w 2103393"/>
              <a:gd name="connsiteY16" fmla="*/ 611470 h 1963064"/>
              <a:gd name="connsiteX17" fmla="*/ 969942 w 2103393"/>
              <a:gd name="connsiteY17" fmla="*/ 499274 h 1963064"/>
              <a:gd name="connsiteX18" fmla="*/ 947503 w 2103393"/>
              <a:gd name="connsiteY18" fmla="*/ 0 h 1963064"/>
              <a:gd name="connsiteX0" fmla="*/ 947503 w 2103393"/>
              <a:gd name="connsiteY0" fmla="*/ 0 h 1964995"/>
              <a:gd name="connsiteX1" fmla="*/ 947503 w 2103393"/>
              <a:gd name="connsiteY1" fmla="*/ 0 h 1964995"/>
              <a:gd name="connsiteX2" fmla="*/ 1183115 w 2103393"/>
              <a:gd name="connsiteY2" fmla="*/ 5610 h 1964995"/>
              <a:gd name="connsiteX3" fmla="*/ 1177505 w 2103393"/>
              <a:gd name="connsiteY3" fmla="*/ 493664 h 1964995"/>
              <a:gd name="connsiteX4" fmla="*/ 1312141 w 2103393"/>
              <a:gd name="connsiteY4" fmla="*/ 572201 h 1964995"/>
              <a:gd name="connsiteX5" fmla="*/ 1508484 w 2103393"/>
              <a:gd name="connsiteY5" fmla="*/ 375858 h 1964995"/>
              <a:gd name="connsiteX6" fmla="*/ 2058246 w 2103393"/>
              <a:gd name="connsiteY6" fmla="*/ 1924167 h 1964995"/>
              <a:gd name="connsiteX7" fmla="*/ 1244822 w 2103393"/>
              <a:gd name="connsiteY7" fmla="*/ 1514649 h 1964995"/>
              <a:gd name="connsiteX8" fmla="*/ 1205554 w 2103393"/>
              <a:gd name="connsiteY8" fmla="*/ 1200502 h 1964995"/>
              <a:gd name="connsiteX9" fmla="*/ 1244823 w 2103393"/>
              <a:gd name="connsiteY9" fmla="*/ 757325 h 1964995"/>
              <a:gd name="connsiteX10" fmla="*/ 1076528 w 2103393"/>
              <a:gd name="connsiteY10" fmla="*/ 611470 h 1964995"/>
              <a:gd name="connsiteX11" fmla="*/ 885795 w 2103393"/>
              <a:gd name="connsiteY11" fmla="*/ 751715 h 1964995"/>
              <a:gd name="connsiteX12" fmla="*/ 919453 w 2103393"/>
              <a:gd name="connsiteY12" fmla="*/ 1189281 h 1964995"/>
              <a:gd name="connsiteX13" fmla="*/ 891405 w 2103393"/>
              <a:gd name="connsiteY13" fmla="*/ 1509040 h 1964995"/>
              <a:gd name="connsiteX14" fmla="*/ 89201 w 2103393"/>
              <a:gd name="connsiteY14" fmla="*/ 1952216 h 1964995"/>
              <a:gd name="connsiteX15" fmla="*/ 577255 w 2103393"/>
              <a:gd name="connsiteY15" fmla="*/ 375858 h 1964995"/>
              <a:gd name="connsiteX16" fmla="*/ 807257 w 2103393"/>
              <a:gd name="connsiteY16" fmla="*/ 611470 h 1964995"/>
              <a:gd name="connsiteX17" fmla="*/ 969942 w 2103393"/>
              <a:gd name="connsiteY17" fmla="*/ 499274 h 1964995"/>
              <a:gd name="connsiteX18" fmla="*/ 947503 w 2103393"/>
              <a:gd name="connsiteY18" fmla="*/ 0 h 1964995"/>
              <a:gd name="connsiteX0" fmla="*/ 947503 w 2103393"/>
              <a:gd name="connsiteY0" fmla="*/ 13781 h 1978776"/>
              <a:gd name="connsiteX1" fmla="*/ 947503 w 2103393"/>
              <a:gd name="connsiteY1" fmla="*/ 13781 h 1978776"/>
              <a:gd name="connsiteX2" fmla="*/ 1183115 w 2103393"/>
              <a:gd name="connsiteY2" fmla="*/ 19391 h 1978776"/>
              <a:gd name="connsiteX3" fmla="*/ 1177505 w 2103393"/>
              <a:gd name="connsiteY3" fmla="*/ 507445 h 1978776"/>
              <a:gd name="connsiteX4" fmla="*/ 1312141 w 2103393"/>
              <a:gd name="connsiteY4" fmla="*/ 585982 h 1978776"/>
              <a:gd name="connsiteX5" fmla="*/ 1508484 w 2103393"/>
              <a:gd name="connsiteY5" fmla="*/ 389639 h 1978776"/>
              <a:gd name="connsiteX6" fmla="*/ 2058246 w 2103393"/>
              <a:gd name="connsiteY6" fmla="*/ 1937948 h 1978776"/>
              <a:gd name="connsiteX7" fmla="*/ 1244822 w 2103393"/>
              <a:gd name="connsiteY7" fmla="*/ 1528430 h 1978776"/>
              <a:gd name="connsiteX8" fmla="*/ 1205554 w 2103393"/>
              <a:gd name="connsiteY8" fmla="*/ 1214283 h 1978776"/>
              <a:gd name="connsiteX9" fmla="*/ 1244823 w 2103393"/>
              <a:gd name="connsiteY9" fmla="*/ 771106 h 1978776"/>
              <a:gd name="connsiteX10" fmla="*/ 1076528 w 2103393"/>
              <a:gd name="connsiteY10" fmla="*/ 625251 h 1978776"/>
              <a:gd name="connsiteX11" fmla="*/ 885795 w 2103393"/>
              <a:gd name="connsiteY11" fmla="*/ 765496 h 1978776"/>
              <a:gd name="connsiteX12" fmla="*/ 919453 w 2103393"/>
              <a:gd name="connsiteY12" fmla="*/ 1203062 h 1978776"/>
              <a:gd name="connsiteX13" fmla="*/ 891405 w 2103393"/>
              <a:gd name="connsiteY13" fmla="*/ 1522821 h 1978776"/>
              <a:gd name="connsiteX14" fmla="*/ 89201 w 2103393"/>
              <a:gd name="connsiteY14" fmla="*/ 1965997 h 1978776"/>
              <a:gd name="connsiteX15" fmla="*/ 577255 w 2103393"/>
              <a:gd name="connsiteY15" fmla="*/ 389639 h 1978776"/>
              <a:gd name="connsiteX16" fmla="*/ 807257 w 2103393"/>
              <a:gd name="connsiteY16" fmla="*/ 625251 h 1978776"/>
              <a:gd name="connsiteX17" fmla="*/ 969942 w 2103393"/>
              <a:gd name="connsiteY17" fmla="*/ 513055 h 1978776"/>
              <a:gd name="connsiteX18" fmla="*/ 947503 w 2103393"/>
              <a:gd name="connsiteY18" fmla="*/ 13781 h 1978776"/>
              <a:gd name="connsiteX0" fmla="*/ 964333 w 2103393"/>
              <a:gd name="connsiteY0" fmla="*/ 55026 h 1980752"/>
              <a:gd name="connsiteX1" fmla="*/ 947503 w 2103393"/>
              <a:gd name="connsiteY1" fmla="*/ 15757 h 1980752"/>
              <a:gd name="connsiteX2" fmla="*/ 1183115 w 2103393"/>
              <a:gd name="connsiteY2" fmla="*/ 21367 h 1980752"/>
              <a:gd name="connsiteX3" fmla="*/ 1177505 w 2103393"/>
              <a:gd name="connsiteY3" fmla="*/ 509421 h 1980752"/>
              <a:gd name="connsiteX4" fmla="*/ 1312141 w 2103393"/>
              <a:gd name="connsiteY4" fmla="*/ 587958 h 1980752"/>
              <a:gd name="connsiteX5" fmla="*/ 1508484 w 2103393"/>
              <a:gd name="connsiteY5" fmla="*/ 391615 h 1980752"/>
              <a:gd name="connsiteX6" fmla="*/ 2058246 w 2103393"/>
              <a:gd name="connsiteY6" fmla="*/ 1939924 h 1980752"/>
              <a:gd name="connsiteX7" fmla="*/ 1244822 w 2103393"/>
              <a:gd name="connsiteY7" fmla="*/ 1530406 h 1980752"/>
              <a:gd name="connsiteX8" fmla="*/ 1205554 w 2103393"/>
              <a:gd name="connsiteY8" fmla="*/ 1216259 h 1980752"/>
              <a:gd name="connsiteX9" fmla="*/ 1244823 w 2103393"/>
              <a:gd name="connsiteY9" fmla="*/ 773082 h 1980752"/>
              <a:gd name="connsiteX10" fmla="*/ 1076528 w 2103393"/>
              <a:gd name="connsiteY10" fmla="*/ 627227 h 1980752"/>
              <a:gd name="connsiteX11" fmla="*/ 885795 w 2103393"/>
              <a:gd name="connsiteY11" fmla="*/ 767472 h 1980752"/>
              <a:gd name="connsiteX12" fmla="*/ 919453 w 2103393"/>
              <a:gd name="connsiteY12" fmla="*/ 1205038 h 1980752"/>
              <a:gd name="connsiteX13" fmla="*/ 891405 w 2103393"/>
              <a:gd name="connsiteY13" fmla="*/ 1524797 h 1980752"/>
              <a:gd name="connsiteX14" fmla="*/ 89201 w 2103393"/>
              <a:gd name="connsiteY14" fmla="*/ 1967973 h 1980752"/>
              <a:gd name="connsiteX15" fmla="*/ 577255 w 2103393"/>
              <a:gd name="connsiteY15" fmla="*/ 391615 h 1980752"/>
              <a:gd name="connsiteX16" fmla="*/ 807257 w 2103393"/>
              <a:gd name="connsiteY16" fmla="*/ 627227 h 1980752"/>
              <a:gd name="connsiteX17" fmla="*/ 969942 w 2103393"/>
              <a:gd name="connsiteY17" fmla="*/ 515031 h 1980752"/>
              <a:gd name="connsiteX18" fmla="*/ 964333 w 2103393"/>
              <a:gd name="connsiteY18" fmla="*/ 55026 h 1980752"/>
              <a:gd name="connsiteX0" fmla="*/ 913845 w 2103393"/>
              <a:gd name="connsiteY0" fmla="*/ 72662 h 1981559"/>
              <a:gd name="connsiteX1" fmla="*/ 947503 w 2103393"/>
              <a:gd name="connsiteY1" fmla="*/ 16564 h 1981559"/>
              <a:gd name="connsiteX2" fmla="*/ 1183115 w 2103393"/>
              <a:gd name="connsiteY2" fmla="*/ 22174 h 1981559"/>
              <a:gd name="connsiteX3" fmla="*/ 1177505 w 2103393"/>
              <a:gd name="connsiteY3" fmla="*/ 510228 h 1981559"/>
              <a:gd name="connsiteX4" fmla="*/ 1312141 w 2103393"/>
              <a:gd name="connsiteY4" fmla="*/ 588765 h 1981559"/>
              <a:gd name="connsiteX5" fmla="*/ 1508484 w 2103393"/>
              <a:gd name="connsiteY5" fmla="*/ 392422 h 1981559"/>
              <a:gd name="connsiteX6" fmla="*/ 2058246 w 2103393"/>
              <a:gd name="connsiteY6" fmla="*/ 1940731 h 1981559"/>
              <a:gd name="connsiteX7" fmla="*/ 1244822 w 2103393"/>
              <a:gd name="connsiteY7" fmla="*/ 1531213 h 1981559"/>
              <a:gd name="connsiteX8" fmla="*/ 1205554 w 2103393"/>
              <a:gd name="connsiteY8" fmla="*/ 1217066 h 1981559"/>
              <a:gd name="connsiteX9" fmla="*/ 1244823 w 2103393"/>
              <a:gd name="connsiteY9" fmla="*/ 773889 h 1981559"/>
              <a:gd name="connsiteX10" fmla="*/ 1076528 w 2103393"/>
              <a:gd name="connsiteY10" fmla="*/ 628034 h 1981559"/>
              <a:gd name="connsiteX11" fmla="*/ 885795 w 2103393"/>
              <a:gd name="connsiteY11" fmla="*/ 768279 h 1981559"/>
              <a:gd name="connsiteX12" fmla="*/ 919453 w 2103393"/>
              <a:gd name="connsiteY12" fmla="*/ 1205845 h 1981559"/>
              <a:gd name="connsiteX13" fmla="*/ 891405 w 2103393"/>
              <a:gd name="connsiteY13" fmla="*/ 1525604 h 1981559"/>
              <a:gd name="connsiteX14" fmla="*/ 89201 w 2103393"/>
              <a:gd name="connsiteY14" fmla="*/ 1968780 h 1981559"/>
              <a:gd name="connsiteX15" fmla="*/ 577255 w 2103393"/>
              <a:gd name="connsiteY15" fmla="*/ 392422 h 1981559"/>
              <a:gd name="connsiteX16" fmla="*/ 807257 w 2103393"/>
              <a:gd name="connsiteY16" fmla="*/ 628034 h 1981559"/>
              <a:gd name="connsiteX17" fmla="*/ 969942 w 2103393"/>
              <a:gd name="connsiteY17" fmla="*/ 515838 h 1981559"/>
              <a:gd name="connsiteX18" fmla="*/ 913845 w 2103393"/>
              <a:gd name="connsiteY18" fmla="*/ 72662 h 1981559"/>
              <a:gd name="connsiteX0" fmla="*/ 913845 w 2103393"/>
              <a:gd name="connsiteY0" fmla="*/ 103017 h 2011914"/>
              <a:gd name="connsiteX1" fmla="*/ 1003601 w 2103393"/>
              <a:gd name="connsiteY1" fmla="*/ 2040 h 2011914"/>
              <a:gd name="connsiteX2" fmla="*/ 1183115 w 2103393"/>
              <a:gd name="connsiteY2" fmla="*/ 52529 h 2011914"/>
              <a:gd name="connsiteX3" fmla="*/ 1177505 w 2103393"/>
              <a:gd name="connsiteY3" fmla="*/ 540583 h 2011914"/>
              <a:gd name="connsiteX4" fmla="*/ 1312141 w 2103393"/>
              <a:gd name="connsiteY4" fmla="*/ 619120 h 2011914"/>
              <a:gd name="connsiteX5" fmla="*/ 1508484 w 2103393"/>
              <a:gd name="connsiteY5" fmla="*/ 422777 h 2011914"/>
              <a:gd name="connsiteX6" fmla="*/ 2058246 w 2103393"/>
              <a:gd name="connsiteY6" fmla="*/ 1971086 h 2011914"/>
              <a:gd name="connsiteX7" fmla="*/ 1244822 w 2103393"/>
              <a:gd name="connsiteY7" fmla="*/ 1561568 h 2011914"/>
              <a:gd name="connsiteX8" fmla="*/ 1205554 w 2103393"/>
              <a:gd name="connsiteY8" fmla="*/ 1247421 h 2011914"/>
              <a:gd name="connsiteX9" fmla="*/ 1244823 w 2103393"/>
              <a:gd name="connsiteY9" fmla="*/ 804244 h 2011914"/>
              <a:gd name="connsiteX10" fmla="*/ 1076528 w 2103393"/>
              <a:gd name="connsiteY10" fmla="*/ 658389 h 2011914"/>
              <a:gd name="connsiteX11" fmla="*/ 885795 w 2103393"/>
              <a:gd name="connsiteY11" fmla="*/ 798634 h 2011914"/>
              <a:gd name="connsiteX12" fmla="*/ 919453 w 2103393"/>
              <a:gd name="connsiteY12" fmla="*/ 1236200 h 2011914"/>
              <a:gd name="connsiteX13" fmla="*/ 891405 w 2103393"/>
              <a:gd name="connsiteY13" fmla="*/ 1555959 h 2011914"/>
              <a:gd name="connsiteX14" fmla="*/ 89201 w 2103393"/>
              <a:gd name="connsiteY14" fmla="*/ 1999135 h 2011914"/>
              <a:gd name="connsiteX15" fmla="*/ 577255 w 2103393"/>
              <a:gd name="connsiteY15" fmla="*/ 422777 h 2011914"/>
              <a:gd name="connsiteX16" fmla="*/ 807257 w 2103393"/>
              <a:gd name="connsiteY16" fmla="*/ 658389 h 2011914"/>
              <a:gd name="connsiteX17" fmla="*/ 969942 w 2103393"/>
              <a:gd name="connsiteY17" fmla="*/ 546193 h 2011914"/>
              <a:gd name="connsiteX18" fmla="*/ 913845 w 2103393"/>
              <a:gd name="connsiteY18" fmla="*/ 103017 h 2011914"/>
              <a:gd name="connsiteX0" fmla="*/ 930675 w 2103393"/>
              <a:gd name="connsiteY0" fmla="*/ 67702 h 2010258"/>
              <a:gd name="connsiteX1" fmla="*/ 1003601 w 2103393"/>
              <a:gd name="connsiteY1" fmla="*/ 384 h 2010258"/>
              <a:gd name="connsiteX2" fmla="*/ 1183115 w 2103393"/>
              <a:gd name="connsiteY2" fmla="*/ 50873 h 2010258"/>
              <a:gd name="connsiteX3" fmla="*/ 1177505 w 2103393"/>
              <a:gd name="connsiteY3" fmla="*/ 538927 h 2010258"/>
              <a:gd name="connsiteX4" fmla="*/ 1312141 w 2103393"/>
              <a:gd name="connsiteY4" fmla="*/ 617464 h 2010258"/>
              <a:gd name="connsiteX5" fmla="*/ 1508484 w 2103393"/>
              <a:gd name="connsiteY5" fmla="*/ 421121 h 2010258"/>
              <a:gd name="connsiteX6" fmla="*/ 2058246 w 2103393"/>
              <a:gd name="connsiteY6" fmla="*/ 1969430 h 2010258"/>
              <a:gd name="connsiteX7" fmla="*/ 1244822 w 2103393"/>
              <a:gd name="connsiteY7" fmla="*/ 1559912 h 2010258"/>
              <a:gd name="connsiteX8" fmla="*/ 1205554 w 2103393"/>
              <a:gd name="connsiteY8" fmla="*/ 1245765 h 2010258"/>
              <a:gd name="connsiteX9" fmla="*/ 1244823 w 2103393"/>
              <a:gd name="connsiteY9" fmla="*/ 802588 h 2010258"/>
              <a:gd name="connsiteX10" fmla="*/ 1076528 w 2103393"/>
              <a:gd name="connsiteY10" fmla="*/ 656733 h 2010258"/>
              <a:gd name="connsiteX11" fmla="*/ 885795 w 2103393"/>
              <a:gd name="connsiteY11" fmla="*/ 796978 h 2010258"/>
              <a:gd name="connsiteX12" fmla="*/ 919453 w 2103393"/>
              <a:gd name="connsiteY12" fmla="*/ 1234544 h 2010258"/>
              <a:gd name="connsiteX13" fmla="*/ 891405 w 2103393"/>
              <a:gd name="connsiteY13" fmla="*/ 1554303 h 2010258"/>
              <a:gd name="connsiteX14" fmla="*/ 89201 w 2103393"/>
              <a:gd name="connsiteY14" fmla="*/ 1997479 h 2010258"/>
              <a:gd name="connsiteX15" fmla="*/ 577255 w 2103393"/>
              <a:gd name="connsiteY15" fmla="*/ 421121 h 2010258"/>
              <a:gd name="connsiteX16" fmla="*/ 807257 w 2103393"/>
              <a:gd name="connsiteY16" fmla="*/ 656733 h 2010258"/>
              <a:gd name="connsiteX17" fmla="*/ 969942 w 2103393"/>
              <a:gd name="connsiteY17" fmla="*/ 544537 h 2010258"/>
              <a:gd name="connsiteX18" fmla="*/ 930675 w 2103393"/>
              <a:gd name="connsiteY18" fmla="*/ 67702 h 2010258"/>
              <a:gd name="connsiteX0" fmla="*/ 930675 w 2103393"/>
              <a:gd name="connsiteY0" fmla="*/ 69239 h 2011795"/>
              <a:gd name="connsiteX1" fmla="*/ 1183115 w 2103393"/>
              <a:gd name="connsiteY1" fmla="*/ 52410 h 2011795"/>
              <a:gd name="connsiteX2" fmla="*/ 1177505 w 2103393"/>
              <a:gd name="connsiteY2" fmla="*/ 540464 h 2011795"/>
              <a:gd name="connsiteX3" fmla="*/ 1312141 w 2103393"/>
              <a:gd name="connsiteY3" fmla="*/ 619001 h 2011795"/>
              <a:gd name="connsiteX4" fmla="*/ 1508484 w 2103393"/>
              <a:gd name="connsiteY4" fmla="*/ 422658 h 2011795"/>
              <a:gd name="connsiteX5" fmla="*/ 2058246 w 2103393"/>
              <a:gd name="connsiteY5" fmla="*/ 1970967 h 2011795"/>
              <a:gd name="connsiteX6" fmla="*/ 1244822 w 2103393"/>
              <a:gd name="connsiteY6" fmla="*/ 1561449 h 2011795"/>
              <a:gd name="connsiteX7" fmla="*/ 1205554 w 2103393"/>
              <a:gd name="connsiteY7" fmla="*/ 1247302 h 2011795"/>
              <a:gd name="connsiteX8" fmla="*/ 1244823 w 2103393"/>
              <a:gd name="connsiteY8" fmla="*/ 804125 h 2011795"/>
              <a:gd name="connsiteX9" fmla="*/ 1076528 w 2103393"/>
              <a:gd name="connsiteY9" fmla="*/ 658270 h 2011795"/>
              <a:gd name="connsiteX10" fmla="*/ 885795 w 2103393"/>
              <a:gd name="connsiteY10" fmla="*/ 798515 h 2011795"/>
              <a:gd name="connsiteX11" fmla="*/ 919453 w 2103393"/>
              <a:gd name="connsiteY11" fmla="*/ 1236081 h 2011795"/>
              <a:gd name="connsiteX12" fmla="*/ 891405 w 2103393"/>
              <a:gd name="connsiteY12" fmla="*/ 1555840 h 2011795"/>
              <a:gd name="connsiteX13" fmla="*/ 89201 w 2103393"/>
              <a:gd name="connsiteY13" fmla="*/ 1999016 h 2011795"/>
              <a:gd name="connsiteX14" fmla="*/ 577255 w 2103393"/>
              <a:gd name="connsiteY14" fmla="*/ 422658 h 2011795"/>
              <a:gd name="connsiteX15" fmla="*/ 807257 w 2103393"/>
              <a:gd name="connsiteY15" fmla="*/ 658270 h 2011795"/>
              <a:gd name="connsiteX16" fmla="*/ 969942 w 2103393"/>
              <a:gd name="connsiteY16" fmla="*/ 546074 h 2011795"/>
              <a:gd name="connsiteX17" fmla="*/ 930675 w 2103393"/>
              <a:gd name="connsiteY17" fmla="*/ 69239 h 2011795"/>
              <a:gd name="connsiteX0" fmla="*/ 930675 w 2103393"/>
              <a:gd name="connsiteY0" fmla="*/ 63795 h 2006351"/>
              <a:gd name="connsiteX1" fmla="*/ 1183115 w 2103393"/>
              <a:gd name="connsiteY1" fmla="*/ 46966 h 2006351"/>
              <a:gd name="connsiteX2" fmla="*/ 1177505 w 2103393"/>
              <a:gd name="connsiteY2" fmla="*/ 535020 h 2006351"/>
              <a:gd name="connsiteX3" fmla="*/ 1312141 w 2103393"/>
              <a:gd name="connsiteY3" fmla="*/ 613557 h 2006351"/>
              <a:gd name="connsiteX4" fmla="*/ 1508484 w 2103393"/>
              <a:gd name="connsiteY4" fmla="*/ 417214 h 2006351"/>
              <a:gd name="connsiteX5" fmla="*/ 2058246 w 2103393"/>
              <a:gd name="connsiteY5" fmla="*/ 1965523 h 2006351"/>
              <a:gd name="connsiteX6" fmla="*/ 1244822 w 2103393"/>
              <a:gd name="connsiteY6" fmla="*/ 1556005 h 2006351"/>
              <a:gd name="connsiteX7" fmla="*/ 1205554 w 2103393"/>
              <a:gd name="connsiteY7" fmla="*/ 1241858 h 2006351"/>
              <a:gd name="connsiteX8" fmla="*/ 1244823 w 2103393"/>
              <a:gd name="connsiteY8" fmla="*/ 798681 h 2006351"/>
              <a:gd name="connsiteX9" fmla="*/ 1076528 w 2103393"/>
              <a:gd name="connsiteY9" fmla="*/ 652826 h 2006351"/>
              <a:gd name="connsiteX10" fmla="*/ 885795 w 2103393"/>
              <a:gd name="connsiteY10" fmla="*/ 793071 h 2006351"/>
              <a:gd name="connsiteX11" fmla="*/ 919453 w 2103393"/>
              <a:gd name="connsiteY11" fmla="*/ 1230637 h 2006351"/>
              <a:gd name="connsiteX12" fmla="*/ 891405 w 2103393"/>
              <a:gd name="connsiteY12" fmla="*/ 1550396 h 2006351"/>
              <a:gd name="connsiteX13" fmla="*/ 89201 w 2103393"/>
              <a:gd name="connsiteY13" fmla="*/ 1993572 h 2006351"/>
              <a:gd name="connsiteX14" fmla="*/ 577255 w 2103393"/>
              <a:gd name="connsiteY14" fmla="*/ 417214 h 2006351"/>
              <a:gd name="connsiteX15" fmla="*/ 807257 w 2103393"/>
              <a:gd name="connsiteY15" fmla="*/ 652826 h 2006351"/>
              <a:gd name="connsiteX16" fmla="*/ 969942 w 2103393"/>
              <a:gd name="connsiteY16" fmla="*/ 540630 h 2006351"/>
              <a:gd name="connsiteX17" fmla="*/ 930675 w 2103393"/>
              <a:gd name="connsiteY17" fmla="*/ 63795 h 2006351"/>
              <a:gd name="connsiteX0" fmla="*/ 930675 w 2103393"/>
              <a:gd name="connsiteY0" fmla="*/ 51191 h 2016186"/>
              <a:gd name="connsiteX1" fmla="*/ 1183115 w 2103393"/>
              <a:gd name="connsiteY1" fmla="*/ 56801 h 2016186"/>
              <a:gd name="connsiteX2" fmla="*/ 1177505 w 2103393"/>
              <a:gd name="connsiteY2" fmla="*/ 544855 h 2016186"/>
              <a:gd name="connsiteX3" fmla="*/ 1312141 w 2103393"/>
              <a:gd name="connsiteY3" fmla="*/ 623392 h 2016186"/>
              <a:gd name="connsiteX4" fmla="*/ 1508484 w 2103393"/>
              <a:gd name="connsiteY4" fmla="*/ 427049 h 2016186"/>
              <a:gd name="connsiteX5" fmla="*/ 2058246 w 2103393"/>
              <a:gd name="connsiteY5" fmla="*/ 1975358 h 2016186"/>
              <a:gd name="connsiteX6" fmla="*/ 1244822 w 2103393"/>
              <a:gd name="connsiteY6" fmla="*/ 1565840 h 2016186"/>
              <a:gd name="connsiteX7" fmla="*/ 1205554 w 2103393"/>
              <a:gd name="connsiteY7" fmla="*/ 1251693 h 2016186"/>
              <a:gd name="connsiteX8" fmla="*/ 1244823 w 2103393"/>
              <a:gd name="connsiteY8" fmla="*/ 808516 h 2016186"/>
              <a:gd name="connsiteX9" fmla="*/ 1076528 w 2103393"/>
              <a:gd name="connsiteY9" fmla="*/ 662661 h 2016186"/>
              <a:gd name="connsiteX10" fmla="*/ 885795 w 2103393"/>
              <a:gd name="connsiteY10" fmla="*/ 802906 h 2016186"/>
              <a:gd name="connsiteX11" fmla="*/ 919453 w 2103393"/>
              <a:gd name="connsiteY11" fmla="*/ 1240472 h 2016186"/>
              <a:gd name="connsiteX12" fmla="*/ 891405 w 2103393"/>
              <a:gd name="connsiteY12" fmla="*/ 1560231 h 2016186"/>
              <a:gd name="connsiteX13" fmla="*/ 89201 w 2103393"/>
              <a:gd name="connsiteY13" fmla="*/ 2003407 h 2016186"/>
              <a:gd name="connsiteX14" fmla="*/ 577255 w 2103393"/>
              <a:gd name="connsiteY14" fmla="*/ 427049 h 2016186"/>
              <a:gd name="connsiteX15" fmla="*/ 807257 w 2103393"/>
              <a:gd name="connsiteY15" fmla="*/ 662661 h 2016186"/>
              <a:gd name="connsiteX16" fmla="*/ 969942 w 2103393"/>
              <a:gd name="connsiteY16" fmla="*/ 550465 h 2016186"/>
              <a:gd name="connsiteX17" fmla="*/ 930675 w 2103393"/>
              <a:gd name="connsiteY17" fmla="*/ 51191 h 2016186"/>
              <a:gd name="connsiteX0" fmla="*/ 930675 w 2103393"/>
              <a:gd name="connsiteY0" fmla="*/ 47103 h 2012098"/>
              <a:gd name="connsiteX1" fmla="*/ 1183115 w 2103393"/>
              <a:gd name="connsiteY1" fmla="*/ 52713 h 2012098"/>
              <a:gd name="connsiteX2" fmla="*/ 1177505 w 2103393"/>
              <a:gd name="connsiteY2" fmla="*/ 540767 h 2012098"/>
              <a:gd name="connsiteX3" fmla="*/ 1312141 w 2103393"/>
              <a:gd name="connsiteY3" fmla="*/ 619304 h 2012098"/>
              <a:gd name="connsiteX4" fmla="*/ 1508484 w 2103393"/>
              <a:gd name="connsiteY4" fmla="*/ 422961 h 2012098"/>
              <a:gd name="connsiteX5" fmla="*/ 2058246 w 2103393"/>
              <a:gd name="connsiteY5" fmla="*/ 1971270 h 2012098"/>
              <a:gd name="connsiteX6" fmla="*/ 1244822 w 2103393"/>
              <a:gd name="connsiteY6" fmla="*/ 1561752 h 2012098"/>
              <a:gd name="connsiteX7" fmla="*/ 1205554 w 2103393"/>
              <a:gd name="connsiteY7" fmla="*/ 1247605 h 2012098"/>
              <a:gd name="connsiteX8" fmla="*/ 1244823 w 2103393"/>
              <a:gd name="connsiteY8" fmla="*/ 804428 h 2012098"/>
              <a:gd name="connsiteX9" fmla="*/ 1076528 w 2103393"/>
              <a:gd name="connsiteY9" fmla="*/ 658573 h 2012098"/>
              <a:gd name="connsiteX10" fmla="*/ 885795 w 2103393"/>
              <a:gd name="connsiteY10" fmla="*/ 798818 h 2012098"/>
              <a:gd name="connsiteX11" fmla="*/ 919453 w 2103393"/>
              <a:gd name="connsiteY11" fmla="*/ 1236384 h 2012098"/>
              <a:gd name="connsiteX12" fmla="*/ 891405 w 2103393"/>
              <a:gd name="connsiteY12" fmla="*/ 1556143 h 2012098"/>
              <a:gd name="connsiteX13" fmla="*/ 89201 w 2103393"/>
              <a:gd name="connsiteY13" fmla="*/ 1999319 h 2012098"/>
              <a:gd name="connsiteX14" fmla="*/ 577255 w 2103393"/>
              <a:gd name="connsiteY14" fmla="*/ 422961 h 2012098"/>
              <a:gd name="connsiteX15" fmla="*/ 807257 w 2103393"/>
              <a:gd name="connsiteY15" fmla="*/ 658573 h 2012098"/>
              <a:gd name="connsiteX16" fmla="*/ 969942 w 2103393"/>
              <a:gd name="connsiteY16" fmla="*/ 546377 h 2012098"/>
              <a:gd name="connsiteX17" fmla="*/ 930675 w 2103393"/>
              <a:gd name="connsiteY17" fmla="*/ 47103 h 2012098"/>
              <a:gd name="connsiteX0" fmla="*/ 930675 w 2103393"/>
              <a:gd name="connsiteY0" fmla="*/ 47103 h 2012098"/>
              <a:gd name="connsiteX1" fmla="*/ 1183115 w 2103393"/>
              <a:gd name="connsiteY1" fmla="*/ 52713 h 2012098"/>
              <a:gd name="connsiteX2" fmla="*/ 1177505 w 2103393"/>
              <a:gd name="connsiteY2" fmla="*/ 540767 h 2012098"/>
              <a:gd name="connsiteX3" fmla="*/ 1312141 w 2103393"/>
              <a:gd name="connsiteY3" fmla="*/ 619304 h 2012098"/>
              <a:gd name="connsiteX4" fmla="*/ 1508484 w 2103393"/>
              <a:gd name="connsiteY4" fmla="*/ 422961 h 2012098"/>
              <a:gd name="connsiteX5" fmla="*/ 2058246 w 2103393"/>
              <a:gd name="connsiteY5" fmla="*/ 1971270 h 2012098"/>
              <a:gd name="connsiteX6" fmla="*/ 1244822 w 2103393"/>
              <a:gd name="connsiteY6" fmla="*/ 1561752 h 2012098"/>
              <a:gd name="connsiteX7" fmla="*/ 1205554 w 2103393"/>
              <a:gd name="connsiteY7" fmla="*/ 1247605 h 2012098"/>
              <a:gd name="connsiteX8" fmla="*/ 1244823 w 2103393"/>
              <a:gd name="connsiteY8" fmla="*/ 804428 h 2012098"/>
              <a:gd name="connsiteX9" fmla="*/ 1076528 w 2103393"/>
              <a:gd name="connsiteY9" fmla="*/ 658573 h 2012098"/>
              <a:gd name="connsiteX10" fmla="*/ 885795 w 2103393"/>
              <a:gd name="connsiteY10" fmla="*/ 798818 h 2012098"/>
              <a:gd name="connsiteX11" fmla="*/ 919453 w 2103393"/>
              <a:gd name="connsiteY11" fmla="*/ 1236384 h 2012098"/>
              <a:gd name="connsiteX12" fmla="*/ 891405 w 2103393"/>
              <a:gd name="connsiteY12" fmla="*/ 1556143 h 2012098"/>
              <a:gd name="connsiteX13" fmla="*/ 89201 w 2103393"/>
              <a:gd name="connsiteY13" fmla="*/ 1999319 h 2012098"/>
              <a:gd name="connsiteX14" fmla="*/ 577255 w 2103393"/>
              <a:gd name="connsiteY14" fmla="*/ 422961 h 2012098"/>
              <a:gd name="connsiteX15" fmla="*/ 807257 w 2103393"/>
              <a:gd name="connsiteY15" fmla="*/ 658573 h 2012098"/>
              <a:gd name="connsiteX16" fmla="*/ 969942 w 2103393"/>
              <a:gd name="connsiteY16" fmla="*/ 546377 h 2012098"/>
              <a:gd name="connsiteX17" fmla="*/ 930675 w 2103393"/>
              <a:gd name="connsiteY17" fmla="*/ 47103 h 2012098"/>
              <a:gd name="connsiteX0" fmla="*/ 930675 w 2103393"/>
              <a:gd name="connsiteY0" fmla="*/ 24191 h 2051098"/>
              <a:gd name="connsiteX1" fmla="*/ 1183115 w 2103393"/>
              <a:gd name="connsiteY1" fmla="*/ 91713 h 2051098"/>
              <a:gd name="connsiteX2" fmla="*/ 1177505 w 2103393"/>
              <a:gd name="connsiteY2" fmla="*/ 579767 h 2051098"/>
              <a:gd name="connsiteX3" fmla="*/ 1312141 w 2103393"/>
              <a:gd name="connsiteY3" fmla="*/ 658304 h 2051098"/>
              <a:gd name="connsiteX4" fmla="*/ 1508484 w 2103393"/>
              <a:gd name="connsiteY4" fmla="*/ 461961 h 2051098"/>
              <a:gd name="connsiteX5" fmla="*/ 2058246 w 2103393"/>
              <a:gd name="connsiteY5" fmla="*/ 2010270 h 2051098"/>
              <a:gd name="connsiteX6" fmla="*/ 1244822 w 2103393"/>
              <a:gd name="connsiteY6" fmla="*/ 1600752 h 2051098"/>
              <a:gd name="connsiteX7" fmla="*/ 1205554 w 2103393"/>
              <a:gd name="connsiteY7" fmla="*/ 1286605 h 2051098"/>
              <a:gd name="connsiteX8" fmla="*/ 1244823 w 2103393"/>
              <a:gd name="connsiteY8" fmla="*/ 843428 h 2051098"/>
              <a:gd name="connsiteX9" fmla="*/ 1076528 w 2103393"/>
              <a:gd name="connsiteY9" fmla="*/ 697573 h 2051098"/>
              <a:gd name="connsiteX10" fmla="*/ 885795 w 2103393"/>
              <a:gd name="connsiteY10" fmla="*/ 837818 h 2051098"/>
              <a:gd name="connsiteX11" fmla="*/ 919453 w 2103393"/>
              <a:gd name="connsiteY11" fmla="*/ 1275384 h 2051098"/>
              <a:gd name="connsiteX12" fmla="*/ 891405 w 2103393"/>
              <a:gd name="connsiteY12" fmla="*/ 1595143 h 2051098"/>
              <a:gd name="connsiteX13" fmla="*/ 89201 w 2103393"/>
              <a:gd name="connsiteY13" fmla="*/ 2038319 h 2051098"/>
              <a:gd name="connsiteX14" fmla="*/ 577255 w 2103393"/>
              <a:gd name="connsiteY14" fmla="*/ 461961 h 2051098"/>
              <a:gd name="connsiteX15" fmla="*/ 807257 w 2103393"/>
              <a:gd name="connsiteY15" fmla="*/ 697573 h 2051098"/>
              <a:gd name="connsiteX16" fmla="*/ 969942 w 2103393"/>
              <a:gd name="connsiteY16" fmla="*/ 585377 h 2051098"/>
              <a:gd name="connsiteX17" fmla="*/ 930675 w 2103393"/>
              <a:gd name="connsiteY17" fmla="*/ 24191 h 2051098"/>
              <a:gd name="connsiteX0" fmla="*/ 930675 w 2103393"/>
              <a:gd name="connsiteY0" fmla="*/ 51153 h 2078060"/>
              <a:gd name="connsiteX1" fmla="*/ 1190398 w 2103393"/>
              <a:gd name="connsiteY1" fmla="*/ 49480 h 2078060"/>
              <a:gd name="connsiteX2" fmla="*/ 1177505 w 2103393"/>
              <a:gd name="connsiteY2" fmla="*/ 606729 h 2078060"/>
              <a:gd name="connsiteX3" fmla="*/ 1312141 w 2103393"/>
              <a:gd name="connsiteY3" fmla="*/ 685266 h 2078060"/>
              <a:gd name="connsiteX4" fmla="*/ 1508484 w 2103393"/>
              <a:gd name="connsiteY4" fmla="*/ 488923 h 2078060"/>
              <a:gd name="connsiteX5" fmla="*/ 2058246 w 2103393"/>
              <a:gd name="connsiteY5" fmla="*/ 2037232 h 2078060"/>
              <a:gd name="connsiteX6" fmla="*/ 1244822 w 2103393"/>
              <a:gd name="connsiteY6" fmla="*/ 1627714 h 2078060"/>
              <a:gd name="connsiteX7" fmla="*/ 1205554 w 2103393"/>
              <a:gd name="connsiteY7" fmla="*/ 1313567 h 2078060"/>
              <a:gd name="connsiteX8" fmla="*/ 1244823 w 2103393"/>
              <a:gd name="connsiteY8" fmla="*/ 870390 h 2078060"/>
              <a:gd name="connsiteX9" fmla="*/ 1076528 w 2103393"/>
              <a:gd name="connsiteY9" fmla="*/ 724535 h 2078060"/>
              <a:gd name="connsiteX10" fmla="*/ 885795 w 2103393"/>
              <a:gd name="connsiteY10" fmla="*/ 864780 h 2078060"/>
              <a:gd name="connsiteX11" fmla="*/ 919453 w 2103393"/>
              <a:gd name="connsiteY11" fmla="*/ 1302346 h 2078060"/>
              <a:gd name="connsiteX12" fmla="*/ 891405 w 2103393"/>
              <a:gd name="connsiteY12" fmla="*/ 1622105 h 2078060"/>
              <a:gd name="connsiteX13" fmla="*/ 89201 w 2103393"/>
              <a:gd name="connsiteY13" fmla="*/ 2065281 h 2078060"/>
              <a:gd name="connsiteX14" fmla="*/ 577255 w 2103393"/>
              <a:gd name="connsiteY14" fmla="*/ 488923 h 2078060"/>
              <a:gd name="connsiteX15" fmla="*/ 807257 w 2103393"/>
              <a:gd name="connsiteY15" fmla="*/ 724535 h 2078060"/>
              <a:gd name="connsiteX16" fmla="*/ 969942 w 2103393"/>
              <a:gd name="connsiteY16" fmla="*/ 612339 h 2078060"/>
              <a:gd name="connsiteX17" fmla="*/ 930675 w 2103393"/>
              <a:gd name="connsiteY17" fmla="*/ 51153 h 2078060"/>
              <a:gd name="connsiteX0" fmla="*/ 930675 w 2103393"/>
              <a:gd name="connsiteY0" fmla="*/ 57180 h 2084087"/>
              <a:gd name="connsiteX1" fmla="*/ 1190398 w 2103393"/>
              <a:gd name="connsiteY1" fmla="*/ 55507 h 2084087"/>
              <a:gd name="connsiteX2" fmla="*/ 1177505 w 2103393"/>
              <a:gd name="connsiteY2" fmla="*/ 612756 h 2084087"/>
              <a:gd name="connsiteX3" fmla="*/ 1312141 w 2103393"/>
              <a:gd name="connsiteY3" fmla="*/ 691293 h 2084087"/>
              <a:gd name="connsiteX4" fmla="*/ 1508484 w 2103393"/>
              <a:gd name="connsiteY4" fmla="*/ 494950 h 2084087"/>
              <a:gd name="connsiteX5" fmla="*/ 2058246 w 2103393"/>
              <a:gd name="connsiteY5" fmla="*/ 2043259 h 2084087"/>
              <a:gd name="connsiteX6" fmla="*/ 1244822 w 2103393"/>
              <a:gd name="connsiteY6" fmla="*/ 1633741 h 2084087"/>
              <a:gd name="connsiteX7" fmla="*/ 1205554 w 2103393"/>
              <a:gd name="connsiteY7" fmla="*/ 1319594 h 2084087"/>
              <a:gd name="connsiteX8" fmla="*/ 1244823 w 2103393"/>
              <a:gd name="connsiteY8" fmla="*/ 876417 h 2084087"/>
              <a:gd name="connsiteX9" fmla="*/ 1076528 w 2103393"/>
              <a:gd name="connsiteY9" fmla="*/ 730562 h 2084087"/>
              <a:gd name="connsiteX10" fmla="*/ 885795 w 2103393"/>
              <a:gd name="connsiteY10" fmla="*/ 870807 h 2084087"/>
              <a:gd name="connsiteX11" fmla="*/ 919453 w 2103393"/>
              <a:gd name="connsiteY11" fmla="*/ 1308373 h 2084087"/>
              <a:gd name="connsiteX12" fmla="*/ 891405 w 2103393"/>
              <a:gd name="connsiteY12" fmla="*/ 1628132 h 2084087"/>
              <a:gd name="connsiteX13" fmla="*/ 89201 w 2103393"/>
              <a:gd name="connsiteY13" fmla="*/ 2071308 h 2084087"/>
              <a:gd name="connsiteX14" fmla="*/ 577255 w 2103393"/>
              <a:gd name="connsiteY14" fmla="*/ 494950 h 2084087"/>
              <a:gd name="connsiteX15" fmla="*/ 807257 w 2103393"/>
              <a:gd name="connsiteY15" fmla="*/ 730562 h 2084087"/>
              <a:gd name="connsiteX16" fmla="*/ 969942 w 2103393"/>
              <a:gd name="connsiteY16" fmla="*/ 618366 h 2084087"/>
              <a:gd name="connsiteX17" fmla="*/ 930675 w 2103393"/>
              <a:gd name="connsiteY17" fmla="*/ 57180 h 2084087"/>
              <a:gd name="connsiteX0" fmla="*/ 930675 w 2103393"/>
              <a:gd name="connsiteY0" fmla="*/ 65797 h 2092704"/>
              <a:gd name="connsiteX1" fmla="*/ 1190398 w 2103393"/>
              <a:gd name="connsiteY1" fmla="*/ 64124 h 2092704"/>
              <a:gd name="connsiteX2" fmla="*/ 1177505 w 2103393"/>
              <a:gd name="connsiteY2" fmla="*/ 621373 h 2092704"/>
              <a:gd name="connsiteX3" fmla="*/ 1312141 w 2103393"/>
              <a:gd name="connsiteY3" fmla="*/ 699910 h 2092704"/>
              <a:gd name="connsiteX4" fmla="*/ 1508484 w 2103393"/>
              <a:gd name="connsiteY4" fmla="*/ 503567 h 2092704"/>
              <a:gd name="connsiteX5" fmla="*/ 2058246 w 2103393"/>
              <a:gd name="connsiteY5" fmla="*/ 2051876 h 2092704"/>
              <a:gd name="connsiteX6" fmla="*/ 1244822 w 2103393"/>
              <a:gd name="connsiteY6" fmla="*/ 1642358 h 2092704"/>
              <a:gd name="connsiteX7" fmla="*/ 1205554 w 2103393"/>
              <a:gd name="connsiteY7" fmla="*/ 1328211 h 2092704"/>
              <a:gd name="connsiteX8" fmla="*/ 1244823 w 2103393"/>
              <a:gd name="connsiteY8" fmla="*/ 885034 h 2092704"/>
              <a:gd name="connsiteX9" fmla="*/ 1076528 w 2103393"/>
              <a:gd name="connsiteY9" fmla="*/ 739179 h 2092704"/>
              <a:gd name="connsiteX10" fmla="*/ 885795 w 2103393"/>
              <a:gd name="connsiteY10" fmla="*/ 879424 h 2092704"/>
              <a:gd name="connsiteX11" fmla="*/ 919453 w 2103393"/>
              <a:gd name="connsiteY11" fmla="*/ 1316990 h 2092704"/>
              <a:gd name="connsiteX12" fmla="*/ 891405 w 2103393"/>
              <a:gd name="connsiteY12" fmla="*/ 1636749 h 2092704"/>
              <a:gd name="connsiteX13" fmla="*/ 89201 w 2103393"/>
              <a:gd name="connsiteY13" fmla="*/ 2079925 h 2092704"/>
              <a:gd name="connsiteX14" fmla="*/ 577255 w 2103393"/>
              <a:gd name="connsiteY14" fmla="*/ 503567 h 2092704"/>
              <a:gd name="connsiteX15" fmla="*/ 807257 w 2103393"/>
              <a:gd name="connsiteY15" fmla="*/ 739179 h 2092704"/>
              <a:gd name="connsiteX16" fmla="*/ 969942 w 2103393"/>
              <a:gd name="connsiteY16" fmla="*/ 626983 h 2092704"/>
              <a:gd name="connsiteX17" fmla="*/ 930675 w 2103393"/>
              <a:gd name="connsiteY17" fmla="*/ 65797 h 2092704"/>
              <a:gd name="connsiteX0" fmla="*/ 930675 w 2103393"/>
              <a:gd name="connsiteY0" fmla="*/ 65797 h 2092704"/>
              <a:gd name="connsiteX1" fmla="*/ 1190398 w 2103393"/>
              <a:gd name="connsiteY1" fmla="*/ 64124 h 2092704"/>
              <a:gd name="connsiteX2" fmla="*/ 1177505 w 2103393"/>
              <a:gd name="connsiteY2" fmla="*/ 621373 h 2092704"/>
              <a:gd name="connsiteX3" fmla="*/ 1312141 w 2103393"/>
              <a:gd name="connsiteY3" fmla="*/ 699910 h 2092704"/>
              <a:gd name="connsiteX4" fmla="*/ 1508484 w 2103393"/>
              <a:gd name="connsiteY4" fmla="*/ 503567 h 2092704"/>
              <a:gd name="connsiteX5" fmla="*/ 2058246 w 2103393"/>
              <a:gd name="connsiteY5" fmla="*/ 2051876 h 2092704"/>
              <a:gd name="connsiteX6" fmla="*/ 1244822 w 2103393"/>
              <a:gd name="connsiteY6" fmla="*/ 1642358 h 2092704"/>
              <a:gd name="connsiteX7" fmla="*/ 1205554 w 2103393"/>
              <a:gd name="connsiteY7" fmla="*/ 1328211 h 2092704"/>
              <a:gd name="connsiteX8" fmla="*/ 1244823 w 2103393"/>
              <a:gd name="connsiteY8" fmla="*/ 885034 h 2092704"/>
              <a:gd name="connsiteX9" fmla="*/ 1076528 w 2103393"/>
              <a:gd name="connsiteY9" fmla="*/ 739179 h 2092704"/>
              <a:gd name="connsiteX10" fmla="*/ 885795 w 2103393"/>
              <a:gd name="connsiteY10" fmla="*/ 879424 h 2092704"/>
              <a:gd name="connsiteX11" fmla="*/ 919453 w 2103393"/>
              <a:gd name="connsiteY11" fmla="*/ 1316990 h 2092704"/>
              <a:gd name="connsiteX12" fmla="*/ 891405 w 2103393"/>
              <a:gd name="connsiteY12" fmla="*/ 1636749 h 2092704"/>
              <a:gd name="connsiteX13" fmla="*/ 89201 w 2103393"/>
              <a:gd name="connsiteY13" fmla="*/ 2079925 h 2092704"/>
              <a:gd name="connsiteX14" fmla="*/ 577255 w 2103393"/>
              <a:gd name="connsiteY14" fmla="*/ 503567 h 2092704"/>
              <a:gd name="connsiteX15" fmla="*/ 807257 w 2103393"/>
              <a:gd name="connsiteY15" fmla="*/ 739179 h 2092704"/>
              <a:gd name="connsiteX16" fmla="*/ 969942 w 2103393"/>
              <a:gd name="connsiteY16" fmla="*/ 626983 h 2092704"/>
              <a:gd name="connsiteX17" fmla="*/ 930675 w 2103393"/>
              <a:gd name="connsiteY17" fmla="*/ 65797 h 2092704"/>
              <a:gd name="connsiteX0" fmla="*/ 930675 w 2103393"/>
              <a:gd name="connsiteY0" fmla="*/ 73853 h 2100760"/>
              <a:gd name="connsiteX1" fmla="*/ 1190398 w 2103393"/>
              <a:gd name="connsiteY1" fmla="*/ 72180 h 2100760"/>
              <a:gd name="connsiteX2" fmla="*/ 1177505 w 2103393"/>
              <a:gd name="connsiteY2" fmla="*/ 629429 h 2100760"/>
              <a:gd name="connsiteX3" fmla="*/ 1312141 w 2103393"/>
              <a:gd name="connsiteY3" fmla="*/ 707966 h 2100760"/>
              <a:gd name="connsiteX4" fmla="*/ 1508484 w 2103393"/>
              <a:gd name="connsiteY4" fmla="*/ 511623 h 2100760"/>
              <a:gd name="connsiteX5" fmla="*/ 2058246 w 2103393"/>
              <a:gd name="connsiteY5" fmla="*/ 2059932 h 2100760"/>
              <a:gd name="connsiteX6" fmla="*/ 1244822 w 2103393"/>
              <a:gd name="connsiteY6" fmla="*/ 1650414 h 2100760"/>
              <a:gd name="connsiteX7" fmla="*/ 1205554 w 2103393"/>
              <a:gd name="connsiteY7" fmla="*/ 1336267 h 2100760"/>
              <a:gd name="connsiteX8" fmla="*/ 1244823 w 2103393"/>
              <a:gd name="connsiteY8" fmla="*/ 893090 h 2100760"/>
              <a:gd name="connsiteX9" fmla="*/ 1076528 w 2103393"/>
              <a:gd name="connsiteY9" fmla="*/ 747235 h 2100760"/>
              <a:gd name="connsiteX10" fmla="*/ 885795 w 2103393"/>
              <a:gd name="connsiteY10" fmla="*/ 887480 h 2100760"/>
              <a:gd name="connsiteX11" fmla="*/ 919453 w 2103393"/>
              <a:gd name="connsiteY11" fmla="*/ 1325046 h 2100760"/>
              <a:gd name="connsiteX12" fmla="*/ 891405 w 2103393"/>
              <a:gd name="connsiteY12" fmla="*/ 1644805 h 2100760"/>
              <a:gd name="connsiteX13" fmla="*/ 89201 w 2103393"/>
              <a:gd name="connsiteY13" fmla="*/ 2087981 h 2100760"/>
              <a:gd name="connsiteX14" fmla="*/ 577255 w 2103393"/>
              <a:gd name="connsiteY14" fmla="*/ 511623 h 2100760"/>
              <a:gd name="connsiteX15" fmla="*/ 807257 w 2103393"/>
              <a:gd name="connsiteY15" fmla="*/ 747235 h 2100760"/>
              <a:gd name="connsiteX16" fmla="*/ 969942 w 2103393"/>
              <a:gd name="connsiteY16" fmla="*/ 635039 h 2100760"/>
              <a:gd name="connsiteX17" fmla="*/ 930675 w 2103393"/>
              <a:gd name="connsiteY17" fmla="*/ 73853 h 2100760"/>
              <a:gd name="connsiteX0" fmla="*/ 930675 w 2103393"/>
              <a:gd name="connsiteY0" fmla="*/ 77953 h 2104860"/>
              <a:gd name="connsiteX1" fmla="*/ 1190398 w 2103393"/>
              <a:gd name="connsiteY1" fmla="*/ 76280 h 2104860"/>
              <a:gd name="connsiteX2" fmla="*/ 1177505 w 2103393"/>
              <a:gd name="connsiteY2" fmla="*/ 633529 h 2104860"/>
              <a:gd name="connsiteX3" fmla="*/ 1312141 w 2103393"/>
              <a:gd name="connsiteY3" fmla="*/ 712066 h 2104860"/>
              <a:gd name="connsiteX4" fmla="*/ 1508484 w 2103393"/>
              <a:gd name="connsiteY4" fmla="*/ 515723 h 2104860"/>
              <a:gd name="connsiteX5" fmla="*/ 2058246 w 2103393"/>
              <a:gd name="connsiteY5" fmla="*/ 2064032 h 2104860"/>
              <a:gd name="connsiteX6" fmla="*/ 1244822 w 2103393"/>
              <a:gd name="connsiteY6" fmla="*/ 1654514 h 2104860"/>
              <a:gd name="connsiteX7" fmla="*/ 1205554 w 2103393"/>
              <a:gd name="connsiteY7" fmla="*/ 1340367 h 2104860"/>
              <a:gd name="connsiteX8" fmla="*/ 1244823 w 2103393"/>
              <a:gd name="connsiteY8" fmla="*/ 897190 h 2104860"/>
              <a:gd name="connsiteX9" fmla="*/ 1076528 w 2103393"/>
              <a:gd name="connsiteY9" fmla="*/ 751335 h 2104860"/>
              <a:gd name="connsiteX10" fmla="*/ 885795 w 2103393"/>
              <a:gd name="connsiteY10" fmla="*/ 891580 h 2104860"/>
              <a:gd name="connsiteX11" fmla="*/ 919453 w 2103393"/>
              <a:gd name="connsiteY11" fmla="*/ 1329146 h 2104860"/>
              <a:gd name="connsiteX12" fmla="*/ 891405 w 2103393"/>
              <a:gd name="connsiteY12" fmla="*/ 1648905 h 2104860"/>
              <a:gd name="connsiteX13" fmla="*/ 89201 w 2103393"/>
              <a:gd name="connsiteY13" fmla="*/ 2092081 h 2104860"/>
              <a:gd name="connsiteX14" fmla="*/ 577255 w 2103393"/>
              <a:gd name="connsiteY14" fmla="*/ 515723 h 2104860"/>
              <a:gd name="connsiteX15" fmla="*/ 807257 w 2103393"/>
              <a:gd name="connsiteY15" fmla="*/ 751335 h 2104860"/>
              <a:gd name="connsiteX16" fmla="*/ 969942 w 2103393"/>
              <a:gd name="connsiteY16" fmla="*/ 639139 h 2104860"/>
              <a:gd name="connsiteX17" fmla="*/ 930675 w 2103393"/>
              <a:gd name="connsiteY17" fmla="*/ 77953 h 2104860"/>
              <a:gd name="connsiteX0" fmla="*/ 930675 w 2103393"/>
              <a:gd name="connsiteY0" fmla="*/ 71187 h 2098094"/>
              <a:gd name="connsiteX1" fmla="*/ 1190398 w 2103393"/>
              <a:gd name="connsiteY1" fmla="*/ 69514 h 2098094"/>
              <a:gd name="connsiteX2" fmla="*/ 1177505 w 2103393"/>
              <a:gd name="connsiteY2" fmla="*/ 626763 h 2098094"/>
              <a:gd name="connsiteX3" fmla="*/ 1312141 w 2103393"/>
              <a:gd name="connsiteY3" fmla="*/ 705300 h 2098094"/>
              <a:gd name="connsiteX4" fmla="*/ 1508484 w 2103393"/>
              <a:gd name="connsiteY4" fmla="*/ 508957 h 2098094"/>
              <a:gd name="connsiteX5" fmla="*/ 2058246 w 2103393"/>
              <a:gd name="connsiteY5" fmla="*/ 2057266 h 2098094"/>
              <a:gd name="connsiteX6" fmla="*/ 1244822 w 2103393"/>
              <a:gd name="connsiteY6" fmla="*/ 1647748 h 2098094"/>
              <a:gd name="connsiteX7" fmla="*/ 1205554 w 2103393"/>
              <a:gd name="connsiteY7" fmla="*/ 1333601 h 2098094"/>
              <a:gd name="connsiteX8" fmla="*/ 1244823 w 2103393"/>
              <a:gd name="connsiteY8" fmla="*/ 890424 h 2098094"/>
              <a:gd name="connsiteX9" fmla="*/ 1076528 w 2103393"/>
              <a:gd name="connsiteY9" fmla="*/ 744569 h 2098094"/>
              <a:gd name="connsiteX10" fmla="*/ 885795 w 2103393"/>
              <a:gd name="connsiteY10" fmla="*/ 884814 h 2098094"/>
              <a:gd name="connsiteX11" fmla="*/ 919453 w 2103393"/>
              <a:gd name="connsiteY11" fmla="*/ 1322380 h 2098094"/>
              <a:gd name="connsiteX12" fmla="*/ 891405 w 2103393"/>
              <a:gd name="connsiteY12" fmla="*/ 1642139 h 2098094"/>
              <a:gd name="connsiteX13" fmla="*/ 89201 w 2103393"/>
              <a:gd name="connsiteY13" fmla="*/ 2085315 h 2098094"/>
              <a:gd name="connsiteX14" fmla="*/ 577255 w 2103393"/>
              <a:gd name="connsiteY14" fmla="*/ 508957 h 2098094"/>
              <a:gd name="connsiteX15" fmla="*/ 807257 w 2103393"/>
              <a:gd name="connsiteY15" fmla="*/ 744569 h 2098094"/>
              <a:gd name="connsiteX16" fmla="*/ 969942 w 2103393"/>
              <a:gd name="connsiteY16" fmla="*/ 632373 h 2098094"/>
              <a:gd name="connsiteX17" fmla="*/ 930675 w 2103393"/>
              <a:gd name="connsiteY17" fmla="*/ 71187 h 2098094"/>
              <a:gd name="connsiteX0" fmla="*/ 930675 w 2103393"/>
              <a:gd name="connsiteY0" fmla="*/ 75207 h 2102114"/>
              <a:gd name="connsiteX1" fmla="*/ 1190398 w 2103393"/>
              <a:gd name="connsiteY1" fmla="*/ 73534 h 2102114"/>
              <a:gd name="connsiteX2" fmla="*/ 1177505 w 2103393"/>
              <a:gd name="connsiteY2" fmla="*/ 630783 h 2102114"/>
              <a:gd name="connsiteX3" fmla="*/ 1312141 w 2103393"/>
              <a:gd name="connsiteY3" fmla="*/ 709320 h 2102114"/>
              <a:gd name="connsiteX4" fmla="*/ 1508484 w 2103393"/>
              <a:gd name="connsiteY4" fmla="*/ 512977 h 2102114"/>
              <a:gd name="connsiteX5" fmla="*/ 2058246 w 2103393"/>
              <a:gd name="connsiteY5" fmla="*/ 2061286 h 2102114"/>
              <a:gd name="connsiteX6" fmla="*/ 1244822 w 2103393"/>
              <a:gd name="connsiteY6" fmla="*/ 1651768 h 2102114"/>
              <a:gd name="connsiteX7" fmla="*/ 1205554 w 2103393"/>
              <a:gd name="connsiteY7" fmla="*/ 1337621 h 2102114"/>
              <a:gd name="connsiteX8" fmla="*/ 1244823 w 2103393"/>
              <a:gd name="connsiteY8" fmla="*/ 894444 h 2102114"/>
              <a:gd name="connsiteX9" fmla="*/ 1076528 w 2103393"/>
              <a:gd name="connsiteY9" fmla="*/ 748589 h 2102114"/>
              <a:gd name="connsiteX10" fmla="*/ 885795 w 2103393"/>
              <a:gd name="connsiteY10" fmla="*/ 888834 h 2102114"/>
              <a:gd name="connsiteX11" fmla="*/ 919453 w 2103393"/>
              <a:gd name="connsiteY11" fmla="*/ 1326400 h 2102114"/>
              <a:gd name="connsiteX12" fmla="*/ 891405 w 2103393"/>
              <a:gd name="connsiteY12" fmla="*/ 1646159 h 2102114"/>
              <a:gd name="connsiteX13" fmla="*/ 89201 w 2103393"/>
              <a:gd name="connsiteY13" fmla="*/ 2089335 h 2102114"/>
              <a:gd name="connsiteX14" fmla="*/ 577255 w 2103393"/>
              <a:gd name="connsiteY14" fmla="*/ 512977 h 2102114"/>
              <a:gd name="connsiteX15" fmla="*/ 807257 w 2103393"/>
              <a:gd name="connsiteY15" fmla="*/ 748589 h 2102114"/>
              <a:gd name="connsiteX16" fmla="*/ 969942 w 2103393"/>
              <a:gd name="connsiteY16" fmla="*/ 636393 h 2102114"/>
              <a:gd name="connsiteX17" fmla="*/ 930675 w 2103393"/>
              <a:gd name="connsiteY17" fmla="*/ 75207 h 210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03393" h="2102114">
                <a:moveTo>
                  <a:pt x="930675" y="75207"/>
                </a:moveTo>
                <a:cubicBezTo>
                  <a:pt x="914336" y="-26367"/>
                  <a:pt x="1202803" y="-23213"/>
                  <a:pt x="1190398" y="73534"/>
                </a:cubicBezTo>
                <a:lnTo>
                  <a:pt x="1177505" y="630783"/>
                </a:lnTo>
                <a:lnTo>
                  <a:pt x="1312141" y="709320"/>
                </a:lnTo>
                <a:cubicBezTo>
                  <a:pt x="1349539" y="621433"/>
                  <a:pt x="1403768" y="466228"/>
                  <a:pt x="1508484" y="512977"/>
                </a:cubicBezTo>
                <a:cubicBezTo>
                  <a:pt x="1961009" y="692492"/>
                  <a:pt x="2211581" y="1696648"/>
                  <a:pt x="2058246" y="2061286"/>
                </a:cubicBezTo>
                <a:cubicBezTo>
                  <a:pt x="1912391" y="2233320"/>
                  <a:pt x="1542142" y="1816322"/>
                  <a:pt x="1244822" y="1651768"/>
                </a:cubicBezTo>
                <a:cubicBezTo>
                  <a:pt x="1113927" y="1590061"/>
                  <a:pt x="1184984" y="1466646"/>
                  <a:pt x="1205554" y="1337621"/>
                </a:cubicBezTo>
                <a:cubicBezTo>
                  <a:pt x="1233603" y="1238514"/>
                  <a:pt x="1127017" y="1161846"/>
                  <a:pt x="1244823" y="894444"/>
                </a:cubicBezTo>
                <a:cubicBezTo>
                  <a:pt x="1188725" y="845826"/>
                  <a:pt x="1155065" y="802817"/>
                  <a:pt x="1076528" y="748589"/>
                </a:cubicBezTo>
                <a:cubicBezTo>
                  <a:pt x="973682" y="789728"/>
                  <a:pt x="949373" y="842086"/>
                  <a:pt x="885795" y="888834"/>
                </a:cubicBezTo>
                <a:cubicBezTo>
                  <a:pt x="951243" y="1053389"/>
                  <a:pt x="898883" y="1240382"/>
                  <a:pt x="919453" y="1326400"/>
                </a:cubicBezTo>
                <a:cubicBezTo>
                  <a:pt x="930673" y="1432986"/>
                  <a:pt x="1003602" y="1595671"/>
                  <a:pt x="891405" y="1646159"/>
                </a:cubicBezTo>
                <a:cubicBezTo>
                  <a:pt x="685711" y="1737785"/>
                  <a:pt x="311722" y="2121123"/>
                  <a:pt x="89201" y="2089335"/>
                </a:cubicBezTo>
                <a:cubicBezTo>
                  <a:pt x="-118362" y="2035107"/>
                  <a:pt x="33103" y="774768"/>
                  <a:pt x="577255" y="512977"/>
                </a:cubicBezTo>
                <a:cubicBezTo>
                  <a:pt x="704411" y="464359"/>
                  <a:pt x="736199" y="673791"/>
                  <a:pt x="807257" y="748589"/>
                </a:cubicBezTo>
                <a:lnTo>
                  <a:pt x="969942" y="636393"/>
                </a:lnTo>
                <a:cubicBezTo>
                  <a:pt x="968072" y="483058"/>
                  <a:pt x="947112" y="235825"/>
                  <a:pt x="930675" y="7520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5" name="Freeform 48">
            <a:extLst>
              <a:ext uri="{FF2B5EF4-FFF2-40B4-BE49-F238E27FC236}">
                <a16:creationId xmlns:a16="http://schemas.microsoft.com/office/drawing/2014/main" id="{67772B45-BD3F-44C4-8C3C-0A45A7F5D7AA}"/>
              </a:ext>
            </a:extLst>
          </p:cNvPr>
          <p:cNvSpPr>
            <a:spLocks noChangeAspect="1"/>
          </p:cNvSpPr>
          <p:nvPr/>
        </p:nvSpPr>
        <p:spPr>
          <a:xfrm>
            <a:off x="5278002" y="1454850"/>
            <a:ext cx="529812" cy="441236"/>
          </a:xfrm>
          <a:custGeom>
            <a:avLst/>
            <a:gdLst/>
            <a:ahLst/>
            <a:cxnLst/>
            <a:rect l="l" t="t" r="r" b="b"/>
            <a:pathLst>
              <a:path w="3240001" h="2698329">
                <a:moveTo>
                  <a:pt x="2548075" y="5025"/>
                </a:moveTo>
                <a:cubicBezTo>
                  <a:pt x="2888705" y="21427"/>
                  <a:pt x="3205543" y="144443"/>
                  <a:pt x="3236875" y="324866"/>
                </a:cubicBezTo>
                <a:cubicBezTo>
                  <a:pt x="3272384" y="584869"/>
                  <a:pt x="3000845" y="793843"/>
                  <a:pt x="2654112" y="922630"/>
                </a:cubicBezTo>
                <a:cubicBezTo>
                  <a:pt x="2512076" y="1002818"/>
                  <a:pt x="2288579" y="1396468"/>
                  <a:pt x="2077615" y="1155904"/>
                </a:cubicBezTo>
                <a:cubicBezTo>
                  <a:pt x="1902159" y="985808"/>
                  <a:pt x="1914692" y="662627"/>
                  <a:pt x="1946024" y="426923"/>
                </a:cubicBezTo>
                <a:cubicBezTo>
                  <a:pt x="1958557" y="234957"/>
                  <a:pt x="1977355" y="79442"/>
                  <a:pt x="2209208" y="25983"/>
                </a:cubicBezTo>
                <a:cubicBezTo>
                  <a:pt x="2318345" y="5936"/>
                  <a:pt x="2434532" y="-443"/>
                  <a:pt x="2548075" y="5025"/>
                </a:cubicBezTo>
                <a:close/>
                <a:moveTo>
                  <a:pt x="1184195" y="86"/>
                </a:moveTo>
                <a:cubicBezTo>
                  <a:pt x="1412849" y="2955"/>
                  <a:pt x="1621488" y="77771"/>
                  <a:pt x="1732975" y="244677"/>
                </a:cubicBezTo>
                <a:cubicBezTo>
                  <a:pt x="1866656" y="436642"/>
                  <a:pt x="1793548" y="672347"/>
                  <a:pt x="1801904" y="871602"/>
                </a:cubicBezTo>
                <a:cubicBezTo>
                  <a:pt x="1820702" y="1041698"/>
                  <a:pt x="1996160" y="1255532"/>
                  <a:pt x="1889631" y="1396469"/>
                </a:cubicBezTo>
                <a:cubicBezTo>
                  <a:pt x="1714174" y="1644320"/>
                  <a:pt x="1482324" y="1717219"/>
                  <a:pt x="1300601" y="1906754"/>
                </a:cubicBezTo>
                <a:cubicBezTo>
                  <a:pt x="1068750" y="2152178"/>
                  <a:pt x="736639" y="2754803"/>
                  <a:pt x="442124" y="2694054"/>
                </a:cubicBezTo>
                <a:cubicBezTo>
                  <a:pt x="189385" y="2609005"/>
                  <a:pt x="149697" y="2276103"/>
                  <a:pt x="78680" y="2016101"/>
                </a:cubicBezTo>
                <a:cubicBezTo>
                  <a:pt x="-50823" y="1442635"/>
                  <a:pt x="-61268" y="759824"/>
                  <a:pt x="366928" y="302996"/>
                </a:cubicBezTo>
                <a:cubicBezTo>
                  <a:pt x="563141" y="111638"/>
                  <a:pt x="890211" y="-3604"/>
                  <a:pt x="1184195" y="8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Freeform 49">
            <a:extLst>
              <a:ext uri="{FF2B5EF4-FFF2-40B4-BE49-F238E27FC236}">
                <a16:creationId xmlns:a16="http://schemas.microsoft.com/office/drawing/2014/main" id="{7993CC28-260D-4BB5-BA6E-195B880D9905}"/>
              </a:ext>
            </a:extLst>
          </p:cNvPr>
          <p:cNvSpPr>
            <a:spLocks noChangeAspect="1"/>
          </p:cNvSpPr>
          <p:nvPr/>
        </p:nvSpPr>
        <p:spPr>
          <a:xfrm>
            <a:off x="6995432" y="1440016"/>
            <a:ext cx="470907" cy="470907"/>
          </a:xfrm>
          <a:custGeom>
            <a:avLst/>
            <a:gdLst>
              <a:gd name="connsiteX0" fmla="*/ 1054645 w 3259303"/>
              <a:gd name="connsiteY0" fmla="*/ 0 h 3248084"/>
              <a:gd name="connsiteX1" fmla="*/ 1469772 w 3259303"/>
              <a:gd name="connsiteY1" fmla="*/ 28049 h 3248084"/>
              <a:gd name="connsiteX2" fmla="*/ 1682945 w 3259303"/>
              <a:gd name="connsiteY2" fmla="*/ 740496 h 3248084"/>
              <a:gd name="connsiteX3" fmla="*/ 2417830 w 3259303"/>
              <a:gd name="connsiteY3" fmla="*/ 566592 h 3248084"/>
              <a:gd name="connsiteX4" fmla="*/ 3259303 w 3259303"/>
              <a:gd name="connsiteY4" fmla="*/ 1834410 h 3248084"/>
              <a:gd name="connsiteX5" fmla="*/ 2311244 w 3259303"/>
              <a:gd name="connsiteY5" fmla="*/ 3113448 h 3248084"/>
              <a:gd name="connsiteX6" fmla="*/ 622689 w 3259303"/>
              <a:gd name="connsiteY6" fmla="*/ 2670273 h 3248084"/>
              <a:gd name="connsiteX7" fmla="*/ 398297 w 3259303"/>
              <a:gd name="connsiteY7" fmla="*/ 3248084 h 3248084"/>
              <a:gd name="connsiteX8" fmla="*/ 0 w 3259303"/>
              <a:gd name="connsiteY8" fmla="*/ 3242474 h 3248084"/>
              <a:gd name="connsiteX9" fmla="*/ 218783 w 3259303"/>
              <a:gd name="connsiteY9" fmla="*/ 2333684 h 3248084"/>
              <a:gd name="connsiteX10" fmla="*/ 1593187 w 3259303"/>
              <a:gd name="connsiteY10" fmla="*/ 1997095 h 3248084"/>
              <a:gd name="connsiteX11" fmla="*/ 1250989 w 3259303"/>
              <a:gd name="connsiteY11" fmla="*/ 964889 h 3248084"/>
              <a:gd name="connsiteX12" fmla="*/ 1054645 w 3259303"/>
              <a:gd name="connsiteY12" fmla="*/ 0 h 3248084"/>
              <a:gd name="connsiteX0" fmla="*/ 1054645 w 3259303"/>
              <a:gd name="connsiteY0" fmla="*/ 0 h 3225645"/>
              <a:gd name="connsiteX1" fmla="*/ 1469772 w 3259303"/>
              <a:gd name="connsiteY1" fmla="*/ 5610 h 3225645"/>
              <a:gd name="connsiteX2" fmla="*/ 1682945 w 3259303"/>
              <a:gd name="connsiteY2" fmla="*/ 718057 h 3225645"/>
              <a:gd name="connsiteX3" fmla="*/ 2417830 w 3259303"/>
              <a:gd name="connsiteY3" fmla="*/ 544153 h 3225645"/>
              <a:gd name="connsiteX4" fmla="*/ 3259303 w 3259303"/>
              <a:gd name="connsiteY4" fmla="*/ 1811971 h 3225645"/>
              <a:gd name="connsiteX5" fmla="*/ 2311244 w 3259303"/>
              <a:gd name="connsiteY5" fmla="*/ 3091009 h 3225645"/>
              <a:gd name="connsiteX6" fmla="*/ 622689 w 3259303"/>
              <a:gd name="connsiteY6" fmla="*/ 2647834 h 3225645"/>
              <a:gd name="connsiteX7" fmla="*/ 398297 w 3259303"/>
              <a:gd name="connsiteY7" fmla="*/ 3225645 h 3225645"/>
              <a:gd name="connsiteX8" fmla="*/ 0 w 3259303"/>
              <a:gd name="connsiteY8" fmla="*/ 3220035 h 3225645"/>
              <a:gd name="connsiteX9" fmla="*/ 218783 w 3259303"/>
              <a:gd name="connsiteY9" fmla="*/ 2311245 h 3225645"/>
              <a:gd name="connsiteX10" fmla="*/ 1593187 w 3259303"/>
              <a:gd name="connsiteY10" fmla="*/ 1974656 h 3225645"/>
              <a:gd name="connsiteX11" fmla="*/ 1250989 w 3259303"/>
              <a:gd name="connsiteY11" fmla="*/ 942450 h 3225645"/>
              <a:gd name="connsiteX12" fmla="*/ 1054645 w 3259303"/>
              <a:gd name="connsiteY12" fmla="*/ 0 h 3225645"/>
              <a:gd name="connsiteX0" fmla="*/ 1054645 w 3259303"/>
              <a:gd name="connsiteY0" fmla="*/ 0 h 3242475"/>
              <a:gd name="connsiteX1" fmla="*/ 1469772 w 3259303"/>
              <a:gd name="connsiteY1" fmla="*/ 22440 h 3242475"/>
              <a:gd name="connsiteX2" fmla="*/ 1682945 w 3259303"/>
              <a:gd name="connsiteY2" fmla="*/ 734887 h 3242475"/>
              <a:gd name="connsiteX3" fmla="*/ 2417830 w 3259303"/>
              <a:gd name="connsiteY3" fmla="*/ 560983 h 3242475"/>
              <a:gd name="connsiteX4" fmla="*/ 3259303 w 3259303"/>
              <a:gd name="connsiteY4" fmla="*/ 1828801 h 3242475"/>
              <a:gd name="connsiteX5" fmla="*/ 2311244 w 3259303"/>
              <a:gd name="connsiteY5" fmla="*/ 3107839 h 3242475"/>
              <a:gd name="connsiteX6" fmla="*/ 622689 w 3259303"/>
              <a:gd name="connsiteY6" fmla="*/ 2664664 h 3242475"/>
              <a:gd name="connsiteX7" fmla="*/ 398297 w 3259303"/>
              <a:gd name="connsiteY7" fmla="*/ 3242475 h 3242475"/>
              <a:gd name="connsiteX8" fmla="*/ 0 w 3259303"/>
              <a:gd name="connsiteY8" fmla="*/ 3236865 h 3242475"/>
              <a:gd name="connsiteX9" fmla="*/ 218783 w 3259303"/>
              <a:gd name="connsiteY9" fmla="*/ 2328075 h 3242475"/>
              <a:gd name="connsiteX10" fmla="*/ 1593187 w 3259303"/>
              <a:gd name="connsiteY10" fmla="*/ 1991486 h 3242475"/>
              <a:gd name="connsiteX11" fmla="*/ 1250989 w 3259303"/>
              <a:gd name="connsiteY11" fmla="*/ 959280 h 3242475"/>
              <a:gd name="connsiteX12" fmla="*/ 1054645 w 3259303"/>
              <a:gd name="connsiteY12" fmla="*/ 0 h 3242475"/>
              <a:gd name="connsiteX0" fmla="*/ 1054645 w 3259303"/>
              <a:gd name="connsiteY0" fmla="*/ 0 h 3242475"/>
              <a:gd name="connsiteX1" fmla="*/ 1464162 w 3259303"/>
              <a:gd name="connsiteY1" fmla="*/ 1 h 3242475"/>
              <a:gd name="connsiteX2" fmla="*/ 1682945 w 3259303"/>
              <a:gd name="connsiteY2" fmla="*/ 734887 h 3242475"/>
              <a:gd name="connsiteX3" fmla="*/ 2417830 w 3259303"/>
              <a:gd name="connsiteY3" fmla="*/ 560983 h 3242475"/>
              <a:gd name="connsiteX4" fmla="*/ 3259303 w 3259303"/>
              <a:gd name="connsiteY4" fmla="*/ 1828801 h 3242475"/>
              <a:gd name="connsiteX5" fmla="*/ 2311244 w 3259303"/>
              <a:gd name="connsiteY5" fmla="*/ 3107839 h 3242475"/>
              <a:gd name="connsiteX6" fmla="*/ 622689 w 3259303"/>
              <a:gd name="connsiteY6" fmla="*/ 2664664 h 3242475"/>
              <a:gd name="connsiteX7" fmla="*/ 398297 w 3259303"/>
              <a:gd name="connsiteY7" fmla="*/ 3242475 h 3242475"/>
              <a:gd name="connsiteX8" fmla="*/ 0 w 3259303"/>
              <a:gd name="connsiteY8" fmla="*/ 3236865 h 3242475"/>
              <a:gd name="connsiteX9" fmla="*/ 218783 w 3259303"/>
              <a:gd name="connsiteY9" fmla="*/ 2328075 h 3242475"/>
              <a:gd name="connsiteX10" fmla="*/ 1593187 w 3259303"/>
              <a:gd name="connsiteY10" fmla="*/ 1991486 h 3242475"/>
              <a:gd name="connsiteX11" fmla="*/ 1250989 w 3259303"/>
              <a:gd name="connsiteY11" fmla="*/ 959280 h 3242475"/>
              <a:gd name="connsiteX12" fmla="*/ 1054645 w 3259303"/>
              <a:gd name="connsiteY12" fmla="*/ 0 h 3242475"/>
              <a:gd name="connsiteX0" fmla="*/ 1065864 w 3259303"/>
              <a:gd name="connsiteY0" fmla="*/ 5609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5609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37566 w 3259303"/>
              <a:gd name="connsiteY9" fmla="*/ 2260757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37566 w 3259303"/>
              <a:gd name="connsiteY9" fmla="*/ 2260757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76358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76358 w 3259303"/>
              <a:gd name="connsiteY10" fmla="*/ 1991485 h 3242474"/>
              <a:gd name="connsiteX11" fmla="*/ 1250989 w 3259303"/>
              <a:gd name="connsiteY11" fmla="*/ 959279 h 3242474"/>
              <a:gd name="connsiteX12" fmla="*/ 1065864 w 3259303"/>
              <a:gd name="connsiteY12" fmla="*/ 16828 h 3242474"/>
              <a:gd name="connsiteX0" fmla="*/ 1004156 w 3197595"/>
              <a:gd name="connsiteY0" fmla="*/ 16828 h 3242474"/>
              <a:gd name="connsiteX1" fmla="*/ 1402454 w 3197595"/>
              <a:gd name="connsiteY1" fmla="*/ 0 h 3242474"/>
              <a:gd name="connsiteX2" fmla="*/ 1621237 w 3197595"/>
              <a:gd name="connsiteY2" fmla="*/ 734886 h 3242474"/>
              <a:gd name="connsiteX3" fmla="*/ 2356122 w 3197595"/>
              <a:gd name="connsiteY3" fmla="*/ 560982 h 3242474"/>
              <a:gd name="connsiteX4" fmla="*/ 3197595 w 3197595"/>
              <a:gd name="connsiteY4" fmla="*/ 1828800 h 3242474"/>
              <a:gd name="connsiteX5" fmla="*/ 2249536 w 3197595"/>
              <a:gd name="connsiteY5" fmla="*/ 3107838 h 3242474"/>
              <a:gd name="connsiteX6" fmla="*/ 560981 w 3197595"/>
              <a:gd name="connsiteY6" fmla="*/ 2664663 h 3242474"/>
              <a:gd name="connsiteX7" fmla="*/ 336589 w 3197595"/>
              <a:gd name="connsiteY7" fmla="*/ 3242474 h 3242474"/>
              <a:gd name="connsiteX8" fmla="*/ 0 w 3197595"/>
              <a:gd name="connsiteY8" fmla="*/ 3236864 h 3242474"/>
              <a:gd name="connsiteX9" fmla="*/ 387077 w 3197595"/>
              <a:gd name="connsiteY9" fmla="*/ 2232708 h 3242474"/>
              <a:gd name="connsiteX10" fmla="*/ 1514650 w 3197595"/>
              <a:gd name="connsiteY10" fmla="*/ 1991485 h 3242474"/>
              <a:gd name="connsiteX11" fmla="*/ 1189281 w 3197595"/>
              <a:gd name="connsiteY11" fmla="*/ 959279 h 3242474"/>
              <a:gd name="connsiteX12" fmla="*/ 1004156 w 3197595"/>
              <a:gd name="connsiteY12" fmla="*/ 16828 h 3242474"/>
              <a:gd name="connsiteX0" fmla="*/ 1011476 w 3204915"/>
              <a:gd name="connsiteY0" fmla="*/ 16828 h 3242474"/>
              <a:gd name="connsiteX1" fmla="*/ 1409774 w 3204915"/>
              <a:gd name="connsiteY1" fmla="*/ 0 h 3242474"/>
              <a:gd name="connsiteX2" fmla="*/ 1628557 w 3204915"/>
              <a:gd name="connsiteY2" fmla="*/ 734886 h 3242474"/>
              <a:gd name="connsiteX3" fmla="*/ 2363442 w 3204915"/>
              <a:gd name="connsiteY3" fmla="*/ 560982 h 3242474"/>
              <a:gd name="connsiteX4" fmla="*/ 3204915 w 3204915"/>
              <a:gd name="connsiteY4" fmla="*/ 1828800 h 3242474"/>
              <a:gd name="connsiteX5" fmla="*/ 2256856 w 3204915"/>
              <a:gd name="connsiteY5" fmla="*/ 3107838 h 3242474"/>
              <a:gd name="connsiteX6" fmla="*/ 568301 w 3204915"/>
              <a:gd name="connsiteY6" fmla="*/ 2664663 h 3242474"/>
              <a:gd name="connsiteX7" fmla="*/ 343909 w 3204915"/>
              <a:gd name="connsiteY7" fmla="*/ 3242474 h 3242474"/>
              <a:gd name="connsiteX8" fmla="*/ 7320 w 3204915"/>
              <a:gd name="connsiteY8" fmla="*/ 3236864 h 3242474"/>
              <a:gd name="connsiteX9" fmla="*/ 394397 w 3204915"/>
              <a:gd name="connsiteY9" fmla="*/ 2232708 h 3242474"/>
              <a:gd name="connsiteX10" fmla="*/ 1521970 w 3204915"/>
              <a:gd name="connsiteY10" fmla="*/ 1991485 h 3242474"/>
              <a:gd name="connsiteX11" fmla="*/ 1196601 w 3204915"/>
              <a:gd name="connsiteY11" fmla="*/ 959279 h 3242474"/>
              <a:gd name="connsiteX12" fmla="*/ 1011476 w 3204915"/>
              <a:gd name="connsiteY12" fmla="*/ 16828 h 3242474"/>
              <a:gd name="connsiteX0" fmla="*/ 1007292 w 3200731"/>
              <a:gd name="connsiteY0" fmla="*/ 16828 h 3242474"/>
              <a:gd name="connsiteX1" fmla="*/ 1405590 w 3200731"/>
              <a:gd name="connsiteY1" fmla="*/ 0 h 3242474"/>
              <a:gd name="connsiteX2" fmla="*/ 1624373 w 3200731"/>
              <a:gd name="connsiteY2" fmla="*/ 734886 h 3242474"/>
              <a:gd name="connsiteX3" fmla="*/ 2359258 w 3200731"/>
              <a:gd name="connsiteY3" fmla="*/ 560982 h 3242474"/>
              <a:gd name="connsiteX4" fmla="*/ 3200731 w 3200731"/>
              <a:gd name="connsiteY4" fmla="*/ 1828800 h 3242474"/>
              <a:gd name="connsiteX5" fmla="*/ 2252672 w 3200731"/>
              <a:gd name="connsiteY5" fmla="*/ 3107838 h 3242474"/>
              <a:gd name="connsiteX6" fmla="*/ 564117 w 3200731"/>
              <a:gd name="connsiteY6" fmla="*/ 2664663 h 3242474"/>
              <a:gd name="connsiteX7" fmla="*/ 339725 w 3200731"/>
              <a:gd name="connsiteY7" fmla="*/ 3242474 h 3242474"/>
              <a:gd name="connsiteX8" fmla="*/ 3136 w 3200731"/>
              <a:gd name="connsiteY8" fmla="*/ 3236864 h 3242474"/>
              <a:gd name="connsiteX9" fmla="*/ 390213 w 3200731"/>
              <a:gd name="connsiteY9" fmla="*/ 2232708 h 3242474"/>
              <a:gd name="connsiteX10" fmla="*/ 1517786 w 3200731"/>
              <a:gd name="connsiteY10" fmla="*/ 1991485 h 3242474"/>
              <a:gd name="connsiteX11" fmla="*/ 1192417 w 3200731"/>
              <a:gd name="connsiteY11" fmla="*/ 959279 h 3242474"/>
              <a:gd name="connsiteX12" fmla="*/ 1007292 w 3200731"/>
              <a:gd name="connsiteY12" fmla="*/ 16828 h 3242474"/>
              <a:gd name="connsiteX0" fmla="*/ 1051443 w 3244882"/>
              <a:gd name="connsiteY0" fmla="*/ 16828 h 3242474"/>
              <a:gd name="connsiteX1" fmla="*/ 1449741 w 3244882"/>
              <a:gd name="connsiteY1" fmla="*/ 0 h 3242474"/>
              <a:gd name="connsiteX2" fmla="*/ 1668524 w 3244882"/>
              <a:gd name="connsiteY2" fmla="*/ 734886 h 3242474"/>
              <a:gd name="connsiteX3" fmla="*/ 2403409 w 3244882"/>
              <a:gd name="connsiteY3" fmla="*/ 560982 h 3242474"/>
              <a:gd name="connsiteX4" fmla="*/ 3244882 w 3244882"/>
              <a:gd name="connsiteY4" fmla="*/ 1828800 h 3242474"/>
              <a:gd name="connsiteX5" fmla="*/ 2296823 w 3244882"/>
              <a:gd name="connsiteY5" fmla="*/ 3107838 h 3242474"/>
              <a:gd name="connsiteX6" fmla="*/ 608268 w 3244882"/>
              <a:gd name="connsiteY6" fmla="*/ 2664663 h 3242474"/>
              <a:gd name="connsiteX7" fmla="*/ 383876 w 3244882"/>
              <a:gd name="connsiteY7" fmla="*/ 3242474 h 3242474"/>
              <a:gd name="connsiteX8" fmla="*/ 2408 w 3244882"/>
              <a:gd name="connsiteY8" fmla="*/ 3236864 h 3242474"/>
              <a:gd name="connsiteX9" fmla="*/ 434364 w 3244882"/>
              <a:gd name="connsiteY9" fmla="*/ 2232708 h 3242474"/>
              <a:gd name="connsiteX10" fmla="*/ 1561937 w 3244882"/>
              <a:gd name="connsiteY10" fmla="*/ 1991485 h 3242474"/>
              <a:gd name="connsiteX11" fmla="*/ 1236568 w 3244882"/>
              <a:gd name="connsiteY11" fmla="*/ 959279 h 3242474"/>
              <a:gd name="connsiteX12" fmla="*/ 1051443 w 3244882"/>
              <a:gd name="connsiteY12" fmla="*/ 16828 h 3242474"/>
              <a:gd name="connsiteX0" fmla="*/ 1049313 w 3242752"/>
              <a:gd name="connsiteY0" fmla="*/ 16828 h 3242474"/>
              <a:gd name="connsiteX1" fmla="*/ 1447611 w 3242752"/>
              <a:gd name="connsiteY1" fmla="*/ 0 h 3242474"/>
              <a:gd name="connsiteX2" fmla="*/ 1666394 w 3242752"/>
              <a:gd name="connsiteY2" fmla="*/ 734886 h 3242474"/>
              <a:gd name="connsiteX3" fmla="*/ 2401279 w 3242752"/>
              <a:gd name="connsiteY3" fmla="*/ 560982 h 3242474"/>
              <a:gd name="connsiteX4" fmla="*/ 3242752 w 3242752"/>
              <a:gd name="connsiteY4" fmla="*/ 1828800 h 3242474"/>
              <a:gd name="connsiteX5" fmla="*/ 2294693 w 3242752"/>
              <a:gd name="connsiteY5" fmla="*/ 3107838 h 3242474"/>
              <a:gd name="connsiteX6" fmla="*/ 606138 w 3242752"/>
              <a:gd name="connsiteY6" fmla="*/ 2664663 h 3242474"/>
              <a:gd name="connsiteX7" fmla="*/ 381746 w 3242752"/>
              <a:gd name="connsiteY7" fmla="*/ 3242474 h 3242474"/>
              <a:gd name="connsiteX8" fmla="*/ 278 w 3242752"/>
              <a:gd name="connsiteY8" fmla="*/ 3236864 h 3242474"/>
              <a:gd name="connsiteX9" fmla="*/ 432234 w 3242752"/>
              <a:gd name="connsiteY9" fmla="*/ 2232708 h 3242474"/>
              <a:gd name="connsiteX10" fmla="*/ 1559807 w 3242752"/>
              <a:gd name="connsiteY10" fmla="*/ 1991485 h 3242474"/>
              <a:gd name="connsiteX11" fmla="*/ 1234438 w 3242752"/>
              <a:gd name="connsiteY11" fmla="*/ 959279 h 3242474"/>
              <a:gd name="connsiteX12" fmla="*/ 1049313 w 3242752"/>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34409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516103 w 3203206"/>
              <a:gd name="connsiteY9" fmla="*/ 224953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3570" h="3242474">
                <a:moveTo>
                  <a:pt x="1049035" y="16828"/>
                </a:moveTo>
                <a:lnTo>
                  <a:pt x="1447333" y="0"/>
                </a:lnTo>
                <a:cubicBezTo>
                  <a:pt x="1441724" y="284231"/>
                  <a:pt x="1413674" y="613340"/>
                  <a:pt x="1666116" y="734886"/>
                </a:cubicBezTo>
                <a:cubicBezTo>
                  <a:pt x="1888639" y="783504"/>
                  <a:pt x="1937256" y="473095"/>
                  <a:pt x="2401001" y="560982"/>
                </a:cubicBezTo>
                <a:cubicBezTo>
                  <a:pt x="2875965" y="635779"/>
                  <a:pt x="3216295" y="1035945"/>
                  <a:pt x="3203206" y="1834409"/>
                </a:cubicBezTo>
                <a:cubicBezTo>
                  <a:pt x="3175156" y="2587994"/>
                  <a:pt x="2844177" y="2814257"/>
                  <a:pt x="2300025" y="3046130"/>
                </a:cubicBezTo>
                <a:cubicBezTo>
                  <a:pt x="1406194" y="3347190"/>
                  <a:pt x="820903" y="2705801"/>
                  <a:pt x="605860" y="2664663"/>
                </a:cubicBezTo>
                <a:cubicBezTo>
                  <a:pt x="379598" y="2621655"/>
                  <a:pt x="355288" y="2954503"/>
                  <a:pt x="381468" y="3242474"/>
                </a:cubicBezTo>
                <a:lnTo>
                  <a:pt x="0" y="3236864"/>
                </a:lnTo>
                <a:cubicBezTo>
                  <a:pt x="9350" y="2823607"/>
                  <a:pt x="-31788" y="2191567"/>
                  <a:pt x="516103" y="2249538"/>
                </a:cubicBezTo>
                <a:cubicBezTo>
                  <a:pt x="918138" y="2305637"/>
                  <a:pt x="1303347" y="2423441"/>
                  <a:pt x="1559529" y="1991485"/>
                </a:cubicBezTo>
                <a:cubicBezTo>
                  <a:pt x="1720344" y="1686686"/>
                  <a:pt x="1701645" y="1337006"/>
                  <a:pt x="1234160" y="959279"/>
                </a:cubicBezTo>
                <a:cubicBezTo>
                  <a:pt x="1155622" y="891961"/>
                  <a:pt x="981717" y="516102"/>
                  <a:pt x="1049035" y="1682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7" name="Freeform 50">
            <a:extLst>
              <a:ext uri="{FF2B5EF4-FFF2-40B4-BE49-F238E27FC236}">
                <a16:creationId xmlns:a16="http://schemas.microsoft.com/office/drawing/2014/main" id="{605A5CD8-DE95-4E92-98B2-C8DFAA6AF85E}"/>
              </a:ext>
            </a:extLst>
          </p:cNvPr>
          <p:cNvSpPr>
            <a:spLocks noChangeAspect="1"/>
          </p:cNvSpPr>
          <p:nvPr/>
        </p:nvSpPr>
        <p:spPr>
          <a:xfrm>
            <a:off x="6115987" y="1451770"/>
            <a:ext cx="529812" cy="447396"/>
          </a:xfrm>
          <a:custGeom>
            <a:avLst/>
            <a:gdLst/>
            <a:ahLst/>
            <a:cxnLst/>
            <a:rect l="l" t="t" r="r" b="b"/>
            <a:pathLst>
              <a:path w="3213653" h="2719059">
                <a:moveTo>
                  <a:pt x="1378151" y="1333546"/>
                </a:moveTo>
                <a:cubicBezTo>
                  <a:pt x="1319627" y="1375402"/>
                  <a:pt x="1250513" y="1400241"/>
                  <a:pt x="1177640" y="1404742"/>
                </a:cubicBezTo>
                <a:cubicBezTo>
                  <a:pt x="1183273" y="1421668"/>
                  <a:pt x="1185388" y="1439329"/>
                  <a:pt x="1185029" y="1457608"/>
                </a:cubicBezTo>
                <a:lnTo>
                  <a:pt x="1182201" y="1517198"/>
                </a:lnTo>
                <a:cubicBezTo>
                  <a:pt x="1256472" y="1514781"/>
                  <a:pt x="1326341" y="1484168"/>
                  <a:pt x="1378151" y="1432005"/>
                </a:cubicBezTo>
                <a:close/>
                <a:moveTo>
                  <a:pt x="1765736" y="0"/>
                </a:moveTo>
                <a:cubicBezTo>
                  <a:pt x="1820598" y="0"/>
                  <a:pt x="1865072" y="44474"/>
                  <a:pt x="1865072" y="99336"/>
                </a:cubicBezTo>
                <a:lnTo>
                  <a:pt x="1865072" y="1145199"/>
                </a:lnTo>
                <a:cubicBezTo>
                  <a:pt x="1927584" y="1198906"/>
                  <a:pt x="2002197" y="1234373"/>
                  <a:pt x="2081262" y="1252128"/>
                </a:cubicBezTo>
                <a:cubicBezTo>
                  <a:pt x="2096727" y="1219747"/>
                  <a:pt x="2112543" y="1186289"/>
                  <a:pt x="2123992" y="1149920"/>
                </a:cubicBezTo>
                <a:cubicBezTo>
                  <a:pt x="1899600" y="1041464"/>
                  <a:pt x="1832282" y="585198"/>
                  <a:pt x="1933258" y="437473"/>
                </a:cubicBezTo>
                <a:cubicBezTo>
                  <a:pt x="2028156" y="327848"/>
                  <a:pt x="2131647" y="265468"/>
                  <a:pt x="2345195" y="261608"/>
                </a:cubicBezTo>
                <a:cubicBezTo>
                  <a:pt x="2375702" y="261056"/>
                  <a:pt x="2408455" y="261699"/>
                  <a:pt x="2443750" y="263569"/>
                </a:cubicBezTo>
                <a:cubicBezTo>
                  <a:pt x="2954244" y="291618"/>
                  <a:pt x="3189856" y="886259"/>
                  <a:pt x="3206686" y="1323824"/>
                </a:cubicBezTo>
                <a:cubicBezTo>
                  <a:pt x="3247823" y="2015701"/>
                  <a:pt x="3103839" y="2270013"/>
                  <a:pt x="2853267" y="2462617"/>
                </a:cubicBezTo>
                <a:cubicBezTo>
                  <a:pt x="2511068" y="2735627"/>
                  <a:pt x="2157650" y="2470097"/>
                  <a:pt x="2084722" y="2170906"/>
                </a:cubicBezTo>
                <a:cubicBezTo>
                  <a:pt x="2058544" y="2038140"/>
                  <a:pt x="2127730" y="1922204"/>
                  <a:pt x="2202528" y="1800658"/>
                </a:cubicBezTo>
                <a:lnTo>
                  <a:pt x="2143866" y="1730900"/>
                </a:lnTo>
                <a:cubicBezTo>
                  <a:pt x="2096151" y="1741682"/>
                  <a:pt x="2046910" y="1746675"/>
                  <a:pt x="1997032" y="1746402"/>
                </a:cubicBezTo>
                <a:lnTo>
                  <a:pt x="1887189" y="1736891"/>
                </a:lnTo>
                <a:lnTo>
                  <a:pt x="1887189" y="2619722"/>
                </a:lnTo>
                <a:cubicBezTo>
                  <a:pt x="1887189" y="2674584"/>
                  <a:pt x="1842715" y="2719058"/>
                  <a:pt x="1787853" y="2719058"/>
                </a:cubicBezTo>
                <a:cubicBezTo>
                  <a:pt x="1732991" y="2719058"/>
                  <a:pt x="1688517" y="2674584"/>
                  <a:pt x="1688517" y="2619722"/>
                </a:cubicBezTo>
                <a:lnTo>
                  <a:pt x="1688517" y="1730093"/>
                </a:lnTo>
                <a:cubicBezTo>
                  <a:pt x="1688517" y="1710960"/>
                  <a:pt x="1693926" y="1693091"/>
                  <a:pt x="1704798" y="1678857"/>
                </a:cubicBezTo>
                <a:cubicBezTo>
                  <a:pt x="1659024" y="1659660"/>
                  <a:pt x="1616387" y="1633873"/>
                  <a:pt x="1576823" y="1603655"/>
                </a:cubicBezTo>
                <a:lnTo>
                  <a:pt x="1576823" y="2619723"/>
                </a:lnTo>
                <a:cubicBezTo>
                  <a:pt x="1576823" y="2674585"/>
                  <a:pt x="1532349" y="2719059"/>
                  <a:pt x="1477487" y="2719059"/>
                </a:cubicBezTo>
                <a:cubicBezTo>
                  <a:pt x="1422625" y="2719059"/>
                  <a:pt x="1378151" y="2674585"/>
                  <a:pt x="1378151" y="2619723"/>
                </a:cubicBezTo>
                <a:lnTo>
                  <a:pt x="1378151" y="1615564"/>
                </a:lnTo>
                <a:cubicBezTo>
                  <a:pt x="1313743" y="1650180"/>
                  <a:pt x="1240907" y="1668612"/>
                  <a:pt x="1165758" y="1668570"/>
                </a:cubicBezTo>
                <a:lnTo>
                  <a:pt x="1143358" y="1665899"/>
                </a:lnTo>
                <a:cubicBezTo>
                  <a:pt x="1108602" y="1733381"/>
                  <a:pt x="1056017" y="1769960"/>
                  <a:pt x="1011125" y="1833465"/>
                </a:cubicBezTo>
                <a:cubicBezTo>
                  <a:pt x="1085923" y="1955011"/>
                  <a:pt x="1155109" y="2070947"/>
                  <a:pt x="1128931" y="2203713"/>
                </a:cubicBezTo>
                <a:cubicBezTo>
                  <a:pt x="1056003" y="2502904"/>
                  <a:pt x="702585" y="2768434"/>
                  <a:pt x="360386" y="2495424"/>
                </a:cubicBezTo>
                <a:cubicBezTo>
                  <a:pt x="109814" y="2302820"/>
                  <a:pt x="-34170" y="2048508"/>
                  <a:pt x="6967" y="1356631"/>
                </a:cubicBezTo>
                <a:cubicBezTo>
                  <a:pt x="23797" y="919066"/>
                  <a:pt x="259409" y="324425"/>
                  <a:pt x="769903" y="296376"/>
                </a:cubicBezTo>
                <a:cubicBezTo>
                  <a:pt x="805198" y="294506"/>
                  <a:pt x="837951" y="293863"/>
                  <a:pt x="868458" y="294415"/>
                </a:cubicBezTo>
                <a:cubicBezTo>
                  <a:pt x="1082006" y="298276"/>
                  <a:pt x="1185497" y="360655"/>
                  <a:pt x="1280395" y="470280"/>
                </a:cubicBezTo>
                <a:cubicBezTo>
                  <a:pt x="1381371" y="618005"/>
                  <a:pt x="1314053" y="1074271"/>
                  <a:pt x="1089661" y="1182727"/>
                </a:cubicBezTo>
                <a:cubicBezTo>
                  <a:pt x="1098183" y="1209798"/>
                  <a:pt x="1109125" y="1235256"/>
                  <a:pt x="1120578" y="1259840"/>
                </a:cubicBezTo>
                <a:cubicBezTo>
                  <a:pt x="1123656" y="1260899"/>
                  <a:pt x="1126770" y="1260948"/>
                  <a:pt x="1129891" y="1260950"/>
                </a:cubicBezTo>
                <a:cubicBezTo>
                  <a:pt x="1227949" y="1261006"/>
                  <a:pt x="1320161" y="1214330"/>
                  <a:pt x="1378151" y="1135267"/>
                </a:cubicBezTo>
                <a:lnTo>
                  <a:pt x="1378151" y="118395"/>
                </a:lnTo>
                <a:cubicBezTo>
                  <a:pt x="1378151" y="63533"/>
                  <a:pt x="1422625" y="19059"/>
                  <a:pt x="1477487" y="19059"/>
                </a:cubicBezTo>
                <a:cubicBezTo>
                  <a:pt x="1532349" y="19059"/>
                  <a:pt x="1576823" y="63533"/>
                  <a:pt x="1576823" y="118395"/>
                </a:cubicBezTo>
                <a:lnTo>
                  <a:pt x="1576823" y="1413063"/>
                </a:lnTo>
                <a:cubicBezTo>
                  <a:pt x="1680597" y="1536757"/>
                  <a:pt x="1834575" y="1607590"/>
                  <a:pt x="1997786" y="1608484"/>
                </a:cubicBezTo>
                <a:lnTo>
                  <a:pt x="2057480" y="1605248"/>
                </a:lnTo>
                <a:cubicBezTo>
                  <a:pt x="2038910" y="1561698"/>
                  <a:pt x="2027992" y="1505121"/>
                  <a:pt x="2028624" y="1424801"/>
                </a:cubicBezTo>
                <a:lnTo>
                  <a:pt x="2034537" y="1382501"/>
                </a:lnTo>
                <a:cubicBezTo>
                  <a:pt x="1972012" y="1367348"/>
                  <a:pt x="1912047" y="1342676"/>
                  <a:pt x="1856155" y="1310037"/>
                </a:cubicBezTo>
                <a:cubicBezTo>
                  <a:pt x="1840993" y="1344880"/>
                  <a:pt x="1806188" y="1369059"/>
                  <a:pt x="1765736" y="1369059"/>
                </a:cubicBezTo>
                <a:cubicBezTo>
                  <a:pt x="1710874" y="1369059"/>
                  <a:pt x="1666400" y="1324585"/>
                  <a:pt x="1666400" y="1269723"/>
                </a:cubicBezTo>
                <a:lnTo>
                  <a:pt x="1666400" y="99336"/>
                </a:lnTo>
                <a:cubicBezTo>
                  <a:pt x="1666400" y="44474"/>
                  <a:pt x="1710874" y="0"/>
                  <a:pt x="176573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8" name="Teardrop 9">
            <a:extLst>
              <a:ext uri="{FF2B5EF4-FFF2-40B4-BE49-F238E27FC236}">
                <a16:creationId xmlns:a16="http://schemas.microsoft.com/office/drawing/2014/main" id="{4408BA9B-C6A7-4C33-9FEA-0E214549F256}"/>
              </a:ext>
            </a:extLst>
          </p:cNvPr>
          <p:cNvSpPr>
            <a:spLocks noChangeAspect="1"/>
          </p:cNvSpPr>
          <p:nvPr/>
        </p:nvSpPr>
        <p:spPr>
          <a:xfrm rot="18900000">
            <a:off x="7840756" y="2475143"/>
            <a:ext cx="512877" cy="437727"/>
          </a:xfrm>
          <a:custGeom>
            <a:avLst/>
            <a:gdLst/>
            <a:ahLst/>
            <a:cxnLst/>
            <a:rect l="l" t="t" r="r" b="b"/>
            <a:pathLst>
              <a:path w="3552042" h="3031575">
                <a:moveTo>
                  <a:pt x="1499560" y="1284945"/>
                </a:moveTo>
                <a:lnTo>
                  <a:pt x="1272419" y="1057805"/>
                </a:lnTo>
                <a:lnTo>
                  <a:pt x="1054631" y="1275593"/>
                </a:lnTo>
                <a:lnTo>
                  <a:pt x="836843" y="1057805"/>
                </a:lnTo>
                <a:lnTo>
                  <a:pt x="609703" y="1284945"/>
                </a:lnTo>
                <a:lnTo>
                  <a:pt x="827491" y="1502733"/>
                </a:lnTo>
                <a:lnTo>
                  <a:pt x="609703" y="1720522"/>
                </a:lnTo>
                <a:lnTo>
                  <a:pt x="836843" y="1947662"/>
                </a:lnTo>
                <a:lnTo>
                  <a:pt x="1054631" y="1729874"/>
                </a:lnTo>
                <a:lnTo>
                  <a:pt x="1272419" y="1947662"/>
                </a:lnTo>
                <a:lnTo>
                  <a:pt x="1499560" y="1720522"/>
                </a:lnTo>
                <a:lnTo>
                  <a:pt x="1281771" y="1502733"/>
                </a:lnTo>
                <a:close/>
                <a:moveTo>
                  <a:pt x="3552042" y="1021270"/>
                </a:moveTo>
                <a:cubicBezTo>
                  <a:pt x="3346428" y="1488389"/>
                  <a:pt x="3240687" y="1885112"/>
                  <a:pt x="3146822" y="2229032"/>
                </a:cubicBezTo>
                <a:cubicBezTo>
                  <a:pt x="3047091" y="2666397"/>
                  <a:pt x="2787512" y="3031575"/>
                  <a:pt x="2344279" y="3031575"/>
                </a:cubicBezTo>
                <a:cubicBezTo>
                  <a:pt x="1991740" y="3031575"/>
                  <a:pt x="1692293" y="2804263"/>
                  <a:pt x="1587926" y="2487045"/>
                </a:cubicBezTo>
                <a:cubicBezTo>
                  <a:pt x="1859795" y="2308350"/>
                  <a:pt x="2033031" y="1980125"/>
                  <a:pt x="2117061" y="1611614"/>
                </a:cubicBezTo>
                <a:cubicBezTo>
                  <a:pt x="2127904" y="1571883"/>
                  <a:pt x="2138872" y="1531598"/>
                  <a:pt x="2150086" y="1490753"/>
                </a:cubicBezTo>
                <a:cubicBezTo>
                  <a:pt x="2212338" y="1465032"/>
                  <a:pt x="2277652" y="1444164"/>
                  <a:pt x="2344279" y="1426490"/>
                </a:cubicBezTo>
                <a:cubicBezTo>
                  <a:pt x="2764465" y="1315024"/>
                  <a:pt x="3073190" y="1226884"/>
                  <a:pt x="3552042" y="1021270"/>
                </a:cubicBezTo>
                <a:close/>
                <a:moveTo>
                  <a:pt x="2557365" y="0"/>
                </a:moveTo>
                <a:cubicBezTo>
                  <a:pt x="2295797" y="594236"/>
                  <a:pt x="2161281" y="1098917"/>
                  <a:pt x="2041873" y="1536428"/>
                </a:cubicBezTo>
                <a:cubicBezTo>
                  <a:pt x="1915003" y="2092812"/>
                  <a:pt x="1584785" y="2557364"/>
                  <a:pt x="1020937" y="2557364"/>
                </a:cubicBezTo>
                <a:cubicBezTo>
                  <a:pt x="457089" y="2557364"/>
                  <a:pt x="0" y="2100276"/>
                  <a:pt x="0" y="1536428"/>
                </a:cubicBezTo>
                <a:cubicBezTo>
                  <a:pt x="0" y="972580"/>
                  <a:pt x="475939" y="660066"/>
                  <a:pt x="1020937" y="515492"/>
                </a:cubicBezTo>
                <a:cubicBezTo>
                  <a:pt x="1555467" y="373694"/>
                  <a:pt x="1948204" y="261568"/>
                  <a:pt x="2557365"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9" name="Freeform 97">
            <a:extLst>
              <a:ext uri="{FF2B5EF4-FFF2-40B4-BE49-F238E27FC236}">
                <a16:creationId xmlns:a16="http://schemas.microsoft.com/office/drawing/2014/main" id="{EC2CC9E2-613C-4C7C-AA96-FC8E238EAB9F}"/>
              </a:ext>
            </a:extLst>
          </p:cNvPr>
          <p:cNvSpPr>
            <a:spLocks noChangeAspect="1"/>
          </p:cNvSpPr>
          <p:nvPr/>
        </p:nvSpPr>
        <p:spPr>
          <a:xfrm>
            <a:off x="8560808" y="1444151"/>
            <a:ext cx="619107" cy="462636"/>
          </a:xfrm>
          <a:custGeom>
            <a:avLst/>
            <a:gdLst/>
            <a:ahLst/>
            <a:cxnLst/>
            <a:rect l="l" t="t" r="r" b="b"/>
            <a:pathLst>
              <a:path w="3246245" h="2425805">
                <a:moveTo>
                  <a:pt x="2545666" y="706851"/>
                </a:moveTo>
                <a:cubicBezTo>
                  <a:pt x="2704742" y="706851"/>
                  <a:pt x="2833698" y="835807"/>
                  <a:pt x="2833698" y="994883"/>
                </a:cubicBezTo>
                <a:cubicBezTo>
                  <a:pt x="2833698" y="1153959"/>
                  <a:pt x="2704742" y="1282915"/>
                  <a:pt x="2545666" y="1282915"/>
                </a:cubicBezTo>
                <a:cubicBezTo>
                  <a:pt x="2386590" y="1282915"/>
                  <a:pt x="2257634" y="1153959"/>
                  <a:pt x="2257634" y="994883"/>
                </a:cubicBezTo>
                <a:cubicBezTo>
                  <a:pt x="2257634" y="835807"/>
                  <a:pt x="2386590" y="706851"/>
                  <a:pt x="2545666" y="706851"/>
                </a:cubicBezTo>
                <a:close/>
                <a:moveTo>
                  <a:pt x="700580" y="706851"/>
                </a:moveTo>
                <a:cubicBezTo>
                  <a:pt x="859656" y="706851"/>
                  <a:pt x="988612" y="835807"/>
                  <a:pt x="988612" y="994883"/>
                </a:cubicBezTo>
                <a:cubicBezTo>
                  <a:pt x="988612" y="1153959"/>
                  <a:pt x="859656" y="1282915"/>
                  <a:pt x="700580" y="1282915"/>
                </a:cubicBezTo>
                <a:cubicBezTo>
                  <a:pt x="541504" y="1282915"/>
                  <a:pt x="412548" y="1153959"/>
                  <a:pt x="412548" y="994883"/>
                </a:cubicBezTo>
                <a:cubicBezTo>
                  <a:pt x="412548" y="835807"/>
                  <a:pt x="541504" y="706851"/>
                  <a:pt x="700580" y="706851"/>
                </a:cubicBezTo>
                <a:close/>
                <a:moveTo>
                  <a:pt x="1619971" y="0"/>
                </a:moveTo>
                <a:cubicBezTo>
                  <a:pt x="1621025" y="5"/>
                  <a:pt x="1622076" y="12"/>
                  <a:pt x="1623123" y="141"/>
                </a:cubicBezTo>
                <a:cubicBezTo>
                  <a:pt x="1624170" y="12"/>
                  <a:pt x="1625221" y="5"/>
                  <a:pt x="1626275" y="0"/>
                </a:cubicBezTo>
                <a:lnTo>
                  <a:pt x="1626274" y="282"/>
                </a:lnTo>
                <a:cubicBezTo>
                  <a:pt x="1966825" y="4283"/>
                  <a:pt x="1974816" y="220494"/>
                  <a:pt x="2177568" y="171426"/>
                </a:cubicBezTo>
                <a:cubicBezTo>
                  <a:pt x="2600959" y="50212"/>
                  <a:pt x="2963165" y="85364"/>
                  <a:pt x="3172404" y="310875"/>
                </a:cubicBezTo>
                <a:cubicBezTo>
                  <a:pt x="3300075" y="473051"/>
                  <a:pt x="3301971" y="794993"/>
                  <a:pt x="2851767" y="1164523"/>
                </a:cubicBezTo>
                <a:cubicBezTo>
                  <a:pt x="2918303" y="1029844"/>
                  <a:pt x="2927052" y="857771"/>
                  <a:pt x="2799829" y="746887"/>
                </a:cubicBezTo>
                <a:cubicBezTo>
                  <a:pt x="3115459" y="786295"/>
                  <a:pt x="3165949" y="533368"/>
                  <a:pt x="3049873" y="419809"/>
                </a:cubicBezTo>
                <a:cubicBezTo>
                  <a:pt x="2811516" y="207658"/>
                  <a:pt x="2338612" y="298041"/>
                  <a:pt x="2253222" y="493802"/>
                </a:cubicBezTo>
                <a:cubicBezTo>
                  <a:pt x="2139861" y="783555"/>
                  <a:pt x="2165869" y="1185485"/>
                  <a:pt x="2076302" y="1369861"/>
                </a:cubicBezTo>
                <a:cubicBezTo>
                  <a:pt x="1906668" y="1634081"/>
                  <a:pt x="1716639" y="1881305"/>
                  <a:pt x="1713569" y="2080938"/>
                </a:cubicBezTo>
                <a:cubicBezTo>
                  <a:pt x="1706472" y="2158984"/>
                  <a:pt x="1709123" y="2405980"/>
                  <a:pt x="1625847" y="2423204"/>
                </a:cubicBezTo>
                <a:cubicBezTo>
                  <a:pt x="1625847" y="2424071"/>
                  <a:pt x="1625843" y="2424938"/>
                  <a:pt x="1625839" y="2425805"/>
                </a:cubicBezTo>
                <a:lnTo>
                  <a:pt x="1623123" y="2424507"/>
                </a:lnTo>
                <a:lnTo>
                  <a:pt x="1620407" y="2425805"/>
                </a:lnTo>
                <a:cubicBezTo>
                  <a:pt x="1620403" y="2424938"/>
                  <a:pt x="1620399" y="2424071"/>
                  <a:pt x="1620399" y="2423204"/>
                </a:cubicBezTo>
                <a:cubicBezTo>
                  <a:pt x="1537123" y="2405980"/>
                  <a:pt x="1539774" y="2158984"/>
                  <a:pt x="1532677" y="2080938"/>
                </a:cubicBezTo>
                <a:cubicBezTo>
                  <a:pt x="1529607" y="1881305"/>
                  <a:pt x="1339578" y="1634081"/>
                  <a:pt x="1169944" y="1369861"/>
                </a:cubicBezTo>
                <a:cubicBezTo>
                  <a:pt x="1080377" y="1185485"/>
                  <a:pt x="1106385" y="783555"/>
                  <a:pt x="993024" y="493802"/>
                </a:cubicBezTo>
                <a:cubicBezTo>
                  <a:pt x="907634" y="298041"/>
                  <a:pt x="434730" y="207658"/>
                  <a:pt x="196373" y="419809"/>
                </a:cubicBezTo>
                <a:cubicBezTo>
                  <a:pt x="80297" y="533368"/>
                  <a:pt x="130787" y="786295"/>
                  <a:pt x="446417" y="746887"/>
                </a:cubicBezTo>
                <a:cubicBezTo>
                  <a:pt x="319194" y="857771"/>
                  <a:pt x="327943" y="1029844"/>
                  <a:pt x="394479" y="1164523"/>
                </a:cubicBezTo>
                <a:cubicBezTo>
                  <a:pt x="-55725" y="794993"/>
                  <a:pt x="-53829" y="473051"/>
                  <a:pt x="73842" y="310875"/>
                </a:cubicBezTo>
                <a:cubicBezTo>
                  <a:pt x="283081" y="85364"/>
                  <a:pt x="645287" y="50212"/>
                  <a:pt x="1068678" y="171426"/>
                </a:cubicBezTo>
                <a:cubicBezTo>
                  <a:pt x="1271430" y="220494"/>
                  <a:pt x="1279421" y="4283"/>
                  <a:pt x="1619972" y="28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0" name="Donut 22">
            <a:extLst>
              <a:ext uri="{FF2B5EF4-FFF2-40B4-BE49-F238E27FC236}">
                <a16:creationId xmlns:a16="http://schemas.microsoft.com/office/drawing/2014/main" id="{CE7A0D83-9523-4EB8-8677-1D7D4415C973}"/>
              </a:ext>
            </a:extLst>
          </p:cNvPr>
          <p:cNvSpPr>
            <a:spLocks noChangeAspect="1"/>
          </p:cNvSpPr>
          <p:nvPr/>
        </p:nvSpPr>
        <p:spPr>
          <a:xfrm>
            <a:off x="10277429" y="1539784"/>
            <a:ext cx="529812" cy="271370"/>
          </a:xfrm>
          <a:custGeom>
            <a:avLst/>
            <a:gdLst/>
            <a:ahLst/>
            <a:cxnLst/>
            <a:rect l="l" t="t" r="r" b="b"/>
            <a:pathLst>
              <a:path w="3372524" h="1727404">
                <a:moveTo>
                  <a:pt x="1758003" y="666958"/>
                </a:moveTo>
                <a:cubicBezTo>
                  <a:pt x="1703684" y="666958"/>
                  <a:pt x="1659649" y="710993"/>
                  <a:pt x="1659649" y="765312"/>
                </a:cubicBezTo>
                <a:cubicBezTo>
                  <a:pt x="1659649" y="819631"/>
                  <a:pt x="1703684" y="863666"/>
                  <a:pt x="1758003" y="863666"/>
                </a:cubicBezTo>
                <a:cubicBezTo>
                  <a:pt x="1812322" y="863666"/>
                  <a:pt x="1856357" y="819631"/>
                  <a:pt x="1856357" y="765312"/>
                </a:cubicBezTo>
                <a:cubicBezTo>
                  <a:pt x="1856357" y="710993"/>
                  <a:pt x="1812322" y="666958"/>
                  <a:pt x="1758003" y="666958"/>
                </a:cubicBezTo>
                <a:close/>
                <a:moveTo>
                  <a:pt x="1686261" y="586208"/>
                </a:moveTo>
                <a:cubicBezTo>
                  <a:pt x="1849880" y="586208"/>
                  <a:pt x="1982519" y="718847"/>
                  <a:pt x="1982519" y="882466"/>
                </a:cubicBezTo>
                <a:cubicBezTo>
                  <a:pt x="1982519" y="1046085"/>
                  <a:pt x="1849880" y="1178724"/>
                  <a:pt x="1686261" y="1178724"/>
                </a:cubicBezTo>
                <a:cubicBezTo>
                  <a:pt x="1522642" y="1178724"/>
                  <a:pt x="1390003" y="1046085"/>
                  <a:pt x="1390003" y="882466"/>
                </a:cubicBezTo>
                <a:cubicBezTo>
                  <a:pt x="1390003" y="718847"/>
                  <a:pt x="1522642" y="586208"/>
                  <a:pt x="1686261" y="586208"/>
                </a:cubicBezTo>
                <a:close/>
                <a:moveTo>
                  <a:pt x="1686262" y="448985"/>
                </a:moveTo>
                <a:cubicBezTo>
                  <a:pt x="1446857" y="448985"/>
                  <a:pt x="1252780" y="643062"/>
                  <a:pt x="1252780" y="882467"/>
                </a:cubicBezTo>
                <a:cubicBezTo>
                  <a:pt x="1252780" y="1121872"/>
                  <a:pt x="1446857" y="1315949"/>
                  <a:pt x="1686262" y="1315949"/>
                </a:cubicBezTo>
                <a:cubicBezTo>
                  <a:pt x="1925667" y="1315949"/>
                  <a:pt x="2119744" y="1121872"/>
                  <a:pt x="2119744" y="882467"/>
                </a:cubicBezTo>
                <a:cubicBezTo>
                  <a:pt x="2119744" y="643062"/>
                  <a:pt x="1925667" y="448985"/>
                  <a:pt x="1686262" y="448985"/>
                </a:cubicBezTo>
                <a:close/>
                <a:moveTo>
                  <a:pt x="1893261" y="271274"/>
                </a:moveTo>
                <a:cubicBezTo>
                  <a:pt x="2150128" y="355123"/>
                  <a:pt x="2334334" y="597283"/>
                  <a:pt x="2334334" y="882467"/>
                </a:cubicBezTo>
                <a:cubicBezTo>
                  <a:pt x="2334334" y="1103921"/>
                  <a:pt x="2223259" y="1299432"/>
                  <a:pt x="2053457" y="1415856"/>
                </a:cubicBezTo>
                <a:cubicBezTo>
                  <a:pt x="2494577" y="1286853"/>
                  <a:pt x="2931337" y="1005905"/>
                  <a:pt x="2940842" y="882353"/>
                </a:cubicBezTo>
                <a:lnTo>
                  <a:pt x="2946401" y="882364"/>
                </a:lnTo>
                <a:lnTo>
                  <a:pt x="2943679" y="877137"/>
                </a:lnTo>
                <a:lnTo>
                  <a:pt x="2946401" y="872130"/>
                </a:lnTo>
                <a:lnTo>
                  <a:pt x="2941077" y="872141"/>
                </a:lnTo>
                <a:cubicBezTo>
                  <a:pt x="2875996" y="732702"/>
                  <a:pt x="2369865" y="377972"/>
                  <a:pt x="1893261" y="271274"/>
                </a:cubicBezTo>
                <a:close/>
                <a:moveTo>
                  <a:pt x="1525754" y="256843"/>
                </a:moveTo>
                <a:cubicBezTo>
                  <a:pt x="984953" y="339274"/>
                  <a:pt x="426123" y="752145"/>
                  <a:pt x="426123" y="877021"/>
                </a:cubicBezTo>
                <a:lnTo>
                  <a:pt x="426123" y="877247"/>
                </a:lnTo>
                <a:cubicBezTo>
                  <a:pt x="439083" y="984175"/>
                  <a:pt x="877625" y="1311577"/>
                  <a:pt x="1355183" y="1436828"/>
                </a:cubicBezTo>
                <a:cubicBezTo>
                  <a:pt x="1164798" y="1325758"/>
                  <a:pt x="1038190" y="1118898"/>
                  <a:pt x="1038190" y="882467"/>
                </a:cubicBezTo>
                <a:cubicBezTo>
                  <a:pt x="1038190" y="580157"/>
                  <a:pt x="1245184" y="326193"/>
                  <a:pt x="1525754" y="256843"/>
                </a:cubicBezTo>
                <a:close/>
                <a:moveTo>
                  <a:pt x="1682713" y="0"/>
                </a:moveTo>
                <a:cubicBezTo>
                  <a:pt x="2385858" y="36225"/>
                  <a:pt x="3265322" y="653066"/>
                  <a:pt x="3365400" y="875412"/>
                </a:cubicBezTo>
                <a:lnTo>
                  <a:pt x="3372524" y="875397"/>
                </a:lnTo>
                <a:lnTo>
                  <a:pt x="3368881" y="882344"/>
                </a:lnTo>
                <a:lnTo>
                  <a:pt x="3372524" y="889597"/>
                </a:lnTo>
                <a:lnTo>
                  <a:pt x="3365086" y="889581"/>
                </a:lnTo>
                <a:cubicBezTo>
                  <a:pt x="3348713" y="1110249"/>
                  <a:pt x="2385134" y="1692746"/>
                  <a:pt x="1682713" y="1727404"/>
                </a:cubicBezTo>
                <a:cubicBezTo>
                  <a:pt x="901706" y="1708470"/>
                  <a:pt x="21301" y="1064732"/>
                  <a:pt x="0" y="882497"/>
                </a:cubicBezTo>
                <a:lnTo>
                  <a:pt x="0" y="882184"/>
                </a:lnTo>
                <a:cubicBezTo>
                  <a:pt x="0" y="691908"/>
                  <a:pt x="901706" y="19770"/>
                  <a:pt x="168271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61" name="Freeform 99">
            <a:extLst>
              <a:ext uri="{FF2B5EF4-FFF2-40B4-BE49-F238E27FC236}">
                <a16:creationId xmlns:a16="http://schemas.microsoft.com/office/drawing/2014/main" id="{6EFBEDF3-F563-421B-9E3D-7024636F370F}"/>
              </a:ext>
            </a:extLst>
          </p:cNvPr>
          <p:cNvSpPr>
            <a:spLocks noChangeAspect="1"/>
          </p:cNvSpPr>
          <p:nvPr/>
        </p:nvSpPr>
        <p:spPr>
          <a:xfrm>
            <a:off x="7902810" y="1432248"/>
            <a:ext cx="388767" cy="486441"/>
          </a:xfrm>
          <a:custGeom>
            <a:avLst/>
            <a:gdLst/>
            <a:ahLst/>
            <a:cxnLst/>
            <a:rect l="l" t="t" r="r" b="b"/>
            <a:pathLst>
              <a:path w="2427821" h="3249943">
                <a:moveTo>
                  <a:pt x="1783445" y="477276"/>
                </a:moveTo>
                <a:cubicBezTo>
                  <a:pt x="1867295" y="479049"/>
                  <a:pt x="1940306" y="495815"/>
                  <a:pt x="1995323" y="528655"/>
                </a:cubicBezTo>
                <a:cubicBezTo>
                  <a:pt x="2375187" y="892595"/>
                  <a:pt x="1478983" y="963108"/>
                  <a:pt x="1620010" y="1047270"/>
                </a:cubicBezTo>
                <a:cubicBezTo>
                  <a:pt x="1920260" y="1267909"/>
                  <a:pt x="2179568" y="1563610"/>
                  <a:pt x="2275102" y="1879783"/>
                </a:cubicBezTo>
                <a:cubicBezTo>
                  <a:pt x="2386559" y="2264195"/>
                  <a:pt x="2620845" y="2969329"/>
                  <a:pt x="2118153" y="3196792"/>
                </a:cubicBezTo>
                <a:cubicBezTo>
                  <a:pt x="862559" y="3474297"/>
                  <a:pt x="146052" y="2612212"/>
                  <a:pt x="9574" y="1838839"/>
                </a:cubicBezTo>
                <a:cubicBezTo>
                  <a:pt x="-38192" y="1613652"/>
                  <a:pt x="98284" y="1313401"/>
                  <a:pt x="296177" y="1170100"/>
                </a:cubicBezTo>
                <a:cubicBezTo>
                  <a:pt x="391711" y="1081390"/>
                  <a:pt x="330296" y="876673"/>
                  <a:pt x="323472" y="671956"/>
                </a:cubicBezTo>
                <a:cubicBezTo>
                  <a:pt x="296177" y="474063"/>
                  <a:pt x="760199" y="351234"/>
                  <a:pt x="664666" y="1211043"/>
                </a:cubicBezTo>
                <a:cubicBezTo>
                  <a:pt x="853176" y="743465"/>
                  <a:pt x="1420091" y="469595"/>
                  <a:pt x="1783445" y="477276"/>
                </a:cubicBezTo>
                <a:close/>
                <a:moveTo>
                  <a:pt x="1024970" y="33"/>
                </a:moveTo>
                <a:cubicBezTo>
                  <a:pt x="1115949" y="3590"/>
                  <a:pt x="1140206" y="286408"/>
                  <a:pt x="1176458" y="269348"/>
                </a:cubicBezTo>
                <a:cubicBezTo>
                  <a:pt x="1251521" y="278446"/>
                  <a:pt x="1265168" y="21414"/>
                  <a:pt x="1401646" y="44160"/>
                </a:cubicBezTo>
                <a:cubicBezTo>
                  <a:pt x="1469884" y="71456"/>
                  <a:pt x="1374351" y="221581"/>
                  <a:pt x="1360703" y="310292"/>
                </a:cubicBezTo>
                <a:lnTo>
                  <a:pt x="1517652" y="453593"/>
                </a:lnTo>
                <a:cubicBezTo>
                  <a:pt x="974016" y="540030"/>
                  <a:pt x="901229" y="790238"/>
                  <a:pt x="753379" y="951737"/>
                </a:cubicBezTo>
                <a:lnTo>
                  <a:pt x="705610" y="644662"/>
                </a:lnTo>
                <a:lnTo>
                  <a:pt x="787497" y="521832"/>
                </a:lnTo>
                <a:cubicBezTo>
                  <a:pt x="712435" y="433122"/>
                  <a:pt x="446303" y="364883"/>
                  <a:pt x="562310" y="255701"/>
                </a:cubicBezTo>
                <a:cubicBezTo>
                  <a:pt x="739730" y="98751"/>
                  <a:pt x="862560" y="337587"/>
                  <a:pt x="1012685" y="378530"/>
                </a:cubicBezTo>
                <a:cubicBezTo>
                  <a:pt x="1010410" y="253426"/>
                  <a:pt x="796596" y="101025"/>
                  <a:pt x="1005861" y="3217"/>
                </a:cubicBezTo>
                <a:cubicBezTo>
                  <a:pt x="1012543" y="800"/>
                  <a:pt x="1018905" y="-204"/>
                  <a:pt x="1024970" y="3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2" name="Oval 10">
            <a:extLst>
              <a:ext uri="{FF2B5EF4-FFF2-40B4-BE49-F238E27FC236}">
                <a16:creationId xmlns:a16="http://schemas.microsoft.com/office/drawing/2014/main" id="{8624E4A5-1602-4F93-B497-F8D7323B39B1}"/>
              </a:ext>
            </a:extLst>
          </p:cNvPr>
          <p:cNvSpPr/>
          <p:nvPr/>
        </p:nvSpPr>
        <p:spPr>
          <a:xfrm>
            <a:off x="9460302" y="1433265"/>
            <a:ext cx="486653" cy="484407"/>
          </a:xfrm>
          <a:custGeom>
            <a:avLst/>
            <a:gdLst/>
            <a:ahLst/>
            <a:cxnLst/>
            <a:rect l="l" t="t" r="r" b="b"/>
            <a:pathLst>
              <a:path w="3229769" h="3214867">
                <a:moveTo>
                  <a:pt x="388922" y="0"/>
                </a:moveTo>
                <a:cubicBezTo>
                  <a:pt x="481031" y="0"/>
                  <a:pt x="564991" y="34887"/>
                  <a:pt x="627459" y="93109"/>
                </a:cubicBezTo>
                <a:cubicBezTo>
                  <a:pt x="689927" y="34887"/>
                  <a:pt x="773888" y="0"/>
                  <a:pt x="865996" y="0"/>
                </a:cubicBezTo>
                <a:cubicBezTo>
                  <a:pt x="958105" y="0"/>
                  <a:pt x="1042065" y="34887"/>
                  <a:pt x="1104533" y="93109"/>
                </a:cubicBezTo>
                <a:cubicBezTo>
                  <a:pt x="1167001" y="34887"/>
                  <a:pt x="1250962" y="0"/>
                  <a:pt x="1343070" y="0"/>
                </a:cubicBezTo>
                <a:cubicBezTo>
                  <a:pt x="1435179" y="0"/>
                  <a:pt x="1519139" y="34887"/>
                  <a:pt x="1581607" y="93109"/>
                </a:cubicBezTo>
                <a:cubicBezTo>
                  <a:pt x="1644075" y="34887"/>
                  <a:pt x="1728036" y="0"/>
                  <a:pt x="1820144" y="0"/>
                </a:cubicBezTo>
                <a:cubicBezTo>
                  <a:pt x="1912253" y="0"/>
                  <a:pt x="1996213" y="34887"/>
                  <a:pt x="2058681" y="93109"/>
                </a:cubicBezTo>
                <a:cubicBezTo>
                  <a:pt x="2121149" y="34887"/>
                  <a:pt x="2205110" y="0"/>
                  <a:pt x="2297218" y="0"/>
                </a:cubicBezTo>
                <a:cubicBezTo>
                  <a:pt x="2389326" y="0"/>
                  <a:pt x="2473286" y="34887"/>
                  <a:pt x="2535755" y="93108"/>
                </a:cubicBezTo>
                <a:cubicBezTo>
                  <a:pt x="2598223" y="34887"/>
                  <a:pt x="2682183" y="0"/>
                  <a:pt x="2774291" y="0"/>
                </a:cubicBezTo>
                <a:cubicBezTo>
                  <a:pt x="2971429" y="0"/>
                  <a:pt x="3131241" y="159812"/>
                  <a:pt x="3131241" y="356950"/>
                </a:cubicBezTo>
                <a:cubicBezTo>
                  <a:pt x="3131241" y="414550"/>
                  <a:pt x="3117598" y="468963"/>
                  <a:pt x="3092026" y="516460"/>
                </a:cubicBezTo>
                <a:cubicBezTo>
                  <a:pt x="3176259" y="580602"/>
                  <a:pt x="3229769" y="682177"/>
                  <a:pt x="3229769" y="796250"/>
                </a:cubicBezTo>
                <a:cubicBezTo>
                  <a:pt x="3229769" y="902465"/>
                  <a:pt x="3183377" y="997845"/>
                  <a:pt x="3108820" y="1062184"/>
                </a:cubicBezTo>
                <a:cubicBezTo>
                  <a:pt x="3183377" y="1126523"/>
                  <a:pt x="3229769" y="1221903"/>
                  <a:pt x="3229769" y="1328118"/>
                </a:cubicBezTo>
                <a:cubicBezTo>
                  <a:pt x="3229769" y="1434333"/>
                  <a:pt x="3183377" y="1529713"/>
                  <a:pt x="3108820" y="1594052"/>
                </a:cubicBezTo>
                <a:cubicBezTo>
                  <a:pt x="3183377" y="1658391"/>
                  <a:pt x="3229769" y="1753771"/>
                  <a:pt x="3229769" y="1859986"/>
                </a:cubicBezTo>
                <a:cubicBezTo>
                  <a:pt x="3229769" y="2057124"/>
                  <a:pt x="3069957" y="2216936"/>
                  <a:pt x="2872819" y="2216936"/>
                </a:cubicBezTo>
                <a:lnTo>
                  <a:pt x="2849067" y="2214542"/>
                </a:lnTo>
                <a:cubicBezTo>
                  <a:pt x="2790894" y="2329236"/>
                  <a:pt x="2671548" y="2406987"/>
                  <a:pt x="2534043" y="2406987"/>
                </a:cubicBezTo>
                <a:cubicBezTo>
                  <a:pt x="2483158" y="2406987"/>
                  <a:pt x="2434760" y="2396340"/>
                  <a:pt x="2391120" y="2376775"/>
                </a:cubicBezTo>
                <a:cubicBezTo>
                  <a:pt x="2326908" y="2456876"/>
                  <a:pt x="2228003" y="2507238"/>
                  <a:pt x="2117336" y="2507238"/>
                </a:cubicBezTo>
                <a:lnTo>
                  <a:pt x="2081608" y="2503636"/>
                </a:lnTo>
                <a:cubicBezTo>
                  <a:pt x="2058765" y="2546355"/>
                  <a:pt x="2027330" y="2583686"/>
                  <a:pt x="1987704" y="2611019"/>
                </a:cubicBezTo>
                <a:cubicBezTo>
                  <a:pt x="2049806" y="2674751"/>
                  <a:pt x="2087711" y="2761907"/>
                  <a:pt x="2087711" y="2857917"/>
                </a:cubicBezTo>
                <a:cubicBezTo>
                  <a:pt x="2087711" y="3055055"/>
                  <a:pt x="1927899" y="3214867"/>
                  <a:pt x="1730761" y="3214867"/>
                </a:cubicBezTo>
                <a:cubicBezTo>
                  <a:pt x="1533623" y="3214867"/>
                  <a:pt x="1373811" y="3055055"/>
                  <a:pt x="1373811" y="2857917"/>
                </a:cubicBezTo>
                <a:cubicBezTo>
                  <a:pt x="1373811" y="2743560"/>
                  <a:pt x="1427588" y="2641764"/>
                  <a:pt x="1512161" y="2577627"/>
                </a:cubicBezTo>
                <a:cubicBezTo>
                  <a:pt x="1450743" y="2514125"/>
                  <a:pt x="1413385" y="2427536"/>
                  <a:pt x="1413385" y="2332221"/>
                </a:cubicBezTo>
                <a:cubicBezTo>
                  <a:pt x="1413385" y="2135083"/>
                  <a:pt x="1573197" y="1975271"/>
                  <a:pt x="1770335" y="1975271"/>
                </a:cubicBezTo>
                <a:lnTo>
                  <a:pt x="1806063" y="1978873"/>
                </a:lnTo>
                <a:cubicBezTo>
                  <a:pt x="1865384" y="1867935"/>
                  <a:pt x="1982649" y="1793338"/>
                  <a:pt x="2117336" y="1793338"/>
                </a:cubicBezTo>
                <a:cubicBezTo>
                  <a:pt x="2168221" y="1793338"/>
                  <a:pt x="2216619" y="1803986"/>
                  <a:pt x="2260259" y="1823550"/>
                </a:cubicBezTo>
                <a:cubicBezTo>
                  <a:pt x="2324471" y="1743450"/>
                  <a:pt x="2423376" y="1693087"/>
                  <a:pt x="2534043" y="1693087"/>
                </a:cubicBezTo>
                <a:lnTo>
                  <a:pt x="2557875" y="1695490"/>
                </a:lnTo>
                <a:cubicBezTo>
                  <a:pt x="2576891" y="1656391"/>
                  <a:pt x="2604151" y="1622242"/>
                  <a:pt x="2636819" y="1594052"/>
                </a:cubicBezTo>
                <a:cubicBezTo>
                  <a:pt x="2562261" y="1529713"/>
                  <a:pt x="2515869" y="1434333"/>
                  <a:pt x="2515869" y="1328118"/>
                </a:cubicBezTo>
                <a:cubicBezTo>
                  <a:pt x="2515869" y="1221903"/>
                  <a:pt x="2562261" y="1126523"/>
                  <a:pt x="2636819" y="1062184"/>
                </a:cubicBezTo>
                <a:cubicBezTo>
                  <a:pt x="2562261" y="997845"/>
                  <a:pt x="2515869" y="902465"/>
                  <a:pt x="2515869" y="796250"/>
                </a:cubicBezTo>
                <a:cubicBezTo>
                  <a:pt x="2515869" y="738650"/>
                  <a:pt x="2529512" y="684237"/>
                  <a:pt x="2555084" y="636740"/>
                </a:cubicBezTo>
                <a:lnTo>
                  <a:pt x="2537209" y="619592"/>
                </a:lnTo>
                <a:cubicBezTo>
                  <a:pt x="2474524" y="678496"/>
                  <a:pt x="2390006" y="713900"/>
                  <a:pt x="2297218" y="713900"/>
                </a:cubicBezTo>
                <a:cubicBezTo>
                  <a:pt x="2205110" y="713900"/>
                  <a:pt x="2121149" y="679013"/>
                  <a:pt x="2058681" y="620791"/>
                </a:cubicBezTo>
                <a:cubicBezTo>
                  <a:pt x="1996213" y="679013"/>
                  <a:pt x="1912253" y="713900"/>
                  <a:pt x="1820144" y="713900"/>
                </a:cubicBezTo>
                <a:cubicBezTo>
                  <a:pt x="1728036" y="713900"/>
                  <a:pt x="1644075" y="679013"/>
                  <a:pt x="1581607" y="620791"/>
                </a:cubicBezTo>
                <a:cubicBezTo>
                  <a:pt x="1519139" y="679013"/>
                  <a:pt x="1435179" y="713900"/>
                  <a:pt x="1343070" y="713900"/>
                </a:cubicBezTo>
                <a:cubicBezTo>
                  <a:pt x="1250962" y="713900"/>
                  <a:pt x="1167001" y="679013"/>
                  <a:pt x="1104533" y="620791"/>
                </a:cubicBezTo>
                <a:cubicBezTo>
                  <a:pt x="1042065" y="679013"/>
                  <a:pt x="958105" y="713900"/>
                  <a:pt x="865996" y="713900"/>
                </a:cubicBezTo>
                <a:cubicBezTo>
                  <a:pt x="773370" y="713900"/>
                  <a:pt x="688985" y="678620"/>
                  <a:pt x="626352" y="619878"/>
                </a:cubicBezTo>
                <a:cubicBezTo>
                  <a:pt x="623659" y="623930"/>
                  <a:pt x="620064" y="626957"/>
                  <a:pt x="616405" y="629911"/>
                </a:cubicBezTo>
                <a:cubicBezTo>
                  <a:pt x="686492" y="694366"/>
                  <a:pt x="729886" y="786957"/>
                  <a:pt x="729886" y="889683"/>
                </a:cubicBezTo>
                <a:cubicBezTo>
                  <a:pt x="729886" y="993972"/>
                  <a:pt x="685162" y="1087815"/>
                  <a:pt x="613058" y="1152216"/>
                </a:cubicBezTo>
                <a:cubicBezTo>
                  <a:pt x="675622" y="1216104"/>
                  <a:pt x="713900" y="1303645"/>
                  <a:pt x="713900" y="1400126"/>
                </a:cubicBezTo>
                <a:cubicBezTo>
                  <a:pt x="713900" y="1487795"/>
                  <a:pt x="682295" y="1568081"/>
                  <a:pt x="628622" y="1629172"/>
                </a:cubicBezTo>
                <a:cubicBezTo>
                  <a:pt x="691419" y="1693140"/>
                  <a:pt x="729886" y="1780874"/>
                  <a:pt x="729886" y="1877593"/>
                </a:cubicBezTo>
                <a:cubicBezTo>
                  <a:pt x="729886" y="2034043"/>
                  <a:pt x="629234" y="2166985"/>
                  <a:pt x="488639" y="2213706"/>
                </a:cubicBezTo>
                <a:lnTo>
                  <a:pt x="488639" y="2375547"/>
                </a:lnTo>
                <a:cubicBezTo>
                  <a:pt x="488639" y="2448277"/>
                  <a:pt x="429679" y="2507237"/>
                  <a:pt x="356949" y="2507237"/>
                </a:cubicBezTo>
                <a:cubicBezTo>
                  <a:pt x="284219" y="2507237"/>
                  <a:pt x="225259" y="2448277"/>
                  <a:pt x="225259" y="2375547"/>
                </a:cubicBezTo>
                <a:lnTo>
                  <a:pt x="225259" y="2201750"/>
                </a:lnTo>
                <a:cubicBezTo>
                  <a:pt x="101654" y="2146256"/>
                  <a:pt x="15986" y="2021929"/>
                  <a:pt x="15986" y="1877593"/>
                </a:cubicBezTo>
                <a:cubicBezTo>
                  <a:pt x="15986" y="1789924"/>
                  <a:pt x="47591" y="1709638"/>
                  <a:pt x="101264" y="1648547"/>
                </a:cubicBezTo>
                <a:cubicBezTo>
                  <a:pt x="38467" y="1584579"/>
                  <a:pt x="0" y="1496845"/>
                  <a:pt x="0" y="1400126"/>
                </a:cubicBezTo>
                <a:cubicBezTo>
                  <a:pt x="0" y="1295837"/>
                  <a:pt x="44724" y="1201994"/>
                  <a:pt x="116828" y="1137593"/>
                </a:cubicBezTo>
                <a:cubicBezTo>
                  <a:pt x="54264" y="1073704"/>
                  <a:pt x="15986" y="986164"/>
                  <a:pt x="15986" y="889683"/>
                </a:cubicBezTo>
                <a:cubicBezTo>
                  <a:pt x="15986" y="779482"/>
                  <a:pt x="65925" y="680945"/>
                  <a:pt x="145453" y="616722"/>
                </a:cubicBezTo>
                <a:cubicBezTo>
                  <a:pt x="75366" y="552267"/>
                  <a:pt x="31972" y="459676"/>
                  <a:pt x="31972" y="356950"/>
                </a:cubicBezTo>
                <a:cubicBezTo>
                  <a:pt x="31972" y="159812"/>
                  <a:pt x="191784" y="0"/>
                  <a:pt x="38892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3" name="Freeform 101">
            <a:extLst>
              <a:ext uri="{FF2B5EF4-FFF2-40B4-BE49-F238E27FC236}">
                <a16:creationId xmlns:a16="http://schemas.microsoft.com/office/drawing/2014/main" id="{398DE87D-E996-4168-8931-FBF1633FDCD5}"/>
              </a:ext>
            </a:extLst>
          </p:cNvPr>
          <p:cNvSpPr/>
          <p:nvPr/>
        </p:nvSpPr>
        <p:spPr>
          <a:xfrm>
            <a:off x="11180535" y="1485955"/>
            <a:ext cx="284691" cy="379029"/>
          </a:xfrm>
          <a:custGeom>
            <a:avLst/>
            <a:gdLst>
              <a:gd name="connsiteX0" fmla="*/ 143301 w 1910686"/>
              <a:gd name="connsiteY0" fmla="*/ 0 h 3268639"/>
              <a:gd name="connsiteX1" fmla="*/ 0 w 1910686"/>
              <a:gd name="connsiteY1" fmla="*/ 1705970 h 3268639"/>
              <a:gd name="connsiteX2" fmla="*/ 436728 w 1910686"/>
              <a:gd name="connsiteY2" fmla="*/ 3268639 h 3268639"/>
              <a:gd name="connsiteX3" fmla="*/ 928047 w 1910686"/>
              <a:gd name="connsiteY3" fmla="*/ 1944806 h 3268639"/>
              <a:gd name="connsiteX4" fmla="*/ 1364776 w 1910686"/>
              <a:gd name="connsiteY4" fmla="*/ 3268639 h 3268639"/>
              <a:gd name="connsiteX5" fmla="*/ 1910686 w 1910686"/>
              <a:gd name="connsiteY5" fmla="*/ 1726442 h 3268639"/>
              <a:gd name="connsiteX6" fmla="*/ 1603612 w 1910686"/>
              <a:gd name="connsiteY6" fmla="*/ 6824 h 3268639"/>
              <a:gd name="connsiteX7" fmla="*/ 1521725 w 1910686"/>
              <a:gd name="connsiteY7" fmla="*/ 20472 h 3268639"/>
              <a:gd name="connsiteX8" fmla="*/ 907576 w 1910686"/>
              <a:gd name="connsiteY8" fmla="*/ 163773 h 3268639"/>
              <a:gd name="connsiteX9" fmla="*/ 143301 w 1910686"/>
              <a:gd name="connsiteY9" fmla="*/ 0 h 3268639"/>
              <a:gd name="connsiteX0" fmla="*/ 143301 w 1910686"/>
              <a:gd name="connsiteY0" fmla="*/ 27296 h 3261815"/>
              <a:gd name="connsiteX1" fmla="*/ 0 w 1910686"/>
              <a:gd name="connsiteY1" fmla="*/ 1699146 h 3261815"/>
              <a:gd name="connsiteX2" fmla="*/ 436728 w 1910686"/>
              <a:gd name="connsiteY2" fmla="*/ 3261815 h 3261815"/>
              <a:gd name="connsiteX3" fmla="*/ 928047 w 1910686"/>
              <a:gd name="connsiteY3" fmla="*/ 1937982 h 3261815"/>
              <a:gd name="connsiteX4" fmla="*/ 1364776 w 1910686"/>
              <a:gd name="connsiteY4" fmla="*/ 3261815 h 3261815"/>
              <a:gd name="connsiteX5" fmla="*/ 1910686 w 1910686"/>
              <a:gd name="connsiteY5" fmla="*/ 1719618 h 3261815"/>
              <a:gd name="connsiteX6" fmla="*/ 1603612 w 1910686"/>
              <a:gd name="connsiteY6" fmla="*/ 0 h 3261815"/>
              <a:gd name="connsiteX7" fmla="*/ 1521725 w 1910686"/>
              <a:gd name="connsiteY7" fmla="*/ 13648 h 3261815"/>
              <a:gd name="connsiteX8" fmla="*/ 907576 w 1910686"/>
              <a:gd name="connsiteY8" fmla="*/ 156949 h 3261815"/>
              <a:gd name="connsiteX9" fmla="*/ 143301 w 1910686"/>
              <a:gd name="connsiteY9" fmla="*/ 27296 h 3261815"/>
              <a:gd name="connsiteX0" fmla="*/ 143301 w 1910686"/>
              <a:gd name="connsiteY0" fmla="*/ 27296 h 3261815"/>
              <a:gd name="connsiteX1" fmla="*/ 0 w 1910686"/>
              <a:gd name="connsiteY1" fmla="*/ 1699146 h 3261815"/>
              <a:gd name="connsiteX2" fmla="*/ 436728 w 1910686"/>
              <a:gd name="connsiteY2" fmla="*/ 3261815 h 3261815"/>
              <a:gd name="connsiteX3" fmla="*/ 928047 w 1910686"/>
              <a:gd name="connsiteY3" fmla="*/ 1937982 h 3261815"/>
              <a:gd name="connsiteX4" fmla="*/ 1364776 w 1910686"/>
              <a:gd name="connsiteY4" fmla="*/ 3261815 h 3261815"/>
              <a:gd name="connsiteX5" fmla="*/ 1910686 w 1910686"/>
              <a:gd name="connsiteY5" fmla="*/ 1719618 h 3261815"/>
              <a:gd name="connsiteX6" fmla="*/ 1603612 w 1910686"/>
              <a:gd name="connsiteY6" fmla="*/ 0 h 3261815"/>
              <a:gd name="connsiteX7" fmla="*/ 1521725 w 1910686"/>
              <a:gd name="connsiteY7" fmla="*/ 13648 h 3261815"/>
              <a:gd name="connsiteX8" fmla="*/ 907576 w 1910686"/>
              <a:gd name="connsiteY8" fmla="*/ 156949 h 3261815"/>
              <a:gd name="connsiteX9" fmla="*/ 143301 w 1910686"/>
              <a:gd name="connsiteY9" fmla="*/ 27296 h 3261815"/>
              <a:gd name="connsiteX0" fmla="*/ 326627 w 2094012"/>
              <a:gd name="connsiteY0" fmla="*/ 27296 h 3261815"/>
              <a:gd name="connsiteX1" fmla="*/ 183326 w 2094012"/>
              <a:gd name="connsiteY1" fmla="*/ 1699146 h 3261815"/>
              <a:gd name="connsiteX2" fmla="*/ 620054 w 2094012"/>
              <a:gd name="connsiteY2" fmla="*/ 3261815 h 3261815"/>
              <a:gd name="connsiteX3" fmla="*/ 1111373 w 2094012"/>
              <a:gd name="connsiteY3" fmla="*/ 1937982 h 3261815"/>
              <a:gd name="connsiteX4" fmla="*/ 1548102 w 2094012"/>
              <a:gd name="connsiteY4" fmla="*/ 3261815 h 3261815"/>
              <a:gd name="connsiteX5" fmla="*/ 2094012 w 2094012"/>
              <a:gd name="connsiteY5" fmla="*/ 1719618 h 3261815"/>
              <a:gd name="connsiteX6" fmla="*/ 1786938 w 2094012"/>
              <a:gd name="connsiteY6" fmla="*/ 0 h 3261815"/>
              <a:gd name="connsiteX7" fmla="*/ 1705051 w 2094012"/>
              <a:gd name="connsiteY7" fmla="*/ 13648 h 3261815"/>
              <a:gd name="connsiteX8" fmla="*/ 1090902 w 2094012"/>
              <a:gd name="connsiteY8" fmla="*/ 156949 h 3261815"/>
              <a:gd name="connsiteX9" fmla="*/ 326627 w 2094012"/>
              <a:gd name="connsiteY9" fmla="*/ 27296 h 3261815"/>
              <a:gd name="connsiteX0" fmla="*/ 402442 w 2169827"/>
              <a:gd name="connsiteY0" fmla="*/ 27296 h 3261815"/>
              <a:gd name="connsiteX1" fmla="*/ 259141 w 2169827"/>
              <a:gd name="connsiteY1" fmla="*/ 1699146 h 3261815"/>
              <a:gd name="connsiteX2" fmla="*/ 695869 w 2169827"/>
              <a:gd name="connsiteY2" fmla="*/ 3261815 h 3261815"/>
              <a:gd name="connsiteX3" fmla="*/ 1187188 w 2169827"/>
              <a:gd name="connsiteY3" fmla="*/ 1937982 h 3261815"/>
              <a:gd name="connsiteX4" fmla="*/ 1623917 w 2169827"/>
              <a:gd name="connsiteY4" fmla="*/ 3261815 h 3261815"/>
              <a:gd name="connsiteX5" fmla="*/ 2169827 w 2169827"/>
              <a:gd name="connsiteY5" fmla="*/ 1719618 h 3261815"/>
              <a:gd name="connsiteX6" fmla="*/ 1862753 w 2169827"/>
              <a:gd name="connsiteY6" fmla="*/ 0 h 3261815"/>
              <a:gd name="connsiteX7" fmla="*/ 1780866 w 2169827"/>
              <a:gd name="connsiteY7" fmla="*/ 13648 h 3261815"/>
              <a:gd name="connsiteX8" fmla="*/ 1166717 w 2169827"/>
              <a:gd name="connsiteY8" fmla="*/ 156949 h 3261815"/>
              <a:gd name="connsiteX9" fmla="*/ 402442 w 2169827"/>
              <a:gd name="connsiteY9" fmla="*/ 27296 h 3261815"/>
              <a:gd name="connsiteX0" fmla="*/ 402442 w 2169827"/>
              <a:gd name="connsiteY0" fmla="*/ 27296 h 3261815"/>
              <a:gd name="connsiteX1" fmla="*/ 259141 w 2169827"/>
              <a:gd name="connsiteY1" fmla="*/ 1699146 h 3261815"/>
              <a:gd name="connsiteX2" fmla="*/ 695869 w 2169827"/>
              <a:gd name="connsiteY2" fmla="*/ 3261815 h 3261815"/>
              <a:gd name="connsiteX3" fmla="*/ 1187188 w 2169827"/>
              <a:gd name="connsiteY3" fmla="*/ 1937982 h 3261815"/>
              <a:gd name="connsiteX4" fmla="*/ 1623917 w 2169827"/>
              <a:gd name="connsiteY4" fmla="*/ 3261815 h 3261815"/>
              <a:gd name="connsiteX5" fmla="*/ 2169827 w 2169827"/>
              <a:gd name="connsiteY5" fmla="*/ 1719618 h 3261815"/>
              <a:gd name="connsiteX6" fmla="*/ 1862753 w 2169827"/>
              <a:gd name="connsiteY6" fmla="*/ 0 h 3261815"/>
              <a:gd name="connsiteX7" fmla="*/ 1780866 w 2169827"/>
              <a:gd name="connsiteY7" fmla="*/ 13648 h 3261815"/>
              <a:gd name="connsiteX8" fmla="*/ 1166717 w 2169827"/>
              <a:gd name="connsiteY8" fmla="*/ 156949 h 3261815"/>
              <a:gd name="connsiteX9" fmla="*/ 402442 w 2169827"/>
              <a:gd name="connsiteY9" fmla="*/ 27296 h 3261815"/>
              <a:gd name="connsiteX0" fmla="*/ 377501 w 2144886"/>
              <a:gd name="connsiteY0" fmla="*/ 27296 h 3261815"/>
              <a:gd name="connsiteX1" fmla="*/ 295615 w 2144886"/>
              <a:gd name="connsiteY1" fmla="*/ 1774209 h 3261815"/>
              <a:gd name="connsiteX2" fmla="*/ 670928 w 2144886"/>
              <a:gd name="connsiteY2" fmla="*/ 3261815 h 3261815"/>
              <a:gd name="connsiteX3" fmla="*/ 1162247 w 2144886"/>
              <a:gd name="connsiteY3" fmla="*/ 1937982 h 3261815"/>
              <a:gd name="connsiteX4" fmla="*/ 1598976 w 2144886"/>
              <a:gd name="connsiteY4" fmla="*/ 3261815 h 3261815"/>
              <a:gd name="connsiteX5" fmla="*/ 2144886 w 2144886"/>
              <a:gd name="connsiteY5" fmla="*/ 1719618 h 3261815"/>
              <a:gd name="connsiteX6" fmla="*/ 1837812 w 2144886"/>
              <a:gd name="connsiteY6" fmla="*/ 0 h 3261815"/>
              <a:gd name="connsiteX7" fmla="*/ 1755925 w 2144886"/>
              <a:gd name="connsiteY7" fmla="*/ 13648 h 3261815"/>
              <a:gd name="connsiteX8" fmla="*/ 1141776 w 2144886"/>
              <a:gd name="connsiteY8" fmla="*/ 156949 h 3261815"/>
              <a:gd name="connsiteX9" fmla="*/ 377501 w 2144886"/>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80396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205171"/>
              <a:gd name="connsiteY0" fmla="*/ 27296 h 3261815"/>
              <a:gd name="connsiteX1" fmla="*/ 322444 w 2205171"/>
              <a:gd name="connsiteY1" fmla="*/ 1801504 h 3261815"/>
              <a:gd name="connsiteX2" fmla="*/ 704581 w 2205171"/>
              <a:gd name="connsiteY2" fmla="*/ 3261815 h 3261815"/>
              <a:gd name="connsiteX3" fmla="*/ 1216372 w 2205171"/>
              <a:gd name="connsiteY3" fmla="*/ 1951629 h 3261815"/>
              <a:gd name="connsiteX4" fmla="*/ 1707692 w 2205171"/>
              <a:gd name="connsiteY4" fmla="*/ 3254991 h 3261815"/>
              <a:gd name="connsiteX5" fmla="*/ 2144420 w 2205171"/>
              <a:gd name="connsiteY5" fmla="*/ 1753737 h 3261815"/>
              <a:gd name="connsiteX6" fmla="*/ 1871465 w 2205171"/>
              <a:gd name="connsiteY6" fmla="*/ 0 h 3261815"/>
              <a:gd name="connsiteX7" fmla="*/ 1789578 w 2205171"/>
              <a:gd name="connsiteY7" fmla="*/ 13648 h 3261815"/>
              <a:gd name="connsiteX8" fmla="*/ 1175429 w 2205171"/>
              <a:gd name="connsiteY8" fmla="*/ 156949 h 3261815"/>
              <a:gd name="connsiteX9" fmla="*/ 411154 w 2205171"/>
              <a:gd name="connsiteY9" fmla="*/ 27296 h 3261815"/>
              <a:gd name="connsiteX0" fmla="*/ 411154 w 2145061"/>
              <a:gd name="connsiteY0" fmla="*/ 23869 h 3258388"/>
              <a:gd name="connsiteX1" fmla="*/ 322444 w 2145061"/>
              <a:gd name="connsiteY1" fmla="*/ 1798077 h 3258388"/>
              <a:gd name="connsiteX2" fmla="*/ 704581 w 2145061"/>
              <a:gd name="connsiteY2" fmla="*/ 3258388 h 3258388"/>
              <a:gd name="connsiteX3" fmla="*/ 1216372 w 2145061"/>
              <a:gd name="connsiteY3" fmla="*/ 1948202 h 3258388"/>
              <a:gd name="connsiteX4" fmla="*/ 1707692 w 2145061"/>
              <a:gd name="connsiteY4" fmla="*/ 3251564 h 3258388"/>
              <a:gd name="connsiteX5" fmla="*/ 2144420 w 2145061"/>
              <a:gd name="connsiteY5" fmla="*/ 1750310 h 3258388"/>
              <a:gd name="connsiteX6" fmla="*/ 1789578 w 2145061"/>
              <a:gd name="connsiteY6" fmla="*/ 10221 h 3258388"/>
              <a:gd name="connsiteX7" fmla="*/ 1175429 w 2145061"/>
              <a:gd name="connsiteY7" fmla="*/ 153522 h 3258388"/>
              <a:gd name="connsiteX8" fmla="*/ 411154 w 2145061"/>
              <a:gd name="connsiteY8" fmla="*/ 23869 h 3258388"/>
              <a:gd name="connsiteX0" fmla="*/ 411154 w 2146076"/>
              <a:gd name="connsiteY0" fmla="*/ 23869 h 3258388"/>
              <a:gd name="connsiteX1" fmla="*/ 322444 w 2146076"/>
              <a:gd name="connsiteY1" fmla="*/ 1798077 h 3258388"/>
              <a:gd name="connsiteX2" fmla="*/ 704581 w 2146076"/>
              <a:gd name="connsiteY2" fmla="*/ 3258388 h 3258388"/>
              <a:gd name="connsiteX3" fmla="*/ 1216372 w 2146076"/>
              <a:gd name="connsiteY3" fmla="*/ 1948202 h 3258388"/>
              <a:gd name="connsiteX4" fmla="*/ 1707692 w 2146076"/>
              <a:gd name="connsiteY4" fmla="*/ 3251564 h 3258388"/>
              <a:gd name="connsiteX5" fmla="*/ 2144420 w 2146076"/>
              <a:gd name="connsiteY5" fmla="*/ 1750310 h 3258388"/>
              <a:gd name="connsiteX6" fmla="*/ 1926056 w 2146076"/>
              <a:gd name="connsiteY6" fmla="*/ 17045 h 3258388"/>
              <a:gd name="connsiteX7" fmla="*/ 1175429 w 2146076"/>
              <a:gd name="connsiteY7" fmla="*/ 153522 h 3258388"/>
              <a:gd name="connsiteX8" fmla="*/ 411154 w 2146076"/>
              <a:gd name="connsiteY8" fmla="*/ 23869 h 3258388"/>
              <a:gd name="connsiteX0" fmla="*/ 411154 w 2374416"/>
              <a:gd name="connsiteY0" fmla="*/ 23869 h 3258388"/>
              <a:gd name="connsiteX1" fmla="*/ 322444 w 2374416"/>
              <a:gd name="connsiteY1" fmla="*/ 1798077 h 3258388"/>
              <a:gd name="connsiteX2" fmla="*/ 704581 w 2374416"/>
              <a:gd name="connsiteY2" fmla="*/ 3258388 h 3258388"/>
              <a:gd name="connsiteX3" fmla="*/ 1216372 w 2374416"/>
              <a:gd name="connsiteY3" fmla="*/ 1948202 h 3258388"/>
              <a:gd name="connsiteX4" fmla="*/ 1707692 w 2374416"/>
              <a:gd name="connsiteY4" fmla="*/ 3251564 h 3258388"/>
              <a:gd name="connsiteX5" fmla="*/ 2144420 w 2374416"/>
              <a:gd name="connsiteY5" fmla="*/ 1750310 h 3258388"/>
              <a:gd name="connsiteX6" fmla="*/ 1926056 w 2374416"/>
              <a:gd name="connsiteY6" fmla="*/ 17045 h 3258388"/>
              <a:gd name="connsiteX7" fmla="*/ 1175429 w 2374416"/>
              <a:gd name="connsiteY7" fmla="*/ 153522 h 3258388"/>
              <a:gd name="connsiteX8" fmla="*/ 411154 w 2374416"/>
              <a:gd name="connsiteY8" fmla="*/ 23869 h 3258388"/>
              <a:gd name="connsiteX0" fmla="*/ 411154 w 2441693"/>
              <a:gd name="connsiteY0" fmla="*/ 23869 h 3258388"/>
              <a:gd name="connsiteX1" fmla="*/ 322444 w 2441693"/>
              <a:gd name="connsiteY1" fmla="*/ 1798077 h 3258388"/>
              <a:gd name="connsiteX2" fmla="*/ 704581 w 2441693"/>
              <a:gd name="connsiteY2" fmla="*/ 3258388 h 3258388"/>
              <a:gd name="connsiteX3" fmla="*/ 1216372 w 2441693"/>
              <a:gd name="connsiteY3" fmla="*/ 1948202 h 3258388"/>
              <a:gd name="connsiteX4" fmla="*/ 1707692 w 2441693"/>
              <a:gd name="connsiteY4" fmla="*/ 3251564 h 3258388"/>
              <a:gd name="connsiteX5" fmla="*/ 2144420 w 2441693"/>
              <a:gd name="connsiteY5" fmla="*/ 1750310 h 3258388"/>
              <a:gd name="connsiteX6" fmla="*/ 1926056 w 2441693"/>
              <a:gd name="connsiteY6" fmla="*/ 17045 h 3258388"/>
              <a:gd name="connsiteX7" fmla="*/ 1175429 w 2441693"/>
              <a:gd name="connsiteY7" fmla="*/ 153522 h 3258388"/>
              <a:gd name="connsiteX8" fmla="*/ 411154 w 2441693"/>
              <a:gd name="connsiteY8" fmla="*/ 23869 h 3258388"/>
              <a:gd name="connsiteX0" fmla="*/ 411154 w 2377348"/>
              <a:gd name="connsiteY0" fmla="*/ 23869 h 3258388"/>
              <a:gd name="connsiteX1" fmla="*/ 322444 w 2377348"/>
              <a:gd name="connsiteY1" fmla="*/ 1798077 h 3258388"/>
              <a:gd name="connsiteX2" fmla="*/ 704581 w 2377348"/>
              <a:gd name="connsiteY2" fmla="*/ 3258388 h 3258388"/>
              <a:gd name="connsiteX3" fmla="*/ 1216372 w 2377348"/>
              <a:gd name="connsiteY3" fmla="*/ 1948202 h 3258388"/>
              <a:gd name="connsiteX4" fmla="*/ 1707692 w 2377348"/>
              <a:gd name="connsiteY4" fmla="*/ 3251564 h 3258388"/>
              <a:gd name="connsiteX5" fmla="*/ 2144420 w 2377348"/>
              <a:gd name="connsiteY5" fmla="*/ 1750310 h 3258388"/>
              <a:gd name="connsiteX6" fmla="*/ 1926056 w 2377348"/>
              <a:gd name="connsiteY6" fmla="*/ 17045 h 3258388"/>
              <a:gd name="connsiteX7" fmla="*/ 1175429 w 2377348"/>
              <a:gd name="connsiteY7" fmla="*/ 153522 h 3258388"/>
              <a:gd name="connsiteX8" fmla="*/ 411154 w 2377348"/>
              <a:gd name="connsiteY8" fmla="*/ 23869 h 3258388"/>
              <a:gd name="connsiteX0" fmla="*/ 411154 w 2424220"/>
              <a:gd name="connsiteY0" fmla="*/ 23869 h 3258388"/>
              <a:gd name="connsiteX1" fmla="*/ 322444 w 2424220"/>
              <a:gd name="connsiteY1" fmla="*/ 1798077 h 3258388"/>
              <a:gd name="connsiteX2" fmla="*/ 704581 w 2424220"/>
              <a:gd name="connsiteY2" fmla="*/ 3258388 h 3258388"/>
              <a:gd name="connsiteX3" fmla="*/ 1216372 w 2424220"/>
              <a:gd name="connsiteY3" fmla="*/ 1948202 h 3258388"/>
              <a:gd name="connsiteX4" fmla="*/ 1707692 w 2424220"/>
              <a:gd name="connsiteY4" fmla="*/ 3251564 h 3258388"/>
              <a:gd name="connsiteX5" fmla="*/ 2144420 w 2424220"/>
              <a:gd name="connsiteY5" fmla="*/ 1750310 h 3258388"/>
              <a:gd name="connsiteX6" fmla="*/ 1926056 w 2424220"/>
              <a:gd name="connsiteY6" fmla="*/ 17045 h 3258388"/>
              <a:gd name="connsiteX7" fmla="*/ 1175429 w 2424220"/>
              <a:gd name="connsiteY7" fmla="*/ 153522 h 3258388"/>
              <a:gd name="connsiteX8" fmla="*/ 411154 w 2424220"/>
              <a:gd name="connsiteY8" fmla="*/ 23869 h 3258388"/>
              <a:gd name="connsiteX0" fmla="*/ 411154 w 2449010"/>
              <a:gd name="connsiteY0" fmla="*/ 23869 h 3258388"/>
              <a:gd name="connsiteX1" fmla="*/ 322444 w 2449010"/>
              <a:gd name="connsiteY1" fmla="*/ 1798077 h 3258388"/>
              <a:gd name="connsiteX2" fmla="*/ 704581 w 2449010"/>
              <a:gd name="connsiteY2" fmla="*/ 3258388 h 3258388"/>
              <a:gd name="connsiteX3" fmla="*/ 1216372 w 2449010"/>
              <a:gd name="connsiteY3" fmla="*/ 1948202 h 3258388"/>
              <a:gd name="connsiteX4" fmla="*/ 1707692 w 2449010"/>
              <a:gd name="connsiteY4" fmla="*/ 3251564 h 3258388"/>
              <a:gd name="connsiteX5" fmla="*/ 2144420 w 2449010"/>
              <a:gd name="connsiteY5" fmla="*/ 1750310 h 3258388"/>
              <a:gd name="connsiteX6" fmla="*/ 1926056 w 2449010"/>
              <a:gd name="connsiteY6" fmla="*/ 17045 h 3258388"/>
              <a:gd name="connsiteX7" fmla="*/ 1175429 w 2449010"/>
              <a:gd name="connsiteY7" fmla="*/ 153522 h 3258388"/>
              <a:gd name="connsiteX8" fmla="*/ 411154 w 2449010"/>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3593" h="3258388">
                <a:moveTo>
                  <a:pt x="411154" y="23869"/>
                </a:moveTo>
                <a:cubicBezTo>
                  <a:pt x="-257586" y="355964"/>
                  <a:pt x="22194" y="1036078"/>
                  <a:pt x="322444" y="1798077"/>
                </a:cubicBezTo>
                <a:cubicBezTo>
                  <a:pt x="338366" y="2660163"/>
                  <a:pt x="545357" y="3249289"/>
                  <a:pt x="704581" y="3258388"/>
                </a:cubicBezTo>
                <a:cubicBezTo>
                  <a:pt x="1018479" y="3247015"/>
                  <a:pt x="779644" y="1925457"/>
                  <a:pt x="1216372" y="1948202"/>
                </a:cubicBezTo>
                <a:cubicBezTo>
                  <a:pt x="1580313" y="1945929"/>
                  <a:pt x="1473406" y="3281133"/>
                  <a:pt x="1707692" y="3251564"/>
                </a:cubicBezTo>
                <a:cubicBezTo>
                  <a:pt x="2048886" y="3121910"/>
                  <a:pt x="2001118" y="2180214"/>
                  <a:pt x="2144420" y="1750310"/>
                </a:cubicBezTo>
                <a:cubicBezTo>
                  <a:pt x="2451495" y="1080432"/>
                  <a:pt x="2681232" y="64812"/>
                  <a:pt x="1926056" y="17045"/>
                </a:cubicBezTo>
                <a:lnTo>
                  <a:pt x="1175429" y="153522"/>
                </a:lnTo>
                <a:cubicBezTo>
                  <a:pt x="920671" y="110304"/>
                  <a:pt x="679560" y="-62566"/>
                  <a:pt x="411154" y="2386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64" name="Group 102">
            <a:extLst>
              <a:ext uri="{FF2B5EF4-FFF2-40B4-BE49-F238E27FC236}">
                <a16:creationId xmlns:a16="http://schemas.microsoft.com/office/drawing/2014/main" id="{3B22177F-3D45-4A9B-976C-0E5FC31B92C4}"/>
              </a:ext>
            </a:extLst>
          </p:cNvPr>
          <p:cNvGrpSpPr>
            <a:grpSpLocks noChangeAspect="1"/>
          </p:cNvGrpSpPr>
          <p:nvPr/>
        </p:nvGrpSpPr>
        <p:grpSpPr>
          <a:xfrm>
            <a:off x="8707494" y="2429101"/>
            <a:ext cx="325734" cy="529812"/>
            <a:chOff x="2071598" y="2060848"/>
            <a:chExt cx="1917605" cy="3137144"/>
          </a:xfrm>
          <a:solidFill>
            <a:schemeClr val="accent4"/>
          </a:solidFill>
        </p:grpSpPr>
        <p:sp>
          <p:nvSpPr>
            <p:cNvPr id="65" name="Freeform 103">
              <a:extLst>
                <a:ext uri="{FF2B5EF4-FFF2-40B4-BE49-F238E27FC236}">
                  <a16:creationId xmlns:a16="http://schemas.microsoft.com/office/drawing/2014/main" id="{45551A25-8F0E-4347-975E-A924A7130E47}"/>
                </a:ext>
              </a:extLst>
            </p:cNvPr>
            <p:cNvSpPr/>
            <p:nvPr/>
          </p:nvSpPr>
          <p:spPr>
            <a:xfrm>
              <a:off x="2483768" y="2060848"/>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6" name="Freeform 104">
              <a:extLst>
                <a:ext uri="{FF2B5EF4-FFF2-40B4-BE49-F238E27FC236}">
                  <a16:creationId xmlns:a16="http://schemas.microsoft.com/office/drawing/2014/main" id="{1D56ED84-718A-4F64-9201-3371A122B353}"/>
                </a:ext>
              </a:extLst>
            </p:cNvPr>
            <p:cNvSpPr/>
            <p:nvPr/>
          </p:nvSpPr>
          <p:spPr>
            <a:xfrm rot="21253755">
              <a:off x="2170737" y="2710023"/>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7" name="Freeform 105">
              <a:extLst>
                <a:ext uri="{FF2B5EF4-FFF2-40B4-BE49-F238E27FC236}">
                  <a16:creationId xmlns:a16="http://schemas.microsoft.com/office/drawing/2014/main" id="{C13BBB19-70FE-4952-97D0-FDEBC2A1BBF6}"/>
                </a:ext>
              </a:extLst>
            </p:cNvPr>
            <p:cNvSpPr/>
            <p:nvPr/>
          </p:nvSpPr>
          <p:spPr>
            <a:xfrm rot="20634645">
              <a:off x="2071598" y="3466865"/>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8" name="Freeform 106">
              <a:extLst>
                <a:ext uri="{FF2B5EF4-FFF2-40B4-BE49-F238E27FC236}">
                  <a16:creationId xmlns:a16="http://schemas.microsoft.com/office/drawing/2014/main" id="{7ABD01DA-F7D7-478D-A532-2A1B78A013CF}"/>
                </a:ext>
              </a:extLst>
            </p:cNvPr>
            <p:cNvSpPr/>
            <p:nvPr/>
          </p:nvSpPr>
          <p:spPr>
            <a:xfrm rot="19632933">
              <a:off x="2257651" y="4182238"/>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69" name="Freeform 107">
            <a:extLst>
              <a:ext uri="{FF2B5EF4-FFF2-40B4-BE49-F238E27FC236}">
                <a16:creationId xmlns:a16="http://schemas.microsoft.com/office/drawing/2014/main" id="{5F7DADB8-BA7C-4AE5-BF1E-BC82543D1EA9}"/>
              </a:ext>
            </a:extLst>
          </p:cNvPr>
          <p:cNvSpPr>
            <a:spLocks noChangeAspect="1"/>
          </p:cNvSpPr>
          <p:nvPr/>
        </p:nvSpPr>
        <p:spPr>
          <a:xfrm>
            <a:off x="9618682" y="2429101"/>
            <a:ext cx="169894" cy="529812"/>
          </a:xfrm>
          <a:custGeom>
            <a:avLst/>
            <a:gdLst>
              <a:gd name="connsiteX0" fmla="*/ 430619 w 798902"/>
              <a:gd name="connsiteY0" fmla="*/ 1331843 h 2449001"/>
              <a:gd name="connsiteX1" fmla="*/ 541938 w 798902"/>
              <a:gd name="connsiteY1" fmla="*/ 1379551 h 2449001"/>
              <a:gd name="connsiteX2" fmla="*/ 780476 w 798902"/>
              <a:gd name="connsiteY2" fmla="*/ 1375575 h 2449001"/>
              <a:gd name="connsiteX3" fmla="*/ 625426 w 798902"/>
              <a:gd name="connsiteY3" fmla="*/ 1741335 h 2449001"/>
              <a:gd name="connsiteX4" fmla="*/ 609523 w 798902"/>
              <a:gd name="connsiteY4" fmla="*/ 2441050 h 2449001"/>
              <a:gd name="connsiteX5" fmla="*/ 319301 w 798902"/>
              <a:gd name="connsiteY5" fmla="*/ 2445025 h 2449001"/>
              <a:gd name="connsiteX6" fmla="*/ 211958 w 798902"/>
              <a:gd name="connsiteY6" fmla="*/ 1673750 h 2449001"/>
              <a:gd name="connsiteX7" fmla="*/ 207983 w 798902"/>
              <a:gd name="connsiteY7" fmla="*/ 2441050 h 2449001"/>
              <a:gd name="connsiteX8" fmla="*/ 136421 w 798902"/>
              <a:gd name="connsiteY8" fmla="*/ 2449001 h 2449001"/>
              <a:gd name="connsiteX9" fmla="*/ 5224 w 798902"/>
              <a:gd name="connsiteY9" fmla="*/ 1701579 h 2449001"/>
              <a:gd name="connsiteX10" fmla="*/ 37029 w 798902"/>
              <a:gd name="connsiteY10" fmla="*/ 1582309 h 2449001"/>
              <a:gd name="connsiteX11" fmla="*/ 76786 w 798902"/>
              <a:gd name="connsiteY11" fmla="*/ 1566407 h 2449001"/>
              <a:gd name="connsiteX12" fmla="*/ 89266 w 798902"/>
              <a:gd name="connsiteY12" fmla="*/ 1389262 h 2449001"/>
              <a:gd name="connsiteX13" fmla="*/ 339179 w 798902"/>
              <a:gd name="connsiteY13" fmla="*/ 1375575 h 2449001"/>
              <a:gd name="connsiteX14" fmla="*/ 430619 w 798902"/>
              <a:gd name="connsiteY14" fmla="*/ 1331843 h 2449001"/>
              <a:gd name="connsiteX15" fmla="*/ 243762 w 798902"/>
              <a:gd name="connsiteY15" fmla="*/ 0 h 2449001"/>
              <a:gd name="connsiteX16" fmla="*/ 557838 w 798902"/>
              <a:gd name="connsiteY16" fmla="*/ 0 h 2449001"/>
              <a:gd name="connsiteX17" fmla="*/ 689036 w 798902"/>
              <a:gd name="connsiteY17" fmla="*/ 962108 h 2449001"/>
              <a:gd name="connsiteX18" fmla="*/ 724816 w 798902"/>
              <a:gd name="connsiteY18" fmla="*/ 1307990 h 2449001"/>
              <a:gd name="connsiteX19" fmla="*/ 414715 w 798902"/>
              <a:gd name="connsiteY19" fmla="*/ 1268233 h 2449001"/>
              <a:gd name="connsiteX20" fmla="*/ 104615 w 798902"/>
              <a:gd name="connsiteY20" fmla="*/ 1288111 h 2449001"/>
              <a:gd name="connsiteX21" fmla="*/ 124493 w 798902"/>
              <a:gd name="connsiteY21" fmla="*/ 1017766 h 2449001"/>
              <a:gd name="connsiteX22" fmla="*/ 243762 w 798902"/>
              <a:gd name="connsiteY22" fmla="*/ 0 h 2449001"/>
              <a:gd name="connsiteX0" fmla="*/ 430619 w 798902"/>
              <a:gd name="connsiteY0" fmla="*/ 1331843 h 2449001"/>
              <a:gd name="connsiteX1" fmla="*/ 541938 w 798902"/>
              <a:gd name="connsiteY1" fmla="*/ 1379551 h 2449001"/>
              <a:gd name="connsiteX2" fmla="*/ 780476 w 798902"/>
              <a:gd name="connsiteY2" fmla="*/ 1375575 h 2449001"/>
              <a:gd name="connsiteX3" fmla="*/ 625426 w 798902"/>
              <a:gd name="connsiteY3" fmla="*/ 1741335 h 2449001"/>
              <a:gd name="connsiteX4" fmla="*/ 609523 w 798902"/>
              <a:gd name="connsiteY4" fmla="*/ 2441050 h 2449001"/>
              <a:gd name="connsiteX5" fmla="*/ 319301 w 798902"/>
              <a:gd name="connsiteY5" fmla="*/ 2445025 h 2449001"/>
              <a:gd name="connsiteX6" fmla="*/ 211958 w 798902"/>
              <a:gd name="connsiteY6" fmla="*/ 1673750 h 2449001"/>
              <a:gd name="connsiteX7" fmla="*/ 207983 w 798902"/>
              <a:gd name="connsiteY7" fmla="*/ 2441050 h 2449001"/>
              <a:gd name="connsiteX8" fmla="*/ 136421 w 798902"/>
              <a:gd name="connsiteY8" fmla="*/ 2449001 h 2449001"/>
              <a:gd name="connsiteX9" fmla="*/ 5224 w 798902"/>
              <a:gd name="connsiteY9" fmla="*/ 1701579 h 2449001"/>
              <a:gd name="connsiteX10" fmla="*/ 37029 w 798902"/>
              <a:gd name="connsiteY10" fmla="*/ 1582309 h 2449001"/>
              <a:gd name="connsiteX11" fmla="*/ 76786 w 798902"/>
              <a:gd name="connsiteY11" fmla="*/ 1566407 h 2449001"/>
              <a:gd name="connsiteX12" fmla="*/ 89266 w 798902"/>
              <a:gd name="connsiteY12" fmla="*/ 1389262 h 2449001"/>
              <a:gd name="connsiteX13" fmla="*/ 339179 w 798902"/>
              <a:gd name="connsiteY13" fmla="*/ 1375575 h 2449001"/>
              <a:gd name="connsiteX14" fmla="*/ 430619 w 798902"/>
              <a:gd name="connsiteY14" fmla="*/ 1331843 h 2449001"/>
              <a:gd name="connsiteX15" fmla="*/ 243762 w 798902"/>
              <a:gd name="connsiteY15" fmla="*/ 0 h 2449001"/>
              <a:gd name="connsiteX16" fmla="*/ 557838 w 798902"/>
              <a:gd name="connsiteY16" fmla="*/ 0 h 2449001"/>
              <a:gd name="connsiteX17" fmla="*/ 689036 w 798902"/>
              <a:gd name="connsiteY17" fmla="*/ 962108 h 2449001"/>
              <a:gd name="connsiteX18" fmla="*/ 724816 w 798902"/>
              <a:gd name="connsiteY18" fmla="*/ 1307990 h 2449001"/>
              <a:gd name="connsiteX19" fmla="*/ 414715 w 798902"/>
              <a:gd name="connsiteY19" fmla="*/ 1268233 h 2449001"/>
              <a:gd name="connsiteX20" fmla="*/ 104615 w 798902"/>
              <a:gd name="connsiteY20" fmla="*/ 1288111 h 2449001"/>
              <a:gd name="connsiteX21" fmla="*/ 124493 w 798902"/>
              <a:gd name="connsiteY21" fmla="*/ 1017766 h 2449001"/>
              <a:gd name="connsiteX22" fmla="*/ 243762 w 798902"/>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997 w 785142"/>
              <a:gd name="connsiteY0" fmla="*/ 1331843 h 2449001"/>
              <a:gd name="connsiteX1" fmla="*/ 542316 w 785142"/>
              <a:gd name="connsiteY1" fmla="*/ 1379551 h 2449001"/>
              <a:gd name="connsiteX2" fmla="*/ 763746 w 785142"/>
              <a:gd name="connsiteY2" fmla="*/ 1406369 h 2449001"/>
              <a:gd name="connsiteX3" fmla="*/ 625804 w 785142"/>
              <a:gd name="connsiteY3" fmla="*/ 1741335 h 2449001"/>
              <a:gd name="connsiteX4" fmla="*/ 609901 w 785142"/>
              <a:gd name="connsiteY4" fmla="*/ 2441050 h 2449001"/>
              <a:gd name="connsiteX5" fmla="*/ 319679 w 785142"/>
              <a:gd name="connsiteY5" fmla="*/ 2445025 h 2449001"/>
              <a:gd name="connsiteX6" fmla="*/ 212336 w 785142"/>
              <a:gd name="connsiteY6" fmla="*/ 1673750 h 2449001"/>
              <a:gd name="connsiteX7" fmla="*/ 208361 w 785142"/>
              <a:gd name="connsiteY7" fmla="*/ 2441050 h 2449001"/>
              <a:gd name="connsiteX8" fmla="*/ 136799 w 785142"/>
              <a:gd name="connsiteY8" fmla="*/ 2449001 h 2449001"/>
              <a:gd name="connsiteX9" fmla="*/ 5602 w 785142"/>
              <a:gd name="connsiteY9" fmla="*/ 1701579 h 2449001"/>
              <a:gd name="connsiteX10" fmla="*/ 37407 w 785142"/>
              <a:gd name="connsiteY10" fmla="*/ 1582309 h 2449001"/>
              <a:gd name="connsiteX11" fmla="*/ 101115 w 785142"/>
              <a:gd name="connsiteY11" fmla="*/ 1597201 h 2449001"/>
              <a:gd name="connsiteX12" fmla="*/ 89644 w 785142"/>
              <a:gd name="connsiteY12" fmla="*/ 1389262 h 2449001"/>
              <a:gd name="connsiteX13" fmla="*/ 339557 w 785142"/>
              <a:gd name="connsiteY13" fmla="*/ 1375575 h 2449001"/>
              <a:gd name="connsiteX14" fmla="*/ 430997 w 785142"/>
              <a:gd name="connsiteY14" fmla="*/ 1331843 h 2449001"/>
              <a:gd name="connsiteX15" fmla="*/ 244140 w 785142"/>
              <a:gd name="connsiteY15" fmla="*/ 0 h 2449001"/>
              <a:gd name="connsiteX16" fmla="*/ 558216 w 785142"/>
              <a:gd name="connsiteY16" fmla="*/ 0 h 2449001"/>
              <a:gd name="connsiteX17" fmla="*/ 689414 w 785142"/>
              <a:gd name="connsiteY17" fmla="*/ 962108 h 2449001"/>
              <a:gd name="connsiteX18" fmla="*/ 725194 w 785142"/>
              <a:gd name="connsiteY18" fmla="*/ 1307990 h 2449001"/>
              <a:gd name="connsiteX19" fmla="*/ 415093 w 785142"/>
              <a:gd name="connsiteY19" fmla="*/ 1268233 h 2449001"/>
              <a:gd name="connsiteX20" fmla="*/ 104993 w 785142"/>
              <a:gd name="connsiteY20" fmla="*/ 1288111 h 2449001"/>
              <a:gd name="connsiteX21" fmla="*/ 124871 w 785142"/>
              <a:gd name="connsiteY21" fmla="*/ 1017766 h 2449001"/>
              <a:gd name="connsiteX22" fmla="*/ 244140 w 785142"/>
              <a:gd name="connsiteY22" fmla="*/ 0 h 2449001"/>
              <a:gd name="connsiteX0" fmla="*/ 430997 w 785142"/>
              <a:gd name="connsiteY0" fmla="*/ 1331843 h 2449001"/>
              <a:gd name="connsiteX1" fmla="*/ 542316 w 785142"/>
              <a:gd name="connsiteY1" fmla="*/ 1379551 h 2449001"/>
              <a:gd name="connsiteX2" fmla="*/ 763746 w 785142"/>
              <a:gd name="connsiteY2" fmla="*/ 1406369 h 2449001"/>
              <a:gd name="connsiteX3" fmla="*/ 625804 w 785142"/>
              <a:gd name="connsiteY3" fmla="*/ 1741335 h 2449001"/>
              <a:gd name="connsiteX4" fmla="*/ 609901 w 785142"/>
              <a:gd name="connsiteY4" fmla="*/ 2441050 h 2449001"/>
              <a:gd name="connsiteX5" fmla="*/ 319679 w 785142"/>
              <a:gd name="connsiteY5" fmla="*/ 2445025 h 2449001"/>
              <a:gd name="connsiteX6" fmla="*/ 212336 w 785142"/>
              <a:gd name="connsiteY6" fmla="*/ 1673750 h 2449001"/>
              <a:gd name="connsiteX7" fmla="*/ 208361 w 785142"/>
              <a:gd name="connsiteY7" fmla="*/ 2441050 h 2449001"/>
              <a:gd name="connsiteX8" fmla="*/ 136799 w 785142"/>
              <a:gd name="connsiteY8" fmla="*/ 2449001 h 2449001"/>
              <a:gd name="connsiteX9" fmla="*/ 5602 w 785142"/>
              <a:gd name="connsiteY9" fmla="*/ 1701579 h 2449001"/>
              <a:gd name="connsiteX10" fmla="*/ 37407 w 785142"/>
              <a:gd name="connsiteY10" fmla="*/ 1582309 h 2449001"/>
              <a:gd name="connsiteX11" fmla="*/ 101115 w 785142"/>
              <a:gd name="connsiteY11" fmla="*/ 1597201 h 2449001"/>
              <a:gd name="connsiteX12" fmla="*/ 89644 w 785142"/>
              <a:gd name="connsiteY12" fmla="*/ 1389262 h 2449001"/>
              <a:gd name="connsiteX13" fmla="*/ 339557 w 785142"/>
              <a:gd name="connsiteY13" fmla="*/ 1375575 h 2449001"/>
              <a:gd name="connsiteX14" fmla="*/ 430997 w 785142"/>
              <a:gd name="connsiteY14" fmla="*/ 1331843 h 2449001"/>
              <a:gd name="connsiteX15" fmla="*/ 244140 w 785142"/>
              <a:gd name="connsiteY15" fmla="*/ 0 h 2449001"/>
              <a:gd name="connsiteX16" fmla="*/ 558216 w 785142"/>
              <a:gd name="connsiteY16" fmla="*/ 0 h 2449001"/>
              <a:gd name="connsiteX17" fmla="*/ 689414 w 785142"/>
              <a:gd name="connsiteY17" fmla="*/ 962108 h 2449001"/>
              <a:gd name="connsiteX18" fmla="*/ 725194 w 785142"/>
              <a:gd name="connsiteY18" fmla="*/ 1307990 h 2449001"/>
              <a:gd name="connsiteX19" fmla="*/ 415093 w 785142"/>
              <a:gd name="connsiteY19" fmla="*/ 1268233 h 2449001"/>
              <a:gd name="connsiteX20" fmla="*/ 104993 w 785142"/>
              <a:gd name="connsiteY20" fmla="*/ 1288111 h 2449001"/>
              <a:gd name="connsiteX21" fmla="*/ 124871 w 785142"/>
              <a:gd name="connsiteY21" fmla="*/ 1017766 h 2449001"/>
              <a:gd name="connsiteX22" fmla="*/ 244140 w 785142"/>
              <a:gd name="connsiteY22" fmla="*/ 0 h 2449001"/>
              <a:gd name="connsiteX0" fmla="*/ 425685 w 779830"/>
              <a:gd name="connsiteY0" fmla="*/ 1331843 h 2449001"/>
              <a:gd name="connsiteX1" fmla="*/ 537004 w 779830"/>
              <a:gd name="connsiteY1" fmla="*/ 1379551 h 2449001"/>
              <a:gd name="connsiteX2" fmla="*/ 758434 w 779830"/>
              <a:gd name="connsiteY2" fmla="*/ 1406369 h 2449001"/>
              <a:gd name="connsiteX3" fmla="*/ 620492 w 779830"/>
              <a:gd name="connsiteY3" fmla="*/ 1741335 h 2449001"/>
              <a:gd name="connsiteX4" fmla="*/ 604589 w 779830"/>
              <a:gd name="connsiteY4" fmla="*/ 2441050 h 2449001"/>
              <a:gd name="connsiteX5" fmla="*/ 314367 w 779830"/>
              <a:gd name="connsiteY5" fmla="*/ 2445025 h 2449001"/>
              <a:gd name="connsiteX6" fmla="*/ 207024 w 779830"/>
              <a:gd name="connsiteY6" fmla="*/ 1673750 h 2449001"/>
              <a:gd name="connsiteX7" fmla="*/ 203049 w 779830"/>
              <a:gd name="connsiteY7" fmla="*/ 2441050 h 2449001"/>
              <a:gd name="connsiteX8" fmla="*/ 131487 w 779830"/>
              <a:gd name="connsiteY8" fmla="*/ 2449001 h 2449001"/>
              <a:gd name="connsiteX9" fmla="*/ 290 w 779830"/>
              <a:gd name="connsiteY9" fmla="*/ 1701579 h 2449001"/>
              <a:gd name="connsiteX10" fmla="*/ 95803 w 779830"/>
              <a:gd name="connsiteY10" fmla="*/ 1597201 h 2449001"/>
              <a:gd name="connsiteX11" fmla="*/ 84332 w 779830"/>
              <a:gd name="connsiteY11" fmla="*/ 1389262 h 2449001"/>
              <a:gd name="connsiteX12" fmla="*/ 334245 w 779830"/>
              <a:gd name="connsiteY12" fmla="*/ 1375575 h 2449001"/>
              <a:gd name="connsiteX13" fmla="*/ 425685 w 779830"/>
              <a:gd name="connsiteY13" fmla="*/ 1331843 h 2449001"/>
              <a:gd name="connsiteX14" fmla="*/ 238828 w 779830"/>
              <a:gd name="connsiteY14" fmla="*/ 0 h 2449001"/>
              <a:gd name="connsiteX15" fmla="*/ 552904 w 779830"/>
              <a:gd name="connsiteY15" fmla="*/ 0 h 2449001"/>
              <a:gd name="connsiteX16" fmla="*/ 684102 w 779830"/>
              <a:gd name="connsiteY16" fmla="*/ 962108 h 2449001"/>
              <a:gd name="connsiteX17" fmla="*/ 719882 w 779830"/>
              <a:gd name="connsiteY17" fmla="*/ 1307990 h 2449001"/>
              <a:gd name="connsiteX18" fmla="*/ 409781 w 779830"/>
              <a:gd name="connsiteY18" fmla="*/ 1268233 h 2449001"/>
              <a:gd name="connsiteX19" fmla="*/ 99681 w 779830"/>
              <a:gd name="connsiteY19" fmla="*/ 1288111 h 2449001"/>
              <a:gd name="connsiteX20" fmla="*/ 119559 w 779830"/>
              <a:gd name="connsiteY20" fmla="*/ 1017766 h 2449001"/>
              <a:gd name="connsiteX21" fmla="*/ 238828 w 779830"/>
              <a:gd name="connsiteY21" fmla="*/ 0 h 2449001"/>
              <a:gd name="connsiteX0" fmla="*/ 425766 w 779911"/>
              <a:gd name="connsiteY0" fmla="*/ 1331843 h 2449001"/>
              <a:gd name="connsiteX1" fmla="*/ 537085 w 779911"/>
              <a:gd name="connsiteY1" fmla="*/ 1379551 h 2449001"/>
              <a:gd name="connsiteX2" fmla="*/ 758515 w 779911"/>
              <a:gd name="connsiteY2" fmla="*/ 1406369 h 2449001"/>
              <a:gd name="connsiteX3" fmla="*/ 620573 w 779911"/>
              <a:gd name="connsiteY3" fmla="*/ 1741335 h 2449001"/>
              <a:gd name="connsiteX4" fmla="*/ 604670 w 779911"/>
              <a:gd name="connsiteY4" fmla="*/ 2441050 h 2449001"/>
              <a:gd name="connsiteX5" fmla="*/ 314448 w 779911"/>
              <a:gd name="connsiteY5" fmla="*/ 2445025 h 2449001"/>
              <a:gd name="connsiteX6" fmla="*/ 207105 w 779911"/>
              <a:gd name="connsiteY6" fmla="*/ 1673750 h 2449001"/>
              <a:gd name="connsiteX7" fmla="*/ 203130 w 779911"/>
              <a:gd name="connsiteY7" fmla="*/ 2441050 h 2449001"/>
              <a:gd name="connsiteX8" fmla="*/ 131568 w 779911"/>
              <a:gd name="connsiteY8" fmla="*/ 2449001 h 2449001"/>
              <a:gd name="connsiteX9" fmla="*/ 371 w 779911"/>
              <a:gd name="connsiteY9" fmla="*/ 1701579 h 2449001"/>
              <a:gd name="connsiteX10" fmla="*/ 95884 w 779911"/>
              <a:gd name="connsiteY10" fmla="*/ 1597201 h 2449001"/>
              <a:gd name="connsiteX11" fmla="*/ 84413 w 779911"/>
              <a:gd name="connsiteY11" fmla="*/ 1389262 h 2449001"/>
              <a:gd name="connsiteX12" fmla="*/ 334326 w 779911"/>
              <a:gd name="connsiteY12" fmla="*/ 1375575 h 2449001"/>
              <a:gd name="connsiteX13" fmla="*/ 425766 w 779911"/>
              <a:gd name="connsiteY13" fmla="*/ 1331843 h 2449001"/>
              <a:gd name="connsiteX14" fmla="*/ 238909 w 779911"/>
              <a:gd name="connsiteY14" fmla="*/ 0 h 2449001"/>
              <a:gd name="connsiteX15" fmla="*/ 552985 w 779911"/>
              <a:gd name="connsiteY15" fmla="*/ 0 h 2449001"/>
              <a:gd name="connsiteX16" fmla="*/ 684183 w 779911"/>
              <a:gd name="connsiteY16" fmla="*/ 962108 h 2449001"/>
              <a:gd name="connsiteX17" fmla="*/ 719963 w 779911"/>
              <a:gd name="connsiteY17" fmla="*/ 1307990 h 2449001"/>
              <a:gd name="connsiteX18" fmla="*/ 409862 w 779911"/>
              <a:gd name="connsiteY18" fmla="*/ 1268233 h 2449001"/>
              <a:gd name="connsiteX19" fmla="*/ 99762 w 779911"/>
              <a:gd name="connsiteY19" fmla="*/ 1288111 h 2449001"/>
              <a:gd name="connsiteX20" fmla="*/ 119640 w 779911"/>
              <a:gd name="connsiteY20" fmla="*/ 1017766 h 2449001"/>
              <a:gd name="connsiteX21" fmla="*/ 238909 w 779911"/>
              <a:gd name="connsiteY21" fmla="*/ 0 h 2449001"/>
              <a:gd name="connsiteX0" fmla="*/ 425696 w 779841"/>
              <a:gd name="connsiteY0" fmla="*/ 1331843 h 2449001"/>
              <a:gd name="connsiteX1" fmla="*/ 537015 w 779841"/>
              <a:gd name="connsiteY1" fmla="*/ 1379551 h 2449001"/>
              <a:gd name="connsiteX2" fmla="*/ 758445 w 779841"/>
              <a:gd name="connsiteY2" fmla="*/ 1406369 h 2449001"/>
              <a:gd name="connsiteX3" fmla="*/ 620503 w 779841"/>
              <a:gd name="connsiteY3" fmla="*/ 1741335 h 2449001"/>
              <a:gd name="connsiteX4" fmla="*/ 604600 w 779841"/>
              <a:gd name="connsiteY4" fmla="*/ 2441050 h 2449001"/>
              <a:gd name="connsiteX5" fmla="*/ 314378 w 779841"/>
              <a:gd name="connsiteY5" fmla="*/ 2445025 h 2449001"/>
              <a:gd name="connsiteX6" fmla="*/ 207035 w 779841"/>
              <a:gd name="connsiteY6" fmla="*/ 1673750 h 2449001"/>
              <a:gd name="connsiteX7" fmla="*/ 203060 w 779841"/>
              <a:gd name="connsiteY7" fmla="*/ 2441050 h 2449001"/>
              <a:gd name="connsiteX8" fmla="*/ 131498 w 779841"/>
              <a:gd name="connsiteY8" fmla="*/ 2449001 h 2449001"/>
              <a:gd name="connsiteX9" fmla="*/ 301 w 779841"/>
              <a:gd name="connsiteY9" fmla="*/ 1701579 h 2449001"/>
              <a:gd name="connsiteX10" fmla="*/ 95814 w 779841"/>
              <a:gd name="connsiteY10" fmla="*/ 1597201 h 2449001"/>
              <a:gd name="connsiteX11" fmla="*/ 84343 w 779841"/>
              <a:gd name="connsiteY11" fmla="*/ 1389262 h 2449001"/>
              <a:gd name="connsiteX12" fmla="*/ 334256 w 779841"/>
              <a:gd name="connsiteY12" fmla="*/ 1375575 h 2449001"/>
              <a:gd name="connsiteX13" fmla="*/ 425696 w 779841"/>
              <a:gd name="connsiteY13" fmla="*/ 1331843 h 2449001"/>
              <a:gd name="connsiteX14" fmla="*/ 238839 w 779841"/>
              <a:gd name="connsiteY14" fmla="*/ 0 h 2449001"/>
              <a:gd name="connsiteX15" fmla="*/ 552915 w 779841"/>
              <a:gd name="connsiteY15" fmla="*/ 0 h 2449001"/>
              <a:gd name="connsiteX16" fmla="*/ 684113 w 779841"/>
              <a:gd name="connsiteY16" fmla="*/ 962108 h 2449001"/>
              <a:gd name="connsiteX17" fmla="*/ 719893 w 779841"/>
              <a:gd name="connsiteY17" fmla="*/ 1307990 h 2449001"/>
              <a:gd name="connsiteX18" fmla="*/ 409792 w 779841"/>
              <a:gd name="connsiteY18" fmla="*/ 1268233 h 2449001"/>
              <a:gd name="connsiteX19" fmla="*/ 99692 w 779841"/>
              <a:gd name="connsiteY19" fmla="*/ 1288111 h 2449001"/>
              <a:gd name="connsiteX20" fmla="*/ 119570 w 779841"/>
              <a:gd name="connsiteY20" fmla="*/ 1017766 h 2449001"/>
              <a:gd name="connsiteX21" fmla="*/ 238839 w 779841"/>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19570 w 794874"/>
              <a:gd name="connsiteY20" fmla="*/ 1017766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1314"/>
              <a:gd name="connsiteY0" fmla="*/ 1331843 h 2449001"/>
              <a:gd name="connsiteX1" fmla="*/ 537015 w 791314"/>
              <a:gd name="connsiteY1" fmla="*/ 1379551 h 2449001"/>
              <a:gd name="connsiteX2" fmla="*/ 758445 w 791314"/>
              <a:gd name="connsiteY2" fmla="*/ 1406369 h 2449001"/>
              <a:gd name="connsiteX3" fmla="*/ 620503 w 791314"/>
              <a:gd name="connsiteY3" fmla="*/ 1741335 h 2449001"/>
              <a:gd name="connsiteX4" fmla="*/ 604600 w 791314"/>
              <a:gd name="connsiteY4" fmla="*/ 2441050 h 2449001"/>
              <a:gd name="connsiteX5" fmla="*/ 314378 w 791314"/>
              <a:gd name="connsiteY5" fmla="*/ 2445025 h 2449001"/>
              <a:gd name="connsiteX6" fmla="*/ 207035 w 791314"/>
              <a:gd name="connsiteY6" fmla="*/ 1673750 h 2449001"/>
              <a:gd name="connsiteX7" fmla="*/ 203060 w 791314"/>
              <a:gd name="connsiteY7" fmla="*/ 2441050 h 2449001"/>
              <a:gd name="connsiteX8" fmla="*/ 131498 w 791314"/>
              <a:gd name="connsiteY8" fmla="*/ 2449001 h 2449001"/>
              <a:gd name="connsiteX9" fmla="*/ 301 w 791314"/>
              <a:gd name="connsiteY9" fmla="*/ 1701579 h 2449001"/>
              <a:gd name="connsiteX10" fmla="*/ 95814 w 791314"/>
              <a:gd name="connsiteY10" fmla="*/ 1597201 h 2449001"/>
              <a:gd name="connsiteX11" fmla="*/ 84343 w 791314"/>
              <a:gd name="connsiteY11" fmla="*/ 1389262 h 2449001"/>
              <a:gd name="connsiteX12" fmla="*/ 334256 w 791314"/>
              <a:gd name="connsiteY12" fmla="*/ 1375575 h 2449001"/>
              <a:gd name="connsiteX13" fmla="*/ 425696 w 791314"/>
              <a:gd name="connsiteY13" fmla="*/ 1331843 h 2449001"/>
              <a:gd name="connsiteX14" fmla="*/ 218310 w 791314"/>
              <a:gd name="connsiteY14" fmla="*/ 0 h 2449001"/>
              <a:gd name="connsiteX15" fmla="*/ 570023 w 791314"/>
              <a:gd name="connsiteY15" fmla="*/ 3422 h 2449001"/>
              <a:gd name="connsiteX16" fmla="*/ 677271 w 791314"/>
              <a:gd name="connsiteY16" fmla="*/ 938156 h 2449001"/>
              <a:gd name="connsiteX17" fmla="*/ 719893 w 791314"/>
              <a:gd name="connsiteY17" fmla="*/ 1307990 h 2449001"/>
              <a:gd name="connsiteX18" fmla="*/ 409792 w 791314"/>
              <a:gd name="connsiteY18" fmla="*/ 1268233 h 2449001"/>
              <a:gd name="connsiteX19" fmla="*/ 99692 w 791314"/>
              <a:gd name="connsiteY19" fmla="*/ 1288111 h 2449001"/>
              <a:gd name="connsiteX20" fmla="*/ 133257 w 791314"/>
              <a:gd name="connsiteY20" fmla="*/ 945913 h 2449001"/>
              <a:gd name="connsiteX21" fmla="*/ 218310 w 791314"/>
              <a:gd name="connsiteY21" fmla="*/ 0 h 2449001"/>
              <a:gd name="connsiteX0" fmla="*/ 425696 w 791740"/>
              <a:gd name="connsiteY0" fmla="*/ 1331843 h 2449001"/>
              <a:gd name="connsiteX1" fmla="*/ 537015 w 791740"/>
              <a:gd name="connsiteY1" fmla="*/ 1379551 h 2449001"/>
              <a:gd name="connsiteX2" fmla="*/ 775553 w 791740"/>
              <a:gd name="connsiteY2" fmla="*/ 1406369 h 2449001"/>
              <a:gd name="connsiteX3" fmla="*/ 620503 w 791740"/>
              <a:gd name="connsiteY3" fmla="*/ 1741335 h 2449001"/>
              <a:gd name="connsiteX4" fmla="*/ 604600 w 791740"/>
              <a:gd name="connsiteY4" fmla="*/ 2441050 h 2449001"/>
              <a:gd name="connsiteX5" fmla="*/ 314378 w 791740"/>
              <a:gd name="connsiteY5" fmla="*/ 2445025 h 2449001"/>
              <a:gd name="connsiteX6" fmla="*/ 207035 w 791740"/>
              <a:gd name="connsiteY6" fmla="*/ 1673750 h 2449001"/>
              <a:gd name="connsiteX7" fmla="*/ 203060 w 791740"/>
              <a:gd name="connsiteY7" fmla="*/ 2441050 h 2449001"/>
              <a:gd name="connsiteX8" fmla="*/ 131498 w 791740"/>
              <a:gd name="connsiteY8" fmla="*/ 2449001 h 2449001"/>
              <a:gd name="connsiteX9" fmla="*/ 301 w 791740"/>
              <a:gd name="connsiteY9" fmla="*/ 1701579 h 2449001"/>
              <a:gd name="connsiteX10" fmla="*/ 95814 w 791740"/>
              <a:gd name="connsiteY10" fmla="*/ 1597201 h 2449001"/>
              <a:gd name="connsiteX11" fmla="*/ 84343 w 791740"/>
              <a:gd name="connsiteY11" fmla="*/ 1389262 h 2449001"/>
              <a:gd name="connsiteX12" fmla="*/ 334256 w 791740"/>
              <a:gd name="connsiteY12" fmla="*/ 1375575 h 2449001"/>
              <a:gd name="connsiteX13" fmla="*/ 425696 w 791740"/>
              <a:gd name="connsiteY13" fmla="*/ 1331843 h 2449001"/>
              <a:gd name="connsiteX14" fmla="*/ 218310 w 791740"/>
              <a:gd name="connsiteY14" fmla="*/ 0 h 2449001"/>
              <a:gd name="connsiteX15" fmla="*/ 570023 w 791740"/>
              <a:gd name="connsiteY15" fmla="*/ 3422 h 2449001"/>
              <a:gd name="connsiteX16" fmla="*/ 677271 w 791740"/>
              <a:gd name="connsiteY16" fmla="*/ 938156 h 2449001"/>
              <a:gd name="connsiteX17" fmla="*/ 719893 w 791740"/>
              <a:gd name="connsiteY17" fmla="*/ 1307990 h 2449001"/>
              <a:gd name="connsiteX18" fmla="*/ 409792 w 791740"/>
              <a:gd name="connsiteY18" fmla="*/ 1268233 h 2449001"/>
              <a:gd name="connsiteX19" fmla="*/ 99692 w 791740"/>
              <a:gd name="connsiteY19" fmla="*/ 1288111 h 2449001"/>
              <a:gd name="connsiteX20" fmla="*/ 133257 w 791740"/>
              <a:gd name="connsiteY20" fmla="*/ 945913 h 2449001"/>
              <a:gd name="connsiteX21" fmla="*/ 218310 w 791740"/>
              <a:gd name="connsiteY21" fmla="*/ 0 h 2449001"/>
              <a:gd name="connsiteX0" fmla="*/ 425696 w 798638"/>
              <a:gd name="connsiteY0" fmla="*/ 1331843 h 2449001"/>
              <a:gd name="connsiteX1" fmla="*/ 537015 w 798638"/>
              <a:gd name="connsiteY1" fmla="*/ 1379551 h 2449001"/>
              <a:gd name="connsiteX2" fmla="*/ 775553 w 798638"/>
              <a:gd name="connsiteY2" fmla="*/ 1406369 h 2449001"/>
              <a:gd name="connsiteX3" fmla="*/ 620503 w 798638"/>
              <a:gd name="connsiteY3" fmla="*/ 1741335 h 2449001"/>
              <a:gd name="connsiteX4" fmla="*/ 604600 w 798638"/>
              <a:gd name="connsiteY4" fmla="*/ 2441050 h 2449001"/>
              <a:gd name="connsiteX5" fmla="*/ 314378 w 798638"/>
              <a:gd name="connsiteY5" fmla="*/ 2445025 h 2449001"/>
              <a:gd name="connsiteX6" fmla="*/ 207035 w 798638"/>
              <a:gd name="connsiteY6" fmla="*/ 1673750 h 2449001"/>
              <a:gd name="connsiteX7" fmla="*/ 203060 w 798638"/>
              <a:gd name="connsiteY7" fmla="*/ 2441050 h 2449001"/>
              <a:gd name="connsiteX8" fmla="*/ 131498 w 798638"/>
              <a:gd name="connsiteY8" fmla="*/ 2449001 h 2449001"/>
              <a:gd name="connsiteX9" fmla="*/ 301 w 798638"/>
              <a:gd name="connsiteY9" fmla="*/ 1701579 h 2449001"/>
              <a:gd name="connsiteX10" fmla="*/ 95814 w 798638"/>
              <a:gd name="connsiteY10" fmla="*/ 1597201 h 2449001"/>
              <a:gd name="connsiteX11" fmla="*/ 84343 w 798638"/>
              <a:gd name="connsiteY11" fmla="*/ 1389262 h 2449001"/>
              <a:gd name="connsiteX12" fmla="*/ 334256 w 798638"/>
              <a:gd name="connsiteY12" fmla="*/ 1375575 h 2449001"/>
              <a:gd name="connsiteX13" fmla="*/ 425696 w 798638"/>
              <a:gd name="connsiteY13" fmla="*/ 1331843 h 2449001"/>
              <a:gd name="connsiteX14" fmla="*/ 218310 w 798638"/>
              <a:gd name="connsiteY14" fmla="*/ 0 h 2449001"/>
              <a:gd name="connsiteX15" fmla="*/ 570023 w 798638"/>
              <a:gd name="connsiteY15" fmla="*/ 3422 h 2449001"/>
              <a:gd name="connsiteX16" fmla="*/ 677271 w 798638"/>
              <a:gd name="connsiteY16" fmla="*/ 938156 h 2449001"/>
              <a:gd name="connsiteX17" fmla="*/ 719893 w 798638"/>
              <a:gd name="connsiteY17" fmla="*/ 1307990 h 2449001"/>
              <a:gd name="connsiteX18" fmla="*/ 409792 w 798638"/>
              <a:gd name="connsiteY18" fmla="*/ 1268233 h 2449001"/>
              <a:gd name="connsiteX19" fmla="*/ 99692 w 798638"/>
              <a:gd name="connsiteY19" fmla="*/ 1288111 h 2449001"/>
              <a:gd name="connsiteX20" fmla="*/ 133257 w 798638"/>
              <a:gd name="connsiteY20" fmla="*/ 945913 h 2449001"/>
              <a:gd name="connsiteX21" fmla="*/ 218310 w 798638"/>
              <a:gd name="connsiteY21" fmla="*/ 0 h 2449001"/>
              <a:gd name="connsiteX0" fmla="*/ 425696 w 798137"/>
              <a:gd name="connsiteY0" fmla="*/ 1331843 h 2449001"/>
              <a:gd name="connsiteX1" fmla="*/ 537015 w 798137"/>
              <a:gd name="connsiteY1" fmla="*/ 1379551 h 2449001"/>
              <a:gd name="connsiteX2" fmla="*/ 775553 w 798137"/>
              <a:gd name="connsiteY2" fmla="*/ 1406369 h 2449001"/>
              <a:gd name="connsiteX3" fmla="*/ 613659 w 798137"/>
              <a:gd name="connsiteY3" fmla="*/ 1785816 h 2449001"/>
              <a:gd name="connsiteX4" fmla="*/ 604600 w 798137"/>
              <a:gd name="connsiteY4" fmla="*/ 2441050 h 2449001"/>
              <a:gd name="connsiteX5" fmla="*/ 314378 w 798137"/>
              <a:gd name="connsiteY5" fmla="*/ 2445025 h 2449001"/>
              <a:gd name="connsiteX6" fmla="*/ 207035 w 798137"/>
              <a:gd name="connsiteY6" fmla="*/ 1673750 h 2449001"/>
              <a:gd name="connsiteX7" fmla="*/ 203060 w 798137"/>
              <a:gd name="connsiteY7" fmla="*/ 2441050 h 2449001"/>
              <a:gd name="connsiteX8" fmla="*/ 131498 w 798137"/>
              <a:gd name="connsiteY8" fmla="*/ 2449001 h 2449001"/>
              <a:gd name="connsiteX9" fmla="*/ 301 w 798137"/>
              <a:gd name="connsiteY9" fmla="*/ 1701579 h 2449001"/>
              <a:gd name="connsiteX10" fmla="*/ 95814 w 798137"/>
              <a:gd name="connsiteY10" fmla="*/ 1597201 h 2449001"/>
              <a:gd name="connsiteX11" fmla="*/ 84343 w 798137"/>
              <a:gd name="connsiteY11" fmla="*/ 1389262 h 2449001"/>
              <a:gd name="connsiteX12" fmla="*/ 334256 w 798137"/>
              <a:gd name="connsiteY12" fmla="*/ 1375575 h 2449001"/>
              <a:gd name="connsiteX13" fmla="*/ 425696 w 798137"/>
              <a:gd name="connsiteY13" fmla="*/ 1331843 h 2449001"/>
              <a:gd name="connsiteX14" fmla="*/ 218310 w 798137"/>
              <a:gd name="connsiteY14" fmla="*/ 0 h 2449001"/>
              <a:gd name="connsiteX15" fmla="*/ 570023 w 798137"/>
              <a:gd name="connsiteY15" fmla="*/ 3422 h 2449001"/>
              <a:gd name="connsiteX16" fmla="*/ 677271 w 798137"/>
              <a:gd name="connsiteY16" fmla="*/ 938156 h 2449001"/>
              <a:gd name="connsiteX17" fmla="*/ 719893 w 798137"/>
              <a:gd name="connsiteY17" fmla="*/ 1307990 h 2449001"/>
              <a:gd name="connsiteX18" fmla="*/ 409792 w 798137"/>
              <a:gd name="connsiteY18" fmla="*/ 1268233 h 2449001"/>
              <a:gd name="connsiteX19" fmla="*/ 99692 w 798137"/>
              <a:gd name="connsiteY19" fmla="*/ 1288111 h 2449001"/>
              <a:gd name="connsiteX20" fmla="*/ 133257 w 798137"/>
              <a:gd name="connsiteY20" fmla="*/ 945913 h 2449001"/>
              <a:gd name="connsiteX21" fmla="*/ 218310 w 798137"/>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07035 w 797686"/>
              <a:gd name="connsiteY6" fmla="*/ 1673750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13878 w 797686"/>
              <a:gd name="connsiteY6" fmla="*/ 1707967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13878 w 797686"/>
              <a:gd name="connsiteY6" fmla="*/ 1707967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24143 w 797686"/>
              <a:gd name="connsiteY6" fmla="*/ 1721654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05179 w 777169"/>
              <a:gd name="connsiteY0" fmla="*/ 1331843 h 2449001"/>
              <a:gd name="connsiteX1" fmla="*/ 516498 w 777169"/>
              <a:gd name="connsiteY1" fmla="*/ 1379551 h 2449001"/>
              <a:gd name="connsiteX2" fmla="*/ 755036 w 777169"/>
              <a:gd name="connsiteY2" fmla="*/ 1406369 h 2449001"/>
              <a:gd name="connsiteX3" fmla="*/ 593142 w 777169"/>
              <a:gd name="connsiteY3" fmla="*/ 1785816 h 2449001"/>
              <a:gd name="connsiteX4" fmla="*/ 584083 w 777169"/>
              <a:gd name="connsiteY4" fmla="*/ 2441050 h 2449001"/>
              <a:gd name="connsiteX5" fmla="*/ 293861 w 777169"/>
              <a:gd name="connsiteY5" fmla="*/ 2445025 h 2449001"/>
              <a:gd name="connsiteX6" fmla="*/ 203626 w 777169"/>
              <a:gd name="connsiteY6" fmla="*/ 1721654 h 2449001"/>
              <a:gd name="connsiteX7" fmla="*/ 182543 w 777169"/>
              <a:gd name="connsiteY7" fmla="*/ 2441050 h 2449001"/>
              <a:gd name="connsiteX8" fmla="*/ 110981 w 777169"/>
              <a:gd name="connsiteY8" fmla="*/ 2449001 h 2449001"/>
              <a:gd name="connsiteX9" fmla="*/ 313 w 777169"/>
              <a:gd name="connsiteY9" fmla="*/ 1749481 h 2449001"/>
              <a:gd name="connsiteX10" fmla="*/ 92405 w 777169"/>
              <a:gd name="connsiteY10" fmla="*/ 1641682 h 2449001"/>
              <a:gd name="connsiteX11" fmla="*/ 63826 w 777169"/>
              <a:gd name="connsiteY11" fmla="*/ 1389262 h 2449001"/>
              <a:gd name="connsiteX12" fmla="*/ 313739 w 777169"/>
              <a:gd name="connsiteY12" fmla="*/ 1375575 h 2449001"/>
              <a:gd name="connsiteX13" fmla="*/ 405179 w 777169"/>
              <a:gd name="connsiteY13" fmla="*/ 1331843 h 2449001"/>
              <a:gd name="connsiteX14" fmla="*/ 197793 w 777169"/>
              <a:gd name="connsiteY14" fmla="*/ 0 h 2449001"/>
              <a:gd name="connsiteX15" fmla="*/ 549506 w 777169"/>
              <a:gd name="connsiteY15" fmla="*/ 3422 h 2449001"/>
              <a:gd name="connsiteX16" fmla="*/ 656754 w 777169"/>
              <a:gd name="connsiteY16" fmla="*/ 938156 h 2449001"/>
              <a:gd name="connsiteX17" fmla="*/ 699376 w 777169"/>
              <a:gd name="connsiteY17" fmla="*/ 1307990 h 2449001"/>
              <a:gd name="connsiteX18" fmla="*/ 389275 w 777169"/>
              <a:gd name="connsiteY18" fmla="*/ 1268233 h 2449001"/>
              <a:gd name="connsiteX19" fmla="*/ 79175 w 777169"/>
              <a:gd name="connsiteY19" fmla="*/ 1288111 h 2449001"/>
              <a:gd name="connsiteX20" fmla="*/ 112740 w 777169"/>
              <a:gd name="connsiteY20" fmla="*/ 945913 h 2449001"/>
              <a:gd name="connsiteX21" fmla="*/ 197793 w 777169"/>
              <a:gd name="connsiteY21" fmla="*/ 0 h 2449001"/>
              <a:gd name="connsiteX0" fmla="*/ 413332 w 785322"/>
              <a:gd name="connsiteY0" fmla="*/ 1331843 h 2449001"/>
              <a:gd name="connsiteX1" fmla="*/ 524651 w 785322"/>
              <a:gd name="connsiteY1" fmla="*/ 1379551 h 2449001"/>
              <a:gd name="connsiteX2" fmla="*/ 763189 w 785322"/>
              <a:gd name="connsiteY2" fmla="*/ 1406369 h 2449001"/>
              <a:gd name="connsiteX3" fmla="*/ 601295 w 785322"/>
              <a:gd name="connsiteY3" fmla="*/ 1785816 h 2449001"/>
              <a:gd name="connsiteX4" fmla="*/ 592236 w 785322"/>
              <a:gd name="connsiteY4" fmla="*/ 2441050 h 2449001"/>
              <a:gd name="connsiteX5" fmla="*/ 302014 w 785322"/>
              <a:gd name="connsiteY5" fmla="*/ 2445025 h 2449001"/>
              <a:gd name="connsiteX6" fmla="*/ 211779 w 785322"/>
              <a:gd name="connsiteY6" fmla="*/ 1721654 h 2449001"/>
              <a:gd name="connsiteX7" fmla="*/ 190696 w 785322"/>
              <a:gd name="connsiteY7" fmla="*/ 2441050 h 2449001"/>
              <a:gd name="connsiteX8" fmla="*/ 119134 w 785322"/>
              <a:gd name="connsiteY8" fmla="*/ 2449001 h 2449001"/>
              <a:gd name="connsiteX9" fmla="*/ 8466 w 785322"/>
              <a:gd name="connsiteY9" fmla="*/ 1749481 h 2449001"/>
              <a:gd name="connsiteX10" fmla="*/ 100558 w 785322"/>
              <a:gd name="connsiteY10" fmla="*/ 1641682 h 2449001"/>
              <a:gd name="connsiteX11" fmla="*/ 71979 w 785322"/>
              <a:gd name="connsiteY11" fmla="*/ 1389262 h 2449001"/>
              <a:gd name="connsiteX12" fmla="*/ 321892 w 785322"/>
              <a:gd name="connsiteY12" fmla="*/ 1375575 h 2449001"/>
              <a:gd name="connsiteX13" fmla="*/ 413332 w 785322"/>
              <a:gd name="connsiteY13" fmla="*/ 1331843 h 2449001"/>
              <a:gd name="connsiteX14" fmla="*/ 205946 w 785322"/>
              <a:gd name="connsiteY14" fmla="*/ 0 h 2449001"/>
              <a:gd name="connsiteX15" fmla="*/ 557659 w 785322"/>
              <a:gd name="connsiteY15" fmla="*/ 3422 h 2449001"/>
              <a:gd name="connsiteX16" fmla="*/ 664907 w 785322"/>
              <a:gd name="connsiteY16" fmla="*/ 938156 h 2449001"/>
              <a:gd name="connsiteX17" fmla="*/ 707529 w 785322"/>
              <a:gd name="connsiteY17" fmla="*/ 1307990 h 2449001"/>
              <a:gd name="connsiteX18" fmla="*/ 397428 w 785322"/>
              <a:gd name="connsiteY18" fmla="*/ 1268233 h 2449001"/>
              <a:gd name="connsiteX19" fmla="*/ 87328 w 785322"/>
              <a:gd name="connsiteY19" fmla="*/ 1288111 h 2449001"/>
              <a:gd name="connsiteX20" fmla="*/ 120893 w 785322"/>
              <a:gd name="connsiteY20" fmla="*/ 945913 h 2449001"/>
              <a:gd name="connsiteX21" fmla="*/ 205946 w 785322"/>
              <a:gd name="connsiteY21" fmla="*/ 0 h 24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5322" h="2449001">
                <a:moveTo>
                  <a:pt x="413332" y="1331843"/>
                </a:moveTo>
                <a:cubicBezTo>
                  <a:pt x="470316" y="1339795"/>
                  <a:pt x="487545" y="1363648"/>
                  <a:pt x="524651" y="1379551"/>
                </a:cubicBezTo>
                <a:cubicBezTo>
                  <a:pt x="598461" y="1388490"/>
                  <a:pt x="730438" y="1342684"/>
                  <a:pt x="763189" y="1406369"/>
                </a:cubicBezTo>
                <a:cubicBezTo>
                  <a:pt x="860365" y="1644887"/>
                  <a:pt x="606378" y="1660931"/>
                  <a:pt x="601295" y="1785816"/>
                </a:cubicBezTo>
                <a:cubicBezTo>
                  <a:pt x="592018" y="1995200"/>
                  <a:pt x="585610" y="2024932"/>
                  <a:pt x="592236" y="2441050"/>
                </a:cubicBezTo>
                <a:lnTo>
                  <a:pt x="302014" y="2445025"/>
                </a:lnTo>
                <a:cubicBezTo>
                  <a:pt x="266233" y="2198535"/>
                  <a:pt x="340856" y="1660357"/>
                  <a:pt x="211779" y="1721654"/>
                </a:cubicBezTo>
                <a:cubicBezTo>
                  <a:pt x="170697" y="1762736"/>
                  <a:pt x="192021" y="2185283"/>
                  <a:pt x="190696" y="2441050"/>
                </a:cubicBezTo>
                <a:cubicBezTo>
                  <a:pt x="146301" y="2445688"/>
                  <a:pt x="179432" y="2445688"/>
                  <a:pt x="119134" y="2449001"/>
                </a:cubicBezTo>
                <a:cubicBezTo>
                  <a:pt x="103231" y="1623390"/>
                  <a:pt x="60150" y="1875377"/>
                  <a:pt x="8466" y="1749481"/>
                </a:cubicBezTo>
                <a:cubicBezTo>
                  <a:pt x="-31697" y="1604092"/>
                  <a:pt x="83130" y="1642413"/>
                  <a:pt x="100558" y="1641682"/>
                </a:cubicBezTo>
                <a:cubicBezTo>
                  <a:pt x="5622" y="1561516"/>
                  <a:pt x="-3874" y="1450657"/>
                  <a:pt x="71979" y="1389262"/>
                </a:cubicBezTo>
                <a:cubicBezTo>
                  <a:pt x="119567" y="1358010"/>
                  <a:pt x="239728" y="1375575"/>
                  <a:pt x="321892" y="1375575"/>
                </a:cubicBezTo>
                <a:cubicBezTo>
                  <a:pt x="347071" y="1360998"/>
                  <a:pt x="364299" y="1334493"/>
                  <a:pt x="413332" y="1331843"/>
                </a:cubicBezTo>
                <a:close/>
                <a:moveTo>
                  <a:pt x="205946" y="0"/>
                </a:moveTo>
                <a:lnTo>
                  <a:pt x="557659" y="3422"/>
                </a:lnTo>
                <a:cubicBezTo>
                  <a:pt x="580863" y="327547"/>
                  <a:pt x="489978" y="820211"/>
                  <a:pt x="664907" y="938156"/>
                </a:cubicBezTo>
                <a:cubicBezTo>
                  <a:pt x="834535" y="1061401"/>
                  <a:pt x="785141" y="1256861"/>
                  <a:pt x="707529" y="1307990"/>
                </a:cubicBezTo>
                <a:cubicBezTo>
                  <a:pt x="596211" y="1362324"/>
                  <a:pt x="496819" y="1313291"/>
                  <a:pt x="397428" y="1268233"/>
                </a:cubicBezTo>
                <a:cubicBezTo>
                  <a:pt x="324542" y="1317265"/>
                  <a:pt x="192020" y="1358347"/>
                  <a:pt x="87328" y="1288111"/>
                </a:cubicBezTo>
                <a:cubicBezTo>
                  <a:pt x="-33267" y="1184744"/>
                  <a:pt x="58608" y="985670"/>
                  <a:pt x="120893" y="945913"/>
                </a:cubicBezTo>
                <a:cubicBezTo>
                  <a:pt x="259584" y="846619"/>
                  <a:pt x="211126" y="365206"/>
                  <a:pt x="20594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0" name="Freeform 108">
            <a:extLst>
              <a:ext uri="{FF2B5EF4-FFF2-40B4-BE49-F238E27FC236}">
                <a16:creationId xmlns:a16="http://schemas.microsoft.com/office/drawing/2014/main" id="{6A02011B-41CE-4E20-9214-001F7D847E12}"/>
              </a:ext>
            </a:extLst>
          </p:cNvPr>
          <p:cNvSpPr/>
          <p:nvPr/>
        </p:nvSpPr>
        <p:spPr>
          <a:xfrm>
            <a:off x="6129967" y="2416730"/>
            <a:ext cx="501857" cy="554554"/>
          </a:xfrm>
          <a:custGeom>
            <a:avLst/>
            <a:gdLst/>
            <a:ahLst/>
            <a:cxnLst/>
            <a:rect l="l" t="t" r="r" b="b"/>
            <a:pathLst>
              <a:path w="341005" h="376812">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1" name="Oval 8">
            <a:extLst>
              <a:ext uri="{FF2B5EF4-FFF2-40B4-BE49-F238E27FC236}">
                <a16:creationId xmlns:a16="http://schemas.microsoft.com/office/drawing/2014/main" id="{E3D5639C-49CF-43D9-965F-7653D69F451F}"/>
              </a:ext>
            </a:extLst>
          </p:cNvPr>
          <p:cNvSpPr/>
          <p:nvPr/>
        </p:nvSpPr>
        <p:spPr>
          <a:xfrm>
            <a:off x="6967308" y="2429072"/>
            <a:ext cx="527152" cy="529870"/>
          </a:xfrm>
          <a:custGeom>
            <a:avLst/>
            <a:gdLst/>
            <a:ahLst/>
            <a:cxnLst/>
            <a:rect l="l" t="t" r="r" b="b"/>
            <a:pathLst>
              <a:path w="3068057" h="3083879">
                <a:moveTo>
                  <a:pt x="1943022" y="0"/>
                </a:moveTo>
                <a:cubicBezTo>
                  <a:pt x="2091435" y="0"/>
                  <a:pt x="2214809" y="107202"/>
                  <a:pt x="2232575" y="249298"/>
                </a:cubicBezTo>
                <a:cubicBezTo>
                  <a:pt x="2066806" y="323095"/>
                  <a:pt x="1966497" y="475331"/>
                  <a:pt x="1992863" y="623272"/>
                </a:cubicBezTo>
                <a:lnTo>
                  <a:pt x="2032344" y="614884"/>
                </a:lnTo>
                <a:cubicBezTo>
                  <a:pt x="2007703" y="472429"/>
                  <a:pt x="2119863" y="324636"/>
                  <a:pt x="2294697" y="266187"/>
                </a:cubicBezTo>
                <a:cubicBezTo>
                  <a:pt x="2304190" y="260641"/>
                  <a:pt x="2314409" y="260119"/>
                  <a:pt x="2324748" y="260119"/>
                </a:cubicBezTo>
                <a:cubicBezTo>
                  <a:pt x="2491310" y="260119"/>
                  <a:pt x="2626336" y="395145"/>
                  <a:pt x="2626336" y="561708"/>
                </a:cubicBezTo>
                <a:lnTo>
                  <a:pt x="2609021" y="647481"/>
                </a:lnTo>
                <a:lnTo>
                  <a:pt x="2626336" y="647481"/>
                </a:lnTo>
                <a:lnTo>
                  <a:pt x="2626336" y="656343"/>
                </a:lnTo>
                <a:cubicBezTo>
                  <a:pt x="2762823" y="669742"/>
                  <a:pt x="2867295" y="786613"/>
                  <a:pt x="2867295" y="927882"/>
                </a:cubicBezTo>
                <a:lnTo>
                  <a:pt x="2850464" y="1011252"/>
                </a:lnTo>
                <a:cubicBezTo>
                  <a:pt x="2978255" y="1064152"/>
                  <a:pt x="3068057" y="1190111"/>
                  <a:pt x="3068057" y="1337042"/>
                </a:cubicBezTo>
                <a:cubicBezTo>
                  <a:pt x="3068057" y="1418703"/>
                  <a:pt x="3040320" y="1493884"/>
                  <a:pt x="2992210" y="1551889"/>
                </a:cubicBezTo>
                <a:cubicBezTo>
                  <a:pt x="2909241" y="1651289"/>
                  <a:pt x="2791782" y="1696238"/>
                  <a:pt x="2686704" y="1660749"/>
                </a:cubicBezTo>
                <a:lnTo>
                  <a:pt x="2673794" y="1698968"/>
                </a:lnTo>
                <a:cubicBezTo>
                  <a:pt x="2768232" y="1730865"/>
                  <a:pt x="2870956" y="1707121"/>
                  <a:pt x="2955415" y="1640323"/>
                </a:cubicBezTo>
                <a:cubicBezTo>
                  <a:pt x="2993943" y="1688574"/>
                  <a:pt x="3012247" y="1750635"/>
                  <a:pt x="3012247" y="1816968"/>
                </a:cubicBezTo>
                <a:cubicBezTo>
                  <a:pt x="3012247" y="1986406"/>
                  <a:pt x="2892829" y="2127952"/>
                  <a:pt x="2733451" y="2161496"/>
                </a:cubicBezTo>
                <a:cubicBezTo>
                  <a:pt x="2570803" y="2185843"/>
                  <a:pt x="2422847" y="2122052"/>
                  <a:pt x="2373218" y="2004561"/>
                </a:cubicBezTo>
                <a:cubicBezTo>
                  <a:pt x="2397575" y="1987765"/>
                  <a:pt x="2417022" y="1964396"/>
                  <a:pt x="2431421" y="1936987"/>
                </a:cubicBezTo>
                <a:cubicBezTo>
                  <a:pt x="2469123" y="1865220"/>
                  <a:pt x="2466430" y="1776674"/>
                  <a:pt x="2424327" y="1703750"/>
                </a:cubicBezTo>
                <a:lnTo>
                  <a:pt x="2390880" y="1723060"/>
                </a:lnTo>
                <a:cubicBezTo>
                  <a:pt x="2426033" y="1783948"/>
                  <a:pt x="2428758" y="1857660"/>
                  <a:pt x="2398065" y="1917447"/>
                </a:cubicBezTo>
                <a:cubicBezTo>
                  <a:pt x="2386618" y="1939743"/>
                  <a:pt x="2371177" y="1958844"/>
                  <a:pt x="2348681" y="1969064"/>
                </a:cubicBezTo>
                <a:lnTo>
                  <a:pt x="2314536" y="1978212"/>
                </a:lnTo>
                <a:lnTo>
                  <a:pt x="2320989" y="1994504"/>
                </a:lnTo>
                <a:cubicBezTo>
                  <a:pt x="2292439" y="2010252"/>
                  <a:pt x="2259301" y="2017439"/>
                  <a:pt x="2224883" y="2015050"/>
                </a:cubicBezTo>
                <a:cubicBezTo>
                  <a:pt x="2157880" y="2010397"/>
                  <a:pt x="2096183" y="1970105"/>
                  <a:pt x="2062112" y="1908746"/>
                </a:cubicBezTo>
                <a:lnTo>
                  <a:pt x="2028307" y="1927422"/>
                </a:lnTo>
                <a:cubicBezTo>
                  <a:pt x="2069101" y="2000945"/>
                  <a:pt x="2143517" y="2048870"/>
                  <a:pt x="2224395" y="2053708"/>
                </a:cubicBezTo>
                <a:cubicBezTo>
                  <a:pt x="2263912" y="2056070"/>
                  <a:pt x="2302036" y="2047984"/>
                  <a:pt x="2335071" y="2030056"/>
                </a:cubicBezTo>
                <a:cubicBezTo>
                  <a:pt x="2400196" y="2159379"/>
                  <a:pt x="2567325" y="2230480"/>
                  <a:pt x="2748680" y="2204554"/>
                </a:cubicBezTo>
                <a:cubicBezTo>
                  <a:pt x="2767068" y="2240602"/>
                  <a:pt x="2774723" y="2281713"/>
                  <a:pt x="2774723" y="2324613"/>
                </a:cubicBezTo>
                <a:cubicBezTo>
                  <a:pt x="2774723" y="2444667"/>
                  <a:pt x="2714770" y="2550720"/>
                  <a:pt x="2619461" y="2609132"/>
                </a:cubicBezTo>
                <a:cubicBezTo>
                  <a:pt x="2594093" y="2739763"/>
                  <a:pt x="2496512" y="2844553"/>
                  <a:pt x="2368919" y="2876858"/>
                </a:cubicBezTo>
                <a:cubicBezTo>
                  <a:pt x="2184369" y="2908073"/>
                  <a:pt x="2016372" y="2826285"/>
                  <a:pt x="1978290" y="2684161"/>
                </a:cubicBezTo>
                <a:lnTo>
                  <a:pt x="1939323" y="2694602"/>
                </a:lnTo>
                <a:cubicBezTo>
                  <a:pt x="1970494" y="2810931"/>
                  <a:pt x="2075973" y="2892306"/>
                  <a:pt x="2210223" y="2912307"/>
                </a:cubicBezTo>
                <a:cubicBezTo>
                  <a:pt x="2165434" y="3014618"/>
                  <a:pt x="2062317" y="3083879"/>
                  <a:pt x="1943022" y="3083879"/>
                </a:cubicBezTo>
                <a:cubicBezTo>
                  <a:pt x="1804718" y="3083879"/>
                  <a:pt x="1736151" y="2990782"/>
                  <a:pt x="1657612" y="2862428"/>
                </a:cubicBezTo>
                <a:cubicBezTo>
                  <a:pt x="1632100" y="2775963"/>
                  <a:pt x="1598588" y="2449530"/>
                  <a:pt x="1653064" y="2147091"/>
                </a:cubicBezTo>
                <a:cubicBezTo>
                  <a:pt x="1775302" y="2294672"/>
                  <a:pt x="1947360" y="2360889"/>
                  <a:pt x="2101389" y="2319520"/>
                </a:cubicBezTo>
                <a:lnTo>
                  <a:pt x="2085913" y="2268654"/>
                </a:lnTo>
                <a:cubicBezTo>
                  <a:pt x="1935632" y="2308197"/>
                  <a:pt x="1765039" y="2228547"/>
                  <a:pt x="1652548" y="2065927"/>
                </a:cubicBezTo>
                <a:cubicBezTo>
                  <a:pt x="1594744" y="1988631"/>
                  <a:pt x="1552933" y="1543383"/>
                  <a:pt x="1647107" y="1210118"/>
                </a:cubicBezTo>
                <a:cubicBezTo>
                  <a:pt x="1757451" y="1073526"/>
                  <a:pt x="1924310" y="1023711"/>
                  <a:pt x="2044795" y="1095494"/>
                </a:cubicBezTo>
                <a:lnTo>
                  <a:pt x="2046624" y="1092427"/>
                </a:lnTo>
                <a:cubicBezTo>
                  <a:pt x="2044963" y="1115904"/>
                  <a:pt x="2049817" y="1139574"/>
                  <a:pt x="2059741" y="1162003"/>
                </a:cubicBezTo>
                <a:cubicBezTo>
                  <a:pt x="2085174" y="1219476"/>
                  <a:pt x="2140055" y="1259997"/>
                  <a:pt x="2204060" y="1268556"/>
                </a:cubicBezTo>
                <a:lnTo>
                  <a:pt x="2208020" y="1238949"/>
                </a:lnTo>
                <a:cubicBezTo>
                  <a:pt x="2154665" y="1231814"/>
                  <a:pt x="2108853" y="1198319"/>
                  <a:pt x="2087448" y="1150798"/>
                </a:cubicBezTo>
                <a:cubicBezTo>
                  <a:pt x="2064784" y="1100476"/>
                  <a:pt x="2073123" y="1042569"/>
                  <a:pt x="2109077" y="1000639"/>
                </a:cubicBezTo>
                <a:cubicBezTo>
                  <a:pt x="2142987" y="961090"/>
                  <a:pt x="2196315" y="941798"/>
                  <a:pt x="2249471" y="949847"/>
                </a:cubicBezTo>
                <a:lnTo>
                  <a:pt x="2253988" y="920317"/>
                </a:lnTo>
                <a:cubicBezTo>
                  <a:pt x="2190211" y="910645"/>
                  <a:pt x="2126205" y="934132"/>
                  <a:pt x="2085632" y="982099"/>
                </a:cubicBezTo>
                <a:lnTo>
                  <a:pt x="2052614" y="1055246"/>
                </a:lnTo>
                <a:cubicBezTo>
                  <a:pt x="1928226" y="988072"/>
                  <a:pt x="1765306" y="1028878"/>
                  <a:pt x="1646726" y="1149851"/>
                </a:cubicBezTo>
                <a:cubicBezTo>
                  <a:pt x="1576863" y="1018908"/>
                  <a:pt x="1584053" y="461235"/>
                  <a:pt x="1633436" y="269593"/>
                </a:cubicBezTo>
                <a:cubicBezTo>
                  <a:pt x="1697428" y="119029"/>
                  <a:pt x="1776459" y="0"/>
                  <a:pt x="1943022" y="0"/>
                </a:cubicBezTo>
                <a:close/>
                <a:moveTo>
                  <a:pt x="1125035" y="0"/>
                </a:moveTo>
                <a:cubicBezTo>
                  <a:pt x="1263339" y="0"/>
                  <a:pt x="1331906" y="93097"/>
                  <a:pt x="1410445" y="221451"/>
                </a:cubicBezTo>
                <a:cubicBezTo>
                  <a:pt x="1435957" y="307916"/>
                  <a:pt x="1469469" y="634350"/>
                  <a:pt x="1414993" y="936788"/>
                </a:cubicBezTo>
                <a:cubicBezTo>
                  <a:pt x="1292755" y="789207"/>
                  <a:pt x="1120697" y="722990"/>
                  <a:pt x="966668" y="764359"/>
                </a:cubicBezTo>
                <a:lnTo>
                  <a:pt x="982144" y="815225"/>
                </a:lnTo>
                <a:cubicBezTo>
                  <a:pt x="1132425" y="775682"/>
                  <a:pt x="1303018" y="855332"/>
                  <a:pt x="1415509" y="1017952"/>
                </a:cubicBezTo>
                <a:cubicBezTo>
                  <a:pt x="1473313" y="1095249"/>
                  <a:pt x="1515123" y="1540497"/>
                  <a:pt x="1420950" y="1873762"/>
                </a:cubicBezTo>
                <a:cubicBezTo>
                  <a:pt x="1310606" y="2010353"/>
                  <a:pt x="1143747" y="2060168"/>
                  <a:pt x="1023262" y="1988385"/>
                </a:cubicBezTo>
                <a:lnTo>
                  <a:pt x="1021433" y="1991453"/>
                </a:lnTo>
                <a:cubicBezTo>
                  <a:pt x="1023094" y="1967976"/>
                  <a:pt x="1018240" y="1944306"/>
                  <a:pt x="1008316" y="1921877"/>
                </a:cubicBezTo>
                <a:cubicBezTo>
                  <a:pt x="982883" y="1864403"/>
                  <a:pt x="928002" y="1823883"/>
                  <a:pt x="863997" y="1815323"/>
                </a:cubicBezTo>
                <a:lnTo>
                  <a:pt x="860037" y="1844930"/>
                </a:lnTo>
                <a:cubicBezTo>
                  <a:pt x="913392" y="1852066"/>
                  <a:pt x="959204" y="1885560"/>
                  <a:pt x="980609" y="1933082"/>
                </a:cubicBezTo>
                <a:cubicBezTo>
                  <a:pt x="1003273" y="1983404"/>
                  <a:pt x="994934" y="2041310"/>
                  <a:pt x="958980" y="2083241"/>
                </a:cubicBezTo>
                <a:cubicBezTo>
                  <a:pt x="925070" y="2122789"/>
                  <a:pt x="871742" y="2142082"/>
                  <a:pt x="818586" y="2134033"/>
                </a:cubicBezTo>
                <a:lnTo>
                  <a:pt x="814069" y="2163562"/>
                </a:lnTo>
                <a:cubicBezTo>
                  <a:pt x="877846" y="2173235"/>
                  <a:pt x="941852" y="2149747"/>
                  <a:pt x="982425" y="2101780"/>
                </a:cubicBezTo>
                <a:lnTo>
                  <a:pt x="1015443" y="2028633"/>
                </a:lnTo>
                <a:cubicBezTo>
                  <a:pt x="1139831" y="2095808"/>
                  <a:pt x="1302751" y="2055001"/>
                  <a:pt x="1421331" y="1934029"/>
                </a:cubicBezTo>
                <a:cubicBezTo>
                  <a:pt x="1491194" y="2064971"/>
                  <a:pt x="1484003" y="2622644"/>
                  <a:pt x="1434621" y="2814287"/>
                </a:cubicBezTo>
                <a:cubicBezTo>
                  <a:pt x="1370629" y="2964850"/>
                  <a:pt x="1291598" y="3083879"/>
                  <a:pt x="1125035" y="3083879"/>
                </a:cubicBezTo>
                <a:cubicBezTo>
                  <a:pt x="976622" y="3083879"/>
                  <a:pt x="853248" y="2976677"/>
                  <a:pt x="835482" y="2834581"/>
                </a:cubicBezTo>
                <a:cubicBezTo>
                  <a:pt x="1001251" y="2760784"/>
                  <a:pt x="1101560" y="2608549"/>
                  <a:pt x="1075194" y="2460607"/>
                </a:cubicBezTo>
                <a:lnTo>
                  <a:pt x="1035713" y="2468996"/>
                </a:lnTo>
                <a:cubicBezTo>
                  <a:pt x="1060354" y="2611450"/>
                  <a:pt x="948194" y="2759243"/>
                  <a:pt x="773360" y="2817692"/>
                </a:cubicBezTo>
                <a:cubicBezTo>
                  <a:pt x="763867" y="2823239"/>
                  <a:pt x="753648" y="2823760"/>
                  <a:pt x="743309" y="2823760"/>
                </a:cubicBezTo>
                <a:cubicBezTo>
                  <a:pt x="576747" y="2823760"/>
                  <a:pt x="441721" y="2688734"/>
                  <a:pt x="441721" y="2522172"/>
                </a:cubicBezTo>
                <a:lnTo>
                  <a:pt x="459036" y="2436399"/>
                </a:lnTo>
                <a:lnTo>
                  <a:pt x="441721" y="2436399"/>
                </a:lnTo>
                <a:lnTo>
                  <a:pt x="441721" y="2427537"/>
                </a:lnTo>
                <a:cubicBezTo>
                  <a:pt x="305234" y="2414137"/>
                  <a:pt x="200762" y="2297266"/>
                  <a:pt x="200762" y="2155997"/>
                </a:cubicBezTo>
                <a:lnTo>
                  <a:pt x="217593" y="2072628"/>
                </a:lnTo>
                <a:cubicBezTo>
                  <a:pt x="89802" y="2019727"/>
                  <a:pt x="0" y="1893768"/>
                  <a:pt x="0" y="1746838"/>
                </a:cubicBezTo>
                <a:cubicBezTo>
                  <a:pt x="0" y="1665177"/>
                  <a:pt x="27737" y="1589996"/>
                  <a:pt x="75847" y="1531990"/>
                </a:cubicBezTo>
                <a:cubicBezTo>
                  <a:pt x="158816" y="1432590"/>
                  <a:pt x="276275" y="1387641"/>
                  <a:pt x="381353" y="1423131"/>
                </a:cubicBezTo>
                <a:lnTo>
                  <a:pt x="394263" y="1384911"/>
                </a:lnTo>
                <a:cubicBezTo>
                  <a:pt x="299825" y="1353014"/>
                  <a:pt x="197101" y="1376758"/>
                  <a:pt x="112642" y="1443556"/>
                </a:cubicBezTo>
                <a:cubicBezTo>
                  <a:pt x="74114" y="1395305"/>
                  <a:pt x="55810" y="1333244"/>
                  <a:pt x="55810" y="1266911"/>
                </a:cubicBezTo>
                <a:cubicBezTo>
                  <a:pt x="55810" y="1097473"/>
                  <a:pt x="175228" y="955927"/>
                  <a:pt x="334606" y="922383"/>
                </a:cubicBezTo>
                <a:cubicBezTo>
                  <a:pt x="497254" y="898036"/>
                  <a:pt x="645210" y="961827"/>
                  <a:pt x="694839" y="1079319"/>
                </a:cubicBezTo>
                <a:cubicBezTo>
                  <a:pt x="670482" y="1096114"/>
                  <a:pt x="651035" y="1119484"/>
                  <a:pt x="636636" y="1146893"/>
                </a:cubicBezTo>
                <a:cubicBezTo>
                  <a:pt x="598934" y="1218660"/>
                  <a:pt x="601627" y="1307205"/>
                  <a:pt x="643730" y="1380130"/>
                </a:cubicBezTo>
                <a:lnTo>
                  <a:pt x="677177" y="1360819"/>
                </a:lnTo>
                <a:cubicBezTo>
                  <a:pt x="642024" y="1299932"/>
                  <a:pt x="639299" y="1226219"/>
                  <a:pt x="669992" y="1166433"/>
                </a:cubicBezTo>
                <a:cubicBezTo>
                  <a:pt x="681439" y="1144136"/>
                  <a:pt x="696880" y="1125036"/>
                  <a:pt x="719376" y="1114815"/>
                </a:cubicBezTo>
                <a:lnTo>
                  <a:pt x="753521" y="1105667"/>
                </a:lnTo>
                <a:lnTo>
                  <a:pt x="747068" y="1089375"/>
                </a:lnTo>
                <a:cubicBezTo>
                  <a:pt x="775618" y="1073627"/>
                  <a:pt x="808756" y="1066440"/>
                  <a:pt x="843174" y="1068829"/>
                </a:cubicBezTo>
                <a:cubicBezTo>
                  <a:pt x="910177" y="1073482"/>
                  <a:pt x="971874" y="1113774"/>
                  <a:pt x="1005945" y="1175134"/>
                </a:cubicBezTo>
                <a:lnTo>
                  <a:pt x="1039750" y="1156458"/>
                </a:lnTo>
                <a:cubicBezTo>
                  <a:pt x="998956" y="1082934"/>
                  <a:pt x="924540" y="1035010"/>
                  <a:pt x="843662" y="1030172"/>
                </a:cubicBezTo>
                <a:cubicBezTo>
                  <a:pt x="804145" y="1027809"/>
                  <a:pt x="766021" y="1035895"/>
                  <a:pt x="732986" y="1053824"/>
                </a:cubicBezTo>
                <a:cubicBezTo>
                  <a:pt x="667861" y="924500"/>
                  <a:pt x="500732" y="853399"/>
                  <a:pt x="319377" y="879325"/>
                </a:cubicBezTo>
                <a:cubicBezTo>
                  <a:pt x="300989" y="843277"/>
                  <a:pt x="293334" y="802167"/>
                  <a:pt x="293334" y="759266"/>
                </a:cubicBezTo>
                <a:cubicBezTo>
                  <a:pt x="293334" y="639212"/>
                  <a:pt x="353287" y="533159"/>
                  <a:pt x="448596" y="474747"/>
                </a:cubicBezTo>
                <a:cubicBezTo>
                  <a:pt x="473964" y="344116"/>
                  <a:pt x="571545" y="239326"/>
                  <a:pt x="699138" y="207021"/>
                </a:cubicBezTo>
                <a:cubicBezTo>
                  <a:pt x="883688" y="175806"/>
                  <a:pt x="1051685" y="257594"/>
                  <a:pt x="1089767" y="399718"/>
                </a:cubicBezTo>
                <a:lnTo>
                  <a:pt x="1128734" y="389277"/>
                </a:lnTo>
                <a:cubicBezTo>
                  <a:pt x="1097563" y="272948"/>
                  <a:pt x="992084" y="191573"/>
                  <a:pt x="857834" y="171572"/>
                </a:cubicBezTo>
                <a:cubicBezTo>
                  <a:pt x="902623" y="69261"/>
                  <a:pt x="1005740" y="0"/>
                  <a:pt x="1125035"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72" name="Group 110">
            <a:extLst>
              <a:ext uri="{FF2B5EF4-FFF2-40B4-BE49-F238E27FC236}">
                <a16:creationId xmlns:a16="http://schemas.microsoft.com/office/drawing/2014/main" id="{D519BD50-C580-4623-8810-E04695FA5F45}"/>
              </a:ext>
            </a:extLst>
          </p:cNvPr>
          <p:cNvGrpSpPr/>
          <p:nvPr/>
        </p:nvGrpSpPr>
        <p:grpSpPr>
          <a:xfrm>
            <a:off x="5291981" y="2416730"/>
            <a:ext cx="501857" cy="554554"/>
            <a:chOff x="4835382" y="73243"/>
            <a:chExt cx="2920830" cy="3227535"/>
          </a:xfrm>
          <a:solidFill>
            <a:schemeClr val="accent4"/>
          </a:solidFill>
        </p:grpSpPr>
        <p:sp>
          <p:nvSpPr>
            <p:cNvPr id="73" name="Freeform 111">
              <a:extLst>
                <a:ext uri="{FF2B5EF4-FFF2-40B4-BE49-F238E27FC236}">
                  <a16:creationId xmlns:a16="http://schemas.microsoft.com/office/drawing/2014/main" id="{BBCCCC44-B257-423A-BB40-01303C1A40E8}"/>
                </a:ext>
              </a:extLst>
            </p:cNvPr>
            <p:cNvSpPr/>
            <p:nvPr/>
          </p:nvSpPr>
          <p:spPr>
            <a:xfrm>
              <a:off x="4835382" y="73243"/>
              <a:ext cx="2920830" cy="3227535"/>
            </a:xfrm>
            <a:custGeom>
              <a:avLst/>
              <a:gdLst>
                <a:gd name="connsiteX0" fmla="*/ 3030279 w 4784651"/>
                <a:gd name="connsiteY0" fmla="*/ 0 h 5890437"/>
                <a:gd name="connsiteX1" fmla="*/ 765544 w 4784651"/>
                <a:gd name="connsiteY1" fmla="*/ 1935126 h 5890437"/>
                <a:gd name="connsiteX2" fmla="*/ 0 w 4784651"/>
                <a:gd name="connsiteY2" fmla="*/ 3051544 h 5890437"/>
                <a:gd name="connsiteX3" fmla="*/ 510363 w 4784651"/>
                <a:gd name="connsiteY3" fmla="*/ 3327991 h 5890437"/>
                <a:gd name="connsiteX4" fmla="*/ 297711 w 4784651"/>
                <a:gd name="connsiteY4" fmla="*/ 3657600 h 5890437"/>
                <a:gd name="connsiteX5" fmla="*/ 489097 w 4784651"/>
                <a:gd name="connsiteY5" fmla="*/ 3870251 h 5890437"/>
                <a:gd name="connsiteX6" fmla="*/ 372139 w 4784651"/>
                <a:gd name="connsiteY6" fmla="*/ 4061637 h 5890437"/>
                <a:gd name="connsiteX7" fmla="*/ 563525 w 4784651"/>
                <a:gd name="connsiteY7" fmla="*/ 4316819 h 5890437"/>
                <a:gd name="connsiteX8" fmla="*/ 499730 w 4784651"/>
                <a:gd name="connsiteY8" fmla="*/ 4976037 h 5890437"/>
                <a:gd name="connsiteX9" fmla="*/ 1754372 w 4784651"/>
                <a:gd name="connsiteY9" fmla="*/ 5199321 h 5890437"/>
                <a:gd name="connsiteX10" fmla="*/ 1945758 w 4784651"/>
                <a:gd name="connsiteY10" fmla="*/ 5890437 h 5890437"/>
                <a:gd name="connsiteX11" fmla="*/ 4784651 w 4784651"/>
                <a:gd name="connsiteY11" fmla="*/ 5858540 h 5890437"/>
                <a:gd name="connsiteX12" fmla="*/ 4561367 w 4784651"/>
                <a:gd name="connsiteY12" fmla="*/ 4189228 h 5890437"/>
                <a:gd name="connsiteX13" fmla="*/ 3030279 w 4784651"/>
                <a:gd name="connsiteY13" fmla="*/ 0 h 5890437"/>
                <a:gd name="connsiteX0" fmla="*/ 3030279 w 4784651"/>
                <a:gd name="connsiteY0" fmla="*/ 114 h 5890551"/>
                <a:gd name="connsiteX1" fmla="*/ 765544 w 4784651"/>
                <a:gd name="connsiteY1" fmla="*/ 1935240 h 5890551"/>
                <a:gd name="connsiteX2" fmla="*/ 0 w 4784651"/>
                <a:gd name="connsiteY2" fmla="*/ 3051658 h 5890551"/>
                <a:gd name="connsiteX3" fmla="*/ 510363 w 4784651"/>
                <a:gd name="connsiteY3" fmla="*/ 3328105 h 5890551"/>
                <a:gd name="connsiteX4" fmla="*/ 297711 w 4784651"/>
                <a:gd name="connsiteY4" fmla="*/ 3657714 h 5890551"/>
                <a:gd name="connsiteX5" fmla="*/ 489097 w 4784651"/>
                <a:gd name="connsiteY5" fmla="*/ 3870365 h 5890551"/>
                <a:gd name="connsiteX6" fmla="*/ 372139 w 4784651"/>
                <a:gd name="connsiteY6" fmla="*/ 4061751 h 5890551"/>
                <a:gd name="connsiteX7" fmla="*/ 563525 w 4784651"/>
                <a:gd name="connsiteY7" fmla="*/ 4316933 h 5890551"/>
                <a:gd name="connsiteX8" fmla="*/ 499730 w 4784651"/>
                <a:gd name="connsiteY8" fmla="*/ 4976151 h 5890551"/>
                <a:gd name="connsiteX9" fmla="*/ 1754372 w 4784651"/>
                <a:gd name="connsiteY9" fmla="*/ 5199435 h 5890551"/>
                <a:gd name="connsiteX10" fmla="*/ 1945758 w 4784651"/>
                <a:gd name="connsiteY10" fmla="*/ 5890551 h 5890551"/>
                <a:gd name="connsiteX11" fmla="*/ 4784651 w 4784651"/>
                <a:gd name="connsiteY11" fmla="*/ 5858654 h 5890551"/>
                <a:gd name="connsiteX12" fmla="*/ 4561367 w 4784651"/>
                <a:gd name="connsiteY12" fmla="*/ 4189342 h 5890551"/>
                <a:gd name="connsiteX13" fmla="*/ 3030279 w 4784651"/>
                <a:gd name="connsiteY13" fmla="*/ 114 h 5890551"/>
                <a:gd name="connsiteX0" fmla="*/ 3030279 w 4784651"/>
                <a:gd name="connsiteY0" fmla="*/ 398 h 5890835"/>
                <a:gd name="connsiteX1" fmla="*/ 765544 w 4784651"/>
                <a:gd name="connsiteY1" fmla="*/ 1935524 h 5890835"/>
                <a:gd name="connsiteX2" fmla="*/ 0 w 4784651"/>
                <a:gd name="connsiteY2" fmla="*/ 3051942 h 5890835"/>
                <a:gd name="connsiteX3" fmla="*/ 510363 w 4784651"/>
                <a:gd name="connsiteY3" fmla="*/ 3328389 h 5890835"/>
                <a:gd name="connsiteX4" fmla="*/ 297711 w 4784651"/>
                <a:gd name="connsiteY4" fmla="*/ 3657998 h 5890835"/>
                <a:gd name="connsiteX5" fmla="*/ 489097 w 4784651"/>
                <a:gd name="connsiteY5" fmla="*/ 3870649 h 5890835"/>
                <a:gd name="connsiteX6" fmla="*/ 372139 w 4784651"/>
                <a:gd name="connsiteY6" fmla="*/ 4062035 h 5890835"/>
                <a:gd name="connsiteX7" fmla="*/ 563525 w 4784651"/>
                <a:gd name="connsiteY7" fmla="*/ 4317217 h 5890835"/>
                <a:gd name="connsiteX8" fmla="*/ 499730 w 4784651"/>
                <a:gd name="connsiteY8" fmla="*/ 4976435 h 5890835"/>
                <a:gd name="connsiteX9" fmla="*/ 1754372 w 4784651"/>
                <a:gd name="connsiteY9" fmla="*/ 5199719 h 5890835"/>
                <a:gd name="connsiteX10" fmla="*/ 1945758 w 4784651"/>
                <a:gd name="connsiteY10" fmla="*/ 5890835 h 5890835"/>
                <a:gd name="connsiteX11" fmla="*/ 4784651 w 4784651"/>
                <a:gd name="connsiteY11" fmla="*/ 5858938 h 5890835"/>
                <a:gd name="connsiteX12" fmla="*/ 4561367 w 4784651"/>
                <a:gd name="connsiteY12" fmla="*/ 4189626 h 5890835"/>
                <a:gd name="connsiteX13" fmla="*/ 3030279 w 4784651"/>
                <a:gd name="connsiteY13" fmla="*/ 398 h 5890835"/>
                <a:gd name="connsiteX0" fmla="*/ 3030279 w 5042277"/>
                <a:gd name="connsiteY0" fmla="*/ 663 h 5891100"/>
                <a:gd name="connsiteX1" fmla="*/ 765544 w 5042277"/>
                <a:gd name="connsiteY1" fmla="*/ 1935789 h 5891100"/>
                <a:gd name="connsiteX2" fmla="*/ 0 w 5042277"/>
                <a:gd name="connsiteY2" fmla="*/ 3052207 h 5891100"/>
                <a:gd name="connsiteX3" fmla="*/ 510363 w 5042277"/>
                <a:gd name="connsiteY3" fmla="*/ 3328654 h 5891100"/>
                <a:gd name="connsiteX4" fmla="*/ 297711 w 5042277"/>
                <a:gd name="connsiteY4" fmla="*/ 3658263 h 5891100"/>
                <a:gd name="connsiteX5" fmla="*/ 489097 w 5042277"/>
                <a:gd name="connsiteY5" fmla="*/ 3870914 h 5891100"/>
                <a:gd name="connsiteX6" fmla="*/ 372139 w 5042277"/>
                <a:gd name="connsiteY6" fmla="*/ 4062300 h 5891100"/>
                <a:gd name="connsiteX7" fmla="*/ 563525 w 5042277"/>
                <a:gd name="connsiteY7" fmla="*/ 4317482 h 5891100"/>
                <a:gd name="connsiteX8" fmla="*/ 499730 w 5042277"/>
                <a:gd name="connsiteY8" fmla="*/ 4976700 h 5891100"/>
                <a:gd name="connsiteX9" fmla="*/ 1754372 w 5042277"/>
                <a:gd name="connsiteY9" fmla="*/ 5199984 h 5891100"/>
                <a:gd name="connsiteX10" fmla="*/ 1945758 w 5042277"/>
                <a:gd name="connsiteY10" fmla="*/ 5891100 h 5891100"/>
                <a:gd name="connsiteX11" fmla="*/ 4784651 w 5042277"/>
                <a:gd name="connsiteY11" fmla="*/ 5859203 h 5891100"/>
                <a:gd name="connsiteX12" fmla="*/ 4561367 w 5042277"/>
                <a:gd name="connsiteY12" fmla="*/ 4189891 h 5891100"/>
                <a:gd name="connsiteX13" fmla="*/ 3030279 w 5042277"/>
                <a:gd name="connsiteY13" fmla="*/ 663 h 5891100"/>
                <a:gd name="connsiteX0" fmla="*/ 3030279 w 5316637"/>
                <a:gd name="connsiteY0" fmla="*/ 1079 h 5891516"/>
                <a:gd name="connsiteX1" fmla="*/ 765544 w 5316637"/>
                <a:gd name="connsiteY1" fmla="*/ 1936205 h 5891516"/>
                <a:gd name="connsiteX2" fmla="*/ 0 w 5316637"/>
                <a:gd name="connsiteY2" fmla="*/ 3052623 h 5891516"/>
                <a:gd name="connsiteX3" fmla="*/ 510363 w 5316637"/>
                <a:gd name="connsiteY3" fmla="*/ 3329070 h 5891516"/>
                <a:gd name="connsiteX4" fmla="*/ 297711 w 5316637"/>
                <a:gd name="connsiteY4" fmla="*/ 3658679 h 5891516"/>
                <a:gd name="connsiteX5" fmla="*/ 489097 w 5316637"/>
                <a:gd name="connsiteY5" fmla="*/ 3871330 h 5891516"/>
                <a:gd name="connsiteX6" fmla="*/ 372139 w 5316637"/>
                <a:gd name="connsiteY6" fmla="*/ 4062716 h 5891516"/>
                <a:gd name="connsiteX7" fmla="*/ 563525 w 5316637"/>
                <a:gd name="connsiteY7" fmla="*/ 4317898 h 5891516"/>
                <a:gd name="connsiteX8" fmla="*/ 499730 w 5316637"/>
                <a:gd name="connsiteY8" fmla="*/ 4977116 h 5891516"/>
                <a:gd name="connsiteX9" fmla="*/ 1754372 w 5316637"/>
                <a:gd name="connsiteY9" fmla="*/ 5200400 h 5891516"/>
                <a:gd name="connsiteX10" fmla="*/ 1945758 w 5316637"/>
                <a:gd name="connsiteY10" fmla="*/ 5891516 h 5891516"/>
                <a:gd name="connsiteX11" fmla="*/ 4784651 w 5316637"/>
                <a:gd name="connsiteY11" fmla="*/ 5859619 h 5891516"/>
                <a:gd name="connsiteX12" fmla="*/ 4890977 w 5316637"/>
                <a:gd name="connsiteY12" fmla="*/ 3520456 h 5891516"/>
                <a:gd name="connsiteX13" fmla="*/ 3030279 w 5316637"/>
                <a:gd name="connsiteY13" fmla="*/ 1079 h 5891516"/>
                <a:gd name="connsiteX0" fmla="*/ 3030279 w 5338934"/>
                <a:gd name="connsiteY0" fmla="*/ 561 h 5890998"/>
                <a:gd name="connsiteX1" fmla="*/ 765544 w 5338934"/>
                <a:gd name="connsiteY1" fmla="*/ 1935687 h 5890998"/>
                <a:gd name="connsiteX2" fmla="*/ 0 w 5338934"/>
                <a:gd name="connsiteY2" fmla="*/ 3052105 h 5890998"/>
                <a:gd name="connsiteX3" fmla="*/ 510363 w 5338934"/>
                <a:gd name="connsiteY3" fmla="*/ 3328552 h 5890998"/>
                <a:gd name="connsiteX4" fmla="*/ 297711 w 5338934"/>
                <a:gd name="connsiteY4" fmla="*/ 3658161 h 5890998"/>
                <a:gd name="connsiteX5" fmla="*/ 489097 w 5338934"/>
                <a:gd name="connsiteY5" fmla="*/ 3870812 h 5890998"/>
                <a:gd name="connsiteX6" fmla="*/ 372139 w 5338934"/>
                <a:gd name="connsiteY6" fmla="*/ 4062198 h 5890998"/>
                <a:gd name="connsiteX7" fmla="*/ 563525 w 5338934"/>
                <a:gd name="connsiteY7" fmla="*/ 4317380 h 5890998"/>
                <a:gd name="connsiteX8" fmla="*/ 499730 w 5338934"/>
                <a:gd name="connsiteY8" fmla="*/ 4976598 h 5890998"/>
                <a:gd name="connsiteX9" fmla="*/ 1754372 w 5338934"/>
                <a:gd name="connsiteY9" fmla="*/ 5199882 h 5890998"/>
                <a:gd name="connsiteX10" fmla="*/ 1945758 w 5338934"/>
                <a:gd name="connsiteY10" fmla="*/ 5890998 h 5890998"/>
                <a:gd name="connsiteX11" fmla="*/ 4784651 w 5338934"/>
                <a:gd name="connsiteY11" fmla="*/ 5859101 h 5890998"/>
                <a:gd name="connsiteX12" fmla="*/ 4890977 w 5338934"/>
                <a:gd name="connsiteY12" fmla="*/ 3519938 h 5890998"/>
                <a:gd name="connsiteX13" fmla="*/ 3030279 w 5338934"/>
                <a:gd name="connsiteY13" fmla="*/ 561 h 5890998"/>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75 h 5890612"/>
                <a:gd name="connsiteX1" fmla="*/ 765544 w 5381346"/>
                <a:gd name="connsiteY1" fmla="*/ 1935301 h 5890612"/>
                <a:gd name="connsiteX2" fmla="*/ 0 w 5381346"/>
                <a:gd name="connsiteY2" fmla="*/ 3051719 h 5890612"/>
                <a:gd name="connsiteX3" fmla="*/ 510363 w 5381346"/>
                <a:gd name="connsiteY3" fmla="*/ 3328166 h 5890612"/>
                <a:gd name="connsiteX4" fmla="*/ 297711 w 5381346"/>
                <a:gd name="connsiteY4" fmla="*/ 3657775 h 5890612"/>
                <a:gd name="connsiteX5" fmla="*/ 489097 w 5381346"/>
                <a:gd name="connsiteY5" fmla="*/ 3870426 h 5890612"/>
                <a:gd name="connsiteX6" fmla="*/ 372139 w 5381346"/>
                <a:gd name="connsiteY6" fmla="*/ 4061812 h 5890612"/>
                <a:gd name="connsiteX7" fmla="*/ 563525 w 5381346"/>
                <a:gd name="connsiteY7" fmla="*/ 4316994 h 5890612"/>
                <a:gd name="connsiteX8" fmla="*/ 499730 w 5381346"/>
                <a:gd name="connsiteY8" fmla="*/ 4976212 h 5890612"/>
                <a:gd name="connsiteX9" fmla="*/ 1754372 w 5381346"/>
                <a:gd name="connsiteY9" fmla="*/ 5199496 h 5890612"/>
                <a:gd name="connsiteX10" fmla="*/ 1945758 w 5381346"/>
                <a:gd name="connsiteY10" fmla="*/ 5890612 h 5890612"/>
                <a:gd name="connsiteX11" fmla="*/ 4784651 w 5381346"/>
                <a:gd name="connsiteY11" fmla="*/ 5858715 h 5890612"/>
                <a:gd name="connsiteX12" fmla="*/ 4890977 w 5381346"/>
                <a:gd name="connsiteY12" fmla="*/ 3519552 h 5890612"/>
                <a:gd name="connsiteX13" fmla="*/ 3030279 w 5381346"/>
                <a:gd name="connsiteY13" fmla="*/ 175 h 5890612"/>
                <a:gd name="connsiteX0" fmla="*/ 3030279 w 5381346"/>
                <a:gd name="connsiteY0" fmla="*/ 1733 h 5892170"/>
                <a:gd name="connsiteX1" fmla="*/ 0 w 5381346"/>
                <a:gd name="connsiteY1" fmla="*/ 3053277 h 5892170"/>
                <a:gd name="connsiteX2" fmla="*/ 510363 w 5381346"/>
                <a:gd name="connsiteY2" fmla="*/ 3329724 h 5892170"/>
                <a:gd name="connsiteX3" fmla="*/ 297711 w 5381346"/>
                <a:gd name="connsiteY3" fmla="*/ 3659333 h 5892170"/>
                <a:gd name="connsiteX4" fmla="*/ 489097 w 5381346"/>
                <a:gd name="connsiteY4" fmla="*/ 3871984 h 5892170"/>
                <a:gd name="connsiteX5" fmla="*/ 372139 w 5381346"/>
                <a:gd name="connsiteY5" fmla="*/ 4063370 h 5892170"/>
                <a:gd name="connsiteX6" fmla="*/ 563525 w 5381346"/>
                <a:gd name="connsiteY6" fmla="*/ 4318552 h 5892170"/>
                <a:gd name="connsiteX7" fmla="*/ 499730 w 5381346"/>
                <a:gd name="connsiteY7" fmla="*/ 4977770 h 5892170"/>
                <a:gd name="connsiteX8" fmla="*/ 1754372 w 5381346"/>
                <a:gd name="connsiteY8" fmla="*/ 5201054 h 5892170"/>
                <a:gd name="connsiteX9" fmla="*/ 1945758 w 5381346"/>
                <a:gd name="connsiteY9" fmla="*/ 5892170 h 5892170"/>
                <a:gd name="connsiteX10" fmla="*/ 4784651 w 5381346"/>
                <a:gd name="connsiteY10" fmla="*/ 5860273 h 5892170"/>
                <a:gd name="connsiteX11" fmla="*/ 4890977 w 5381346"/>
                <a:gd name="connsiteY11" fmla="*/ 3521110 h 5892170"/>
                <a:gd name="connsiteX12" fmla="*/ 3030279 w 5381346"/>
                <a:gd name="connsiteY12" fmla="*/ 1733 h 5892170"/>
                <a:gd name="connsiteX0" fmla="*/ 3030279 w 5381346"/>
                <a:gd name="connsiteY0" fmla="*/ 4 h 5890441"/>
                <a:gd name="connsiteX1" fmla="*/ 0 w 5381346"/>
                <a:gd name="connsiteY1" fmla="*/ 3051548 h 5890441"/>
                <a:gd name="connsiteX2" fmla="*/ 510363 w 5381346"/>
                <a:gd name="connsiteY2" fmla="*/ 3327995 h 5890441"/>
                <a:gd name="connsiteX3" fmla="*/ 297711 w 5381346"/>
                <a:gd name="connsiteY3" fmla="*/ 3657604 h 5890441"/>
                <a:gd name="connsiteX4" fmla="*/ 489097 w 5381346"/>
                <a:gd name="connsiteY4" fmla="*/ 3870255 h 5890441"/>
                <a:gd name="connsiteX5" fmla="*/ 372139 w 5381346"/>
                <a:gd name="connsiteY5" fmla="*/ 4061641 h 5890441"/>
                <a:gd name="connsiteX6" fmla="*/ 563525 w 5381346"/>
                <a:gd name="connsiteY6" fmla="*/ 4316823 h 5890441"/>
                <a:gd name="connsiteX7" fmla="*/ 499730 w 5381346"/>
                <a:gd name="connsiteY7" fmla="*/ 4976041 h 5890441"/>
                <a:gd name="connsiteX8" fmla="*/ 1754372 w 5381346"/>
                <a:gd name="connsiteY8" fmla="*/ 5199325 h 5890441"/>
                <a:gd name="connsiteX9" fmla="*/ 1945758 w 5381346"/>
                <a:gd name="connsiteY9" fmla="*/ 5890441 h 5890441"/>
                <a:gd name="connsiteX10" fmla="*/ 4784651 w 5381346"/>
                <a:gd name="connsiteY10" fmla="*/ 5858544 h 5890441"/>
                <a:gd name="connsiteX11" fmla="*/ 4890977 w 5381346"/>
                <a:gd name="connsiteY11" fmla="*/ 3519381 h 5890441"/>
                <a:gd name="connsiteX12" fmla="*/ 3030279 w 5381346"/>
                <a:gd name="connsiteY12" fmla="*/ 4 h 5890441"/>
                <a:gd name="connsiteX0" fmla="*/ 3040277 w 5391344"/>
                <a:gd name="connsiteY0" fmla="*/ 4 h 5890441"/>
                <a:gd name="connsiteX1" fmla="*/ 9998 w 5391344"/>
                <a:gd name="connsiteY1" fmla="*/ 3051548 h 5890441"/>
                <a:gd name="connsiteX2" fmla="*/ 520361 w 5391344"/>
                <a:gd name="connsiteY2" fmla="*/ 3327995 h 5890441"/>
                <a:gd name="connsiteX3" fmla="*/ 307709 w 5391344"/>
                <a:gd name="connsiteY3" fmla="*/ 3657604 h 5890441"/>
                <a:gd name="connsiteX4" fmla="*/ 499095 w 5391344"/>
                <a:gd name="connsiteY4" fmla="*/ 3870255 h 5890441"/>
                <a:gd name="connsiteX5" fmla="*/ 382137 w 5391344"/>
                <a:gd name="connsiteY5" fmla="*/ 4061641 h 5890441"/>
                <a:gd name="connsiteX6" fmla="*/ 573523 w 5391344"/>
                <a:gd name="connsiteY6" fmla="*/ 4316823 h 5890441"/>
                <a:gd name="connsiteX7" fmla="*/ 509728 w 5391344"/>
                <a:gd name="connsiteY7" fmla="*/ 4976041 h 5890441"/>
                <a:gd name="connsiteX8" fmla="*/ 1764370 w 5391344"/>
                <a:gd name="connsiteY8" fmla="*/ 5199325 h 5890441"/>
                <a:gd name="connsiteX9" fmla="*/ 1955756 w 5391344"/>
                <a:gd name="connsiteY9" fmla="*/ 5890441 h 5890441"/>
                <a:gd name="connsiteX10" fmla="*/ 4794649 w 5391344"/>
                <a:gd name="connsiteY10" fmla="*/ 5858544 h 5890441"/>
                <a:gd name="connsiteX11" fmla="*/ 4900975 w 5391344"/>
                <a:gd name="connsiteY11" fmla="*/ 3519381 h 5890441"/>
                <a:gd name="connsiteX12" fmla="*/ 3040277 w 5391344"/>
                <a:gd name="connsiteY12" fmla="*/ 4 h 5890441"/>
                <a:gd name="connsiteX0" fmla="*/ 3040277 w 5391344"/>
                <a:gd name="connsiteY0" fmla="*/ 4 h 5890441"/>
                <a:gd name="connsiteX1" fmla="*/ 9998 w 5391344"/>
                <a:gd name="connsiteY1" fmla="*/ 3051548 h 5890441"/>
                <a:gd name="connsiteX2" fmla="*/ 520361 w 5391344"/>
                <a:gd name="connsiteY2" fmla="*/ 3327995 h 5890441"/>
                <a:gd name="connsiteX3" fmla="*/ 307709 w 5391344"/>
                <a:gd name="connsiteY3" fmla="*/ 3657604 h 5890441"/>
                <a:gd name="connsiteX4" fmla="*/ 499095 w 5391344"/>
                <a:gd name="connsiteY4" fmla="*/ 3870255 h 5890441"/>
                <a:gd name="connsiteX5" fmla="*/ 382137 w 5391344"/>
                <a:gd name="connsiteY5" fmla="*/ 4061641 h 5890441"/>
                <a:gd name="connsiteX6" fmla="*/ 573523 w 5391344"/>
                <a:gd name="connsiteY6" fmla="*/ 4316823 h 5890441"/>
                <a:gd name="connsiteX7" fmla="*/ 509728 w 5391344"/>
                <a:gd name="connsiteY7" fmla="*/ 4976041 h 5890441"/>
                <a:gd name="connsiteX8" fmla="*/ 1764370 w 5391344"/>
                <a:gd name="connsiteY8" fmla="*/ 5199325 h 5890441"/>
                <a:gd name="connsiteX9" fmla="*/ 1955756 w 5391344"/>
                <a:gd name="connsiteY9" fmla="*/ 5890441 h 5890441"/>
                <a:gd name="connsiteX10" fmla="*/ 4794649 w 5391344"/>
                <a:gd name="connsiteY10" fmla="*/ 5858544 h 5890441"/>
                <a:gd name="connsiteX11" fmla="*/ 4900975 w 5391344"/>
                <a:gd name="connsiteY11" fmla="*/ 3519381 h 5890441"/>
                <a:gd name="connsiteX12" fmla="*/ 3040277 w 5391344"/>
                <a:gd name="connsiteY12" fmla="*/ 4 h 5890441"/>
                <a:gd name="connsiteX0" fmla="*/ 3030279 w 5381346"/>
                <a:gd name="connsiteY0" fmla="*/ 92120 h 5982557"/>
                <a:gd name="connsiteX1" fmla="*/ 914399 w 5381346"/>
                <a:gd name="connsiteY1" fmla="*/ 1187274 h 5982557"/>
                <a:gd name="connsiteX2" fmla="*/ 0 w 5381346"/>
                <a:gd name="connsiteY2" fmla="*/ 3143664 h 5982557"/>
                <a:gd name="connsiteX3" fmla="*/ 510363 w 5381346"/>
                <a:gd name="connsiteY3" fmla="*/ 3420111 h 5982557"/>
                <a:gd name="connsiteX4" fmla="*/ 297711 w 5381346"/>
                <a:gd name="connsiteY4" fmla="*/ 3749720 h 5982557"/>
                <a:gd name="connsiteX5" fmla="*/ 489097 w 5381346"/>
                <a:gd name="connsiteY5" fmla="*/ 3962371 h 5982557"/>
                <a:gd name="connsiteX6" fmla="*/ 372139 w 5381346"/>
                <a:gd name="connsiteY6" fmla="*/ 4153757 h 5982557"/>
                <a:gd name="connsiteX7" fmla="*/ 563525 w 5381346"/>
                <a:gd name="connsiteY7" fmla="*/ 4408939 h 5982557"/>
                <a:gd name="connsiteX8" fmla="*/ 499730 w 5381346"/>
                <a:gd name="connsiteY8" fmla="*/ 5068157 h 5982557"/>
                <a:gd name="connsiteX9" fmla="*/ 1754372 w 5381346"/>
                <a:gd name="connsiteY9" fmla="*/ 5291441 h 5982557"/>
                <a:gd name="connsiteX10" fmla="*/ 1945758 w 5381346"/>
                <a:gd name="connsiteY10" fmla="*/ 5982557 h 5982557"/>
                <a:gd name="connsiteX11" fmla="*/ 4784651 w 5381346"/>
                <a:gd name="connsiteY11" fmla="*/ 5950660 h 5982557"/>
                <a:gd name="connsiteX12" fmla="*/ 4890977 w 5381346"/>
                <a:gd name="connsiteY12" fmla="*/ 3611497 h 5982557"/>
                <a:gd name="connsiteX13" fmla="*/ 3030279 w 5381346"/>
                <a:gd name="connsiteY13" fmla="*/ 92120 h 5982557"/>
                <a:gd name="connsiteX0" fmla="*/ 3030279 w 5381346"/>
                <a:gd name="connsiteY0" fmla="*/ 94250 h 5984687"/>
                <a:gd name="connsiteX1" fmla="*/ 914399 w 5381346"/>
                <a:gd name="connsiteY1" fmla="*/ 1189404 h 5984687"/>
                <a:gd name="connsiteX2" fmla="*/ 0 w 5381346"/>
                <a:gd name="connsiteY2" fmla="*/ 3145794 h 5984687"/>
                <a:gd name="connsiteX3" fmla="*/ 510363 w 5381346"/>
                <a:gd name="connsiteY3" fmla="*/ 3422241 h 5984687"/>
                <a:gd name="connsiteX4" fmla="*/ 297711 w 5381346"/>
                <a:gd name="connsiteY4" fmla="*/ 3751850 h 5984687"/>
                <a:gd name="connsiteX5" fmla="*/ 489097 w 5381346"/>
                <a:gd name="connsiteY5" fmla="*/ 3964501 h 5984687"/>
                <a:gd name="connsiteX6" fmla="*/ 372139 w 5381346"/>
                <a:gd name="connsiteY6" fmla="*/ 4155887 h 5984687"/>
                <a:gd name="connsiteX7" fmla="*/ 563525 w 5381346"/>
                <a:gd name="connsiteY7" fmla="*/ 4411069 h 5984687"/>
                <a:gd name="connsiteX8" fmla="*/ 499730 w 5381346"/>
                <a:gd name="connsiteY8" fmla="*/ 5070287 h 5984687"/>
                <a:gd name="connsiteX9" fmla="*/ 1754372 w 5381346"/>
                <a:gd name="connsiteY9" fmla="*/ 5293571 h 5984687"/>
                <a:gd name="connsiteX10" fmla="*/ 1945758 w 5381346"/>
                <a:gd name="connsiteY10" fmla="*/ 5984687 h 5984687"/>
                <a:gd name="connsiteX11" fmla="*/ 4784651 w 5381346"/>
                <a:gd name="connsiteY11" fmla="*/ 5952790 h 5984687"/>
                <a:gd name="connsiteX12" fmla="*/ 4890977 w 5381346"/>
                <a:gd name="connsiteY12" fmla="*/ 3613627 h 5984687"/>
                <a:gd name="connsiteX13" fmla="*/ 3030279 w 5381346"/>
                <a:gd name="connsiteY13" fmla="*/ 94250 h 5984687"/>
                <a:gd name="connsiteX0" fmla="*/ 3030279 w 5381346"/>
                <a:gd name="connsiteY0" fmla="*/ 0 h 5890437"/>
                <a:gd name="connsiteX1" fmla="*/ 914399 w 5381346"/>
                <a:gd name="connsiteY1" fmla="*/ 1095154 h 5890437"/>
                <a:gd name="connsiteX2" fmla="*/ 0 w 5381346"/>
                <a:gd name="connsiteY2" fmla="*/ 3051544 h 5890437"/>
                <a:gd name="connsiteX3" fmla="*/ 510363 w 5381346"/>
                <a:gd name="connsiteY3" fmla="*/ 3327991 h 5890437"/>
                <a:gd name="connsiteX4" fmla="*/ 297711 w 5381346"/>
                <a:gd name="connsiteY4" fmla="*/ 3657600 h 5890437"/>
                <a:gd name="connsiteX5" fmla="*/ 489097 w 5381346"/>
                <a:gd name="connsiteY5" fmla="*/ 3870251 h 5890437"/>
                <a:gd name="connsiteX6" fmla="*/ 372139 w 5381346"/>
                <a:gd name="connsiteY6" fmla="*/ 4061637 h 5890437"/>
                <a:gd name="connsiteX7" fmla="*/ 563525 w 5381346"/>
                <a:gd name="connsiteY7" fmla="*/ 4316819 h 5890437"/>
                <a:gd name="connsiteX8" fmla="*/ 499730 w 5381346"/>
                <a:gd name="connsiteY8" fmla="*/ 4976037 h 5890437"/>
                <a:gd name="connsiteX9" fmla="*/ 1754372 w 5381346"/>
                <a:gd name="connsiteY9" fmla="*/ 5199321 h 5890437"/>
                <a:gd name="connsiteX10" fmla="*/ 1945758 w 5381346"/>
                <a:gd name="connsiteY10" fmla="*/ 5890437 h 5890437"/>
                <a:gd name="connsiteX11" fmla="*/ 4784651 w 5381346"/>
                <a:gd name="connsiteY11" fmla="*/ 5858540 h 5890437"/>
                <a:gd name="connsiteX12" fmla="*/ 4890977 w 5381346"/>
                <a:gd name="connsiteY12" fmla="*/ 3519377 h 5890437"/>
                <a:gd name="connsiteX13" fmla="*/ 3030279 w 5381346"/>
                <a:gd name="connsiteY13" fmla="*/ 0 h 5890437"/>
                <a:gd name="connsiteX0" fmla="*/ 3030279 w 5381346"/>
                <a:gd name="connsiteY0" fmla="*/ 0 h 5890437"/>
                <a:gd name="connsiteX1" fmla="*/ 914399 w 5381346"/>
                <a:gd name="connsiteY1" fmla="*/ 1095154 h 5890437"/>
                <a:gd name="connsiteX2" fmla="*/ 0 w 5381346"/>
                <a:gd name="connsiteY2" fmla="*/ 3051544 h 5890437"/>
                <a:gd name="connsiteX3" fmla="*/ 510363 w 5381346"/>
                <a:gd name="connsiteY3" fmla="*/ 3327991 h 5890437"/>
                <a:gd name="connsiteX4" fmla="*/ 297711 w 5381346"/>
                <a:gd name="connsiteY4" fmla="*/ 3657600 h 5890437"/>
                <a:gd name="connsiteX5" fmla="*/ 489097 w 5381346"/>
                <a:gd name="connsiteY5" fmla="*/ 3870251 h 5890437"/>
                <a:gd name="connsiteX6" fmla="*/ 372139 w 5381346"/>
                <a:gd name="connsiteY6" fmla="*/ 4061637 h 5890437"/>
                <a:gd name="connsiteX7" fmla="*/ 563525 w 5381346"/>
                <a:gd name="connsiteY7" fmla="*/ 4316819 h 5890437"/>
                <a:gd name="connsiteX8" fmla="*/ 499730 w 5381346"/>
                <a:gd name="connsiteY8" fmla="*/ 4976037 h 5890437"/>
                <a:gd name="connsiteX9" fmla="*/ 1754372 w 5381346"/>
                <a:gd name="connsiteY9" fmla="*/ 5199321 h 5890437"/>
                <a:gd name="connsiteX10" fmla="*/ 1945758 w 5381346"/>
                <a:gd name="connsiteY10" fmla="*/ 5890437 h 5890437"/>
                <a:gd name="connsiteX11" fmla="*/ 4784651 w 5381346"/>
                <a:gd name="connsiteY11" fmla="*/ 5858540 h 5890437"/>
                <a:gd name="connsiteX12" fmla="*/ 4890977 w 5381346"/>
                <a:gd name="connsiteY12" fmla="*/ 3519377 h 5890437"/>
                <a:gd name="connsiteX13" fmla="*/ 3030279 w 5381346"/>
                <a:gd name="connsiteY13"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90128 w 5381793"/>
                <a:gd name="connsiteY1" fmla="*/ 1098883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90128 w 5381793"/>
                <a:gd name="connsiteY1" fmla="*/ 1098883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64 w 5381831"/>
                <a:gd name="connsiteY0" fmla="*/ 0 h 5890437"/>
                <a:gd name="connsiteX1" fmla="*/ 890166 w 5381831"/>
                <a:gd name="connsiteY1" fmla="*/ 1098883 h 5890437"/>
                <a:gd name="connsiteX2" fmla="*/ 607506 w 5381831"/>
                <a:gd name="connsiteY2" fmla="*/ 2172770 h 5890437"/>
                <a:gd name="connsiteX3" fmla="*/ 485 w 5381831"/>
                <a:gd name="connsiteY3" fmla="*/ 3051544 h 5890437"/>
                <a:gd name="connsiteX4" fmla="*/ 510848 w 5381831"/>
                <a:gd name="connsiteY4" fmla="*/ 3327991 h 5890437"/>
                <a:gd name="connsiteX5" fmla="*/ 298196 w 5381831"/>
                <a:gd name="connsiteY5" fmla="*/ 3657600 h 5890437"/>
                <a:gd name="connsiteX6" fmla="*/ 489582 w 5381831"/>
                <a:gd name="connsiteY6" fmla="*/ 3870251 h 5890437"/>
                <a:gd name="connsiteX7" fmla="*/ 372624 w 5381831"/>
                <a:gd name="connsiteY7" fmla="*/ 4061637 h 5890437"/>
                <a:gd name="connsiteX8" fmla="*/ 564010 w 5381831"/>
                <a:gd name="connsiteY8" fmla="*/ 4316819 h 5890437"/>
                <a:gd name="connsiteX9" fmla="*/ 500215 w 5381831"/>
                <a:gd name="connsiteY9" fmla="*/ 4976037 h 5890437"/>
                <a:gd name="connsiteX10" fmla="*/ 1754857 w 5381831"/>
                <a:gd name="connsiteY10" fmla="*/ 5199321 h 5890437"/>
                <a:gd name="connsiteX11" fmla="*/ 1946243 w 5381831"/>
                <a:gd name="connsiteY11" fmla="*/ 5890437 h 5890437"/>
                <a:gd name="connsiteX12" fmla="*/ 4785136 w 5381831"/>
                <a:gd name="connsiteY12" fmla="*/ 5858540 h 5890437"/>
                <a:gd name="connsiteX13" fmla="*/ 4891462 w 5381831"/>
                <a:gd name="connsiteY13" fmla="*/ 3519377 h 5890437"/>
                <a:gd name="connsiteX14" fmla="*/ 3030764 w 5381831"/>
                <a:gd name="connsiteY14" fmla="*/ 0 h 5890437"/>
                <a:gd name="connsiteX0" fmla="*/ 3030764 w 5381831"/>
                <a:gd name="connsiteY0" fmla="*/ 0 h 5890437"/>
                <a:gd name="connsiteX1" fmla="*/ 890166 w 5381831"/>
                <a:gd name="connsiteY1" fmla="*/ 1098883 h 5890437"/>
                <a:gd name="connsiteX2" fmla="*/ 607506 w 5381831"/>
                <a:gd name="connsiteY2" fmla="*/ 2172770 h 5890437"/>
                <a:gd name="connsiteX3" fmla="*/ 485 w 5381831"/>
                <a:gd name="connsiteY3" fmla="*/ 3051544 h 5890437"/>
                <a:gd name="connsiteX4" fmla="*/ 510848 w 5381831"/>
                <a:gd name="connsiteY4" fmla="*/ 3327991 h 5890437"/>
                <a:gd name="connsiteX5" fmla="*/ 298196 w 5381831"/>
                <a:gd name="connsiteY5" fmla="*/ 3657600 h 5890437"/>
                <a:gd name="connsiteX6" fmla="*/ 489582 w 5381831"/>
                <a:gd name="connsiteY6" fmla="*/ 3870251 h 5890437"/>
                <a:gd name="connsiteX7" fmla="*/ 372624 w 5381831"/>
                <a:gd name="connsiteY7" fmla="*/ 4061637 h 5890437"/>
                <a:gd name="connsiteX8" fmla="*/ 564010 w 5381831"/>
                <a:gd name="connsiteY8" fmla="*/ 4316819 h 5890437"/>
                <a:gd name="connsiteX9" fmla="*/ 500215 w 5381831"/>
                <a:gd name="connsiteY9" fmla="*/ 4976037 h 5890437"/>
                <a:gd name="connsiteX10" fmla="*/ 1754857 w 5381831"/>
                <a:gd name="connsiteY10" fmla="*/ 5199321 h 5890437"/>
                <a:gd name="connsiteX11" fmla="*/ 1946243 w 5381831"/>
                <a:gd name="connsiteY11" fmla="*/ 5890437 h 5890437"/>
                <a:gd name="connsiteX12" fmla="*/ 4785136 w 5381831"/>
                <a:gd name="connsiteY12" fmla="*/ 5858540 h 5890437"/>
                <a:gd name="connsiteX13" fmla="*/ 4891462 w 5381831"/>
                <a:gd name="connsiteY13" fmla="*/ 3519377 h 5890437"/>
                <a:gd name="connsiteX14" fmla="*/ 3030764 w 5381831"/>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765 w 5381832"/>
                <a:gd name="connsiteY0" fmla="*/ 0 h 5890437"/>
                <a:gd name="connsiteX1" fmla="*/ 890167 w 5381832"/>
                <a:gd name="connsiteY1" fmla="*/ 1098883 h 5890437"/>
                <a:gd name="connsiteX2" fmla="*/ 672821 w 5381832"/>
                <a:gd name="connsiteY2" fmla="*/ 2220272 h 5890437"/>
                <a:gd name="connsiteX3" fmla="*/ 486 w 5381832"/>
                <a:gd name="connsiteY3" fmla="*/ 3051544 h 5890437"/>
                <a:gd name="connsiteX4" fmla="*/ 510849 w 5381832"/>
                <a:gd name="connsiteY4" fmla="*/ 3327991 h 5890437"/>
                <a:gd name="connsiteX5" fmla="*/ 339761 w 5381832"/>
                <a:gd name="connsiteY5" fmla="*/ 3734790 h 5890437"/>
                <a:gd name="connsiteX6" fmla="*/ 531147 w 5381832"/>
                <a:gd name="connsiteY6" fmla="*/ 3870251 h 5890437"/>
                <a:gd name="connsiteX7" fmla="*/ 372625 w 5381832"/>
                <a:gd name="connsiteY7" fmla="*/ 4061637 h 5890437"/>
                <a:gd name="connsiteX8" fmla="*/ 564011 w 5381832"/>
                <a:gd name="connsiteY8" fmla="*/ 4316819 h 5890437"/>
                <a:gd name="connsiteX9" fmla="*/ 500216 w 5381832"/>
                <a:gd name="connsiteY9" fmla="*/ 4976037 h 5890437"/>
                <a:gd name="connsiteX10" fmla="*/ 1754858 w 5381832"/>
                <a:gd name="connsiteY10" fmla="*/ 5039004 h 5890437"/>
                <a:gd name="connsiteX11" fmla="*/ 1946244 w 5381832"/>
                <a:gd name="connsiteY11" fmla="*/ 5890437 h 5890437"/>
                <a:gd name="connsiteX12" fmla="*/ 4785137 w 5381832"/>
                <a:gd name="connsiteY12" fmla="*/ 5858540 h 5890437"/>
                <a:gd name="connsiteX13" fmla="*/ 4891463 w 5381832"/>
                <a:gd name="connsiteY13" fmla="*/ 3519377 h 5890437"/>
                <a:gd name="connsiteX14" fmla="*/ 3030765 w 5381832"/>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72451 w 5381929"/>
                <a:gd name="connsiteY1" fmla="*/ 1057320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72451 w 5381929"/>
                <a:gd name="connsiteY1" fmla="*/ 1057320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81633 w 5381929"/>
                <a:gd name="connsiteY1" fmla="*/ 920842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81633 w 5381929"/>
                <a:gd name="connsiteY1" fmla="*/ 920842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1751 h 5892188"/>
                <a:gd name="connsiteX1" fmla="*/ 927042 w 5381929"/>
                <a:gd name="connsiteY1" fmla="*/ 868002 h 5892188"/>
                <a:gd name="connsiteX2" fmla="*/ 672918 w 5381929"/>
                <a:gd name="connsiteY2" fmla="*/ 2222023 h 5892188"/>
                <a:gd name="connsiteX3" fmla="*/ 583 w 5381929"/>
                <a:gd name="connsiteY3" fmla="*/ 3053295 h 5892188"/>
                <a:gd name="connsiteX4" fmla="*/ 510946 w 5381929"/>
                <a:gd name="connsiteY4" fmla="*/ 3329742 h 5892188"/>
                <a:gd name="connsiteX5" fmla="*/ 339858 w 5381929"/>
                <a:gd name="connsiteY5" fmla="*/ 3736541 h 5892188"/>
                <a:gd name="connsiteX6" fmla="*/ 531244 w 5381929"/>
                <a:gd name="connsiteY6" fmla="*/ 3872002 h 5892188"/>
                <a:gd name="connsiteX7" fmla="*/ 372722 w 5381929"/>
                <a:gd name="connsiteY7" fmla="*/ 4063388 h 5892188"/>
                <a:gd name="connsiteX8" fmla="*/ 564108 w 5381929"/>
                <a:gd name="connsiteY8" fmla="*/ 4318570 h 5892188"/>
                <a:gd name="connsiteX9" fmla="*/ 500313 w 5381929"/>
                <a:gd name="connsiteY9" fmla="*/ 4977788 h 5892188"/>
                <a:gd name="connsiteX10" fmla="*/ 1754955 w 5381929"/>
                <a:gd name="connsiteY10" fmla="*/ 5040755 h 5892188"/>
                <a:gd name="connsiteX11" fmla="*/ 1946341 w 5381929"/>
                <a:gd name="connsiteY11" fmla="*/ 5892188 h 5892188"/>
                <a:gd name="connsiteX12" fmla="*/ 4785234 w 5381929"/>
                <a:gd name="connsiteY12" fmla="*/ 5860291 h 5892188"/>
                <a:gd name="connsiteX13" fmla="*/ 4891560 w 5381929"/>
                <a:gd name="connsiteY13" fmla="*/ 3521128 h 5892188"/>
                <a:gd name="connsiteX14" fmla="*/ 3030862 w 5381929"/>
                <a:gd name="connsiteY14" fmla="*/ 1751 h 5892188"/>
                <a:gd name="connsiteX0" fmla="*/ 3031042 w 5382109"/>
                <a:gd name="connsiteY0" fmla="*/ 1751 h 5892188"/>
                <a:gd name="connsiteX1" fmla="*/ 927222 w 5382109"/>
                <a:gd name="connsiteY1" fmla="*/ 868002 h 5892188"/>
                <a:gd name="connsiteX2" fmla="*/ 577563 w 5382109"/>
                <a:gd name="connsiteY2" fmla="*/ 2303910 h 5892188"/>
                <a:gd name="connsiteX3" fmla="*/ 763 w 5382109"/>
                <a:gd name="connsiteY3" fmla="*/ 3053295 h 5892188"/>
                <a:gd name="connsiteX4" fmla="*/ 511126 w 5382109"/>
                <a:gd name="connsiteY4" fmla="*/ 3329742 h 5892188"/>
                <a:gd name="connsiteX5" fmla="*/ 340038 w 5382109"/>
                <a:gd name="connsiteY5" fmla="*/ 3736541 h 5892188"/>
                <a:gd name="connsiteX6" fmla="*/ 531424 w 5382109"/>
                <a:gd name="connsiteY6" fmla="*/ 3872002 h 5892188"/>
                <a:gd name="connsiteX7" fmla="*/ 372902 w 5382109"/>
                <a:gd name="connsiteY7" fmla="*/ 4063388 h 5892188"/>
                <a:gd name="connsiteX8" fmla="*/ 564288 w 5382109"/>
                <a:gd name="connsiteY8" fmla="*/ 4318570 h 5892188"/>
                <a:gd name="connsiteX9" fmla="*/ 500493 w 5382109"/>
                <a:gd name="connsiteY9" fmla="*/ 4977788 h 5892188"/>
                <a:gd name="connsiteX10" fmla="*/ 1755135 w 5382109"/>
                <a:gd name="connsiteY10" fmla="*/ 5040755 h 5892188"/>
                <a:gd name="connsiteX11" fmla="*/ 1946521 w 5382109"/>
                <a:gd name="connsiteY11" fmla="*/ 5892188 h 5892188"/>
                <a:gd name="connsiteX12" fmla="*/ 4785414 w 5382109"/>
                <a:gd name="connsiteY12" fmla="*/ 5860291 h 5892188"/>
                <a:gd name="connsiteX13" fmla="*/ 4891740 w 5382109"/>
                <a:gd name="connsiteY13" fmla="*/ 3521128 h 5892188"/>
                <a:gd name="connsiteX14" fmla="*/ 3031042 w 5382109"/>
                <a:gd name="connsiteY14" fmla="*/ 1751 h 5892188"/>
                <a:gd name="connsiteX0" fmla="*/ 3031042 w 5382109"/>
                <a:gd name="connsiteY0" fmla="*/ 2101 h 5892538"/>
                <a:gd name="connsiteX1" fmla="*/ 913575 w 5382109"/>
                <a:gd name="connsiteY1" fmla="*/ 827408 h 5892538"/>
                <a:gd name="connsiteX2" fmla="*/ 577563 w 5382109"/>
                <a:gd name="connsiteY2" fmla="*/ 2304260 h 5892538"/>
                <a:gd name="connsiteX3" fmla="*/ 763 w 5382109"/>
                <a:gd name="connsiteY3" fmla="*/ 3053645 h 5892538"/>
                <a:gd name="connsiteX4" fmla="*/ 511126 w 5382109"/>
                <a:gd name="connsiteY4" fmla="*/ 3330092 h 5892538"/>
                <a:gd name="connsiteX5" fmla="*/ 340038 w 5382109"/>
                <a:gd name="connsiteY5" fmla="*/ 3736891 h 5892538"/>
                <a:gd name="connsiteX6" fmla="*/ 531424 w 5382109"/>
                <a:gd name="connsiteY6" fmla="*/ 3872352 h 5892538"/>
                <a:gd name="connsiteX7" fmla="*/ 372902 w 5382109"/>
                <a:gd name="connsiteY7" fmla="*/ 4063738 h 5892538"/>
                <a:gd name="connsiteX8" fmla="*/ 564288 w 5382109"/>
                <a:gd name="connsiteY8" fmla="*/ 4318920 h 5892538"/>
                <a:gd name="connsiteX9" fmla="*/ 500493 w 5382109"/>
                <a:gd name="connsiteY9" fmla="*/ 4978138 h 5892538"/>
                <a:gd name="connsiteX10" fmla="*/ 1755135 w 5382109"/>
                <a:gd name="connsiteY10" fmla="*/ 5041105 h 5892538"/>
                <a:gd name="connsiteX11" fmla="*/ 1946521 w 5382109"/>
                <a:gd name="connsiteY11" fmla="*/ 5892538 h 5892538"/>
                <a:gd name="connsiteX12" fmla="*/ 4785414 w 5382109"/>
                <a:gd name="connsiteY12" fmla="*/ 5860641 h 5892538"/>
                <a:gd name="connsiteX13" fmla="*/ 4891740 w 5382109"/>
                <a:gd name="connsiteY13" fmla="*/ 3521478 h 5892538"/>
                <a:gd name="connsiteX14" fmla="*/ 3031042 w 5382109"/>
                <a:gd name="connsiteY14" fmla="*/ 2101 h 5892538"/>
                <a:gd name="connsiteX0" fmla="*/ 3031042 w 5382109"/>
                <a:gd name="connsiteY0" fmla="*/ 941 h 5891378"/>
                <a:gd name="connsiteX1" fmla="*/ 886280 w 5382109"/>
                <a:gd name="connsiteY1" fmla="*/ 1071908 h 5891378"/>
                <a:gd name="connsiteX2" fmla="*/ 577563 w 5382109"/>
                <a:gd name="connsiteY2" fmla="*/ 2303100 h 5891378"/>
                <a:gd name="connsiteX3" fmla="*/ 763 w 5382109"/>
                <a:gd name="connsiteY3" fmla="*/ 3052485 h 5891378"/>
                <a:gd name="connsiteX4" fmla="*/ 511126 w 5382109"/>
                <a:gd name="connsiteY4" fmla="*/ 3328932 h 5891378"/>
                <a:gd name="connsiteX5" fmla="*/ 340038 w 5382109"/>
                <a:gd name="connsiteY5" fmla="*/ 3735731 h 5891378"/>
                <a:gd name="connsiteX6" fmla="*/ 531424 w 5382109"/>
                <a:gd name="connsiteY6" fmla="*/ 3871192 h 5891378"/>
                <a:gd name="connsiteX7" fmla="*/ 372902 w 5382109"/>
                <a:gd name="connsiteY7" fmla="*/ 4062578 h 5891378"/>
                <a:gd name="connsiteX8" fmla="*/ 564288 w 5382109"/>
                <a:gd name="connsiteY8" fmla="*/ 4317760 h 5891378"/>
                <a:gd name="connsiteX9" fmla="*/ 500493 w 5382109"/>
                <a:gd name="connsiteY9" fmla="*/ 4976978 h 5891378"/>
                <a:gd name="connsiteX10" fmla="*/ 1755135 w 5382109"/>
                <a:gd name="connsiteY10" fmla="*/ 5039945 h 5891378"/>
                <a:gd name="connsiteX11" fmla="*/ 1946521 w 5382109"/>
                <a:gd name="connsiteY11" fmla="*/ 5891378 h 5891378"/>
                <a:gd name="connsiteX12" fmla="*/ 4785414 w 5382109"/>
                <a:gd name="connsiteY12" fmla="*/ 5859481 h 5891378"/>
                <a:gd name="connsiteX13" fmla="*/ 4891740 w 5382109"/>
                <a:gd name="connsiteY13" fmla="*/ 3520318 h 5891378"/>
                <a:gd name="connsiteX14" fmla="*/ 3031042 w 5382109"/>
                <a:gd name="connsiteY14" fmla="*/ 941 h 5891378"/>
                <a:gd name="connsiteX0" fmla="*/ 3031042 w 5382109"/>
                <a:gd name="connsiteY0" fmla="*/ 753 h 5891190"/>
                <a:gd name="connsiteX1" fmla="*/ 886280 w 5382109"/>
                <a:gd name="connsiteY1" fmla="*/ 1071720 h 5891190"/>
                <a:gd name="connsiteX2" fmla="*/ 577563 w 5382109"/>
                <a:gd name="connsiteY2" fmla="*/ 2302912 h 5891190"/>
                <a:gd name="connsiteX3" fmla="*/ 763 w 5382109"/>
                <a:gd name="connsiteY3" fmla="*/ 3052297 h 5891190"/>
                <a:gd name="connsiteX4" fmla="*/ 511126 w 5382109"/>
                <a:gd name="connsiteY4" fmla="*/ 3328744 h 5891190"/>
                <a:gd name="connsiteX5" fmla="*/ 340038 w 5382109"/>
                <a:gd name="connsiteY5" fmla="*/ 3735543 h 5891190"/>
                <a:gd name="connsiteX6" fmla="*/ 531424 w 5382109"/>
                <a:gd name="connsiteY6" fmla="*/ 3871004 h 5891190"/>
                <a:gd name="connsiteX7" fmla="*/ 372902 w 5382109"/>
                <a:gd name="connsiteY7" fmla="*/ 4062390 h 5891190"/>
                <a:gd name="connsiteX8" fmla="*/ 564288 w 5382109"/>
                <a:gd name="connsiteY8" fmla="*/ 4317572 h 5891190"/>
                <a:gd name="connsiteX9" fmla="*/ 500493 w 5382109"/>
                <a:gd name="connsiteY9" fmla="*/ 4976790 h 5891190"/>
                <a:gd name="connsiteX10" fmla="*/ 1755135 w 5382109"/>
                <a:gd name="connsiteY10" fmla="*/ 5039757 h 5891190"/>
                <a:gd name="connsiteX11" fmla="*/ 1946521 w 5382109"/>
                <a:gd name="connsiteY11" fmla="*/ 5891190 h 5891190"/>
                <a:gd name="connsiteX12" fmla="*/ 4785414 w 5382109"/>
                <a:gd name="connsiteY12" fmla="*/ 5859293 h 5891190"/>
                <a:gd name="connsiteX13" fmla="*/ 4891740 w 5382109"/>
                <a:gd name="connsiteY13" fmla="*/ 3520130 h 5891190"/>
                <a:gd name="connsiteX14" fmla="*/ 3031042 w 5382109"/>
                <a:gd name="connsiteY14" fmla="*/ 753 h 5891190"/>
                <a:gd name="connsiteX0" fmla="*/ 3031042 w 5382109"/>
                <a:gd name="connsiteY0" fmla="*/ 753 h 5891190"/>
                <a:gd name="connsiteX1" fmla="*/ 886280 w 5382109"/>
                <a:gd name="connsiteY1" fmla="*/ 1071720 h 5891190"/>
                <a:gd name="connsiteX2" fmla="*/ 577563 w 5382109"/>
                <a:gd name="connsiteY2" fmla="*/ 2302912 h 5891190"/>
                <a:gd name="connsiteX3" fmla="*/ 763 w 5382109"/>
                <a:gd name="connsiteY3" fmla="*/ 3052297 h 5891190"/>
                <a:gd name="connsiteX4" fmla="*/ 511126 w 5382109"/>
                <a:gd name="connsiteY4" fmla="*/ 3328744 h 5891190"/>
                <a:gd name="connsiteX5" fmla="*/ 340038 w 5382109"/>
                <a:gd name="connsiteY5" fmla="*/ 3735543 h 5891190"/>
                <a:gd name="connsiteX6" fmla="*/ 531424 w 5382109"/>
                <a:gd name="connsiteY6" fmla="*/ 3871004 h 5891190"/>
                <a:gd name="connsiteX7" fmla="*/ 372902 w 5382109"/>
                <a:gd name="connsiteY7" fmla="*/ 4062390 h 5891190"/>
                <a:gd name="connsiteX8" fmla="*/ 564288 w 5382109"/>
                <a:gd name="connsiteY8" fmla="*/ 4317572 h 5891190"/>
                <a:gd name="connsiteX9" fmla="*/ 500493 w 5382109"/>
                <a:gd name="connsiteY9" fmla="*/ 4976790 h 5891190"/>
                <a:gd name="connsiteX10" fmla="*/ 1755135 w 5382109"/>
                <a:gd name="connsiteY10" fmla="*/ 5039757 h 5891190"/>
                <a:gd name="connsiteX11" fmla="*/ 1946521 w 5382109"/>
                <a:gd name="connsiteY11" fmla="*/ 5891190 h 5891190"/>
                <a:gd name="connsiteX12" fmla="*/ 4785414 w 5382109"/>
                <a:gd name="connsiteY12" fmla="*/ 5859293 h 5891190"/>
                <a:gd name="connsiteX13" fmla="*/ 4891740 w 5382109"/>
                <a:gd name="connsiteY13" fmla="*/ 3520130 h 5891190"/>
                <a:gd name="connsiteX14" fmla="*/ 3031042 w 5382109"/>
                <a:gd name="connsiteY14" fmla="*/ 753 h 5891190"/>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627 h 5891064"/>
                <a:gd name="connsiteX1" fmla="*/ 777098 w 5382109"/>
                <a:gd name="connsiteY1" fmla="*/ 1180776 h 5891064"/>
                <a:gd name="connsiteX2" fmla="*/ 577563 w 5382109"/>
                <a:gd name="connsiteY2" fmla="*/ 2302786 h 5891064"/>
                <a:gd name="connsiteX3" fmla="*/ 763 w 5382109"/>
                <a:gd name="connsiteY3" fmla="*/ 3052171 h 5891064"/>
                <a:gd name="connsiteX4" fmla="*/ 511126 w 5382109"/>
                <a:gd name="connsiteY4" fmla="*/ 3328618 h 5891064"/>
                <a:gd name="connsiteX5" fmla="*/ 340038 w 5382109"/>
                <a:gd name="connsiteY5" fmla="*/ 3735417 h 5891064"/>
                <a:gd name="connsiteX6" fmla="*/ 531424 w 5382109"/>
                <a:gd name="connsiteY6" fmla="*/ 3870878 h 5891064"/>
                <a:gd name="connsiteX7" fmla="*/ 372902 w 5382109"/>
                <a:gd name="connsiteY7" fmla="*/ 4062264 h 5891064"/>
                <a:gd name="connsiteX8" fmla="*/ 564288 w 5382109"/>
                <a:gd name="connsiteY8" fmla="*/ 4317446 h 5891064"/>
                <a:gd name="connsiteX9" fmla="*/ 500493 w 5382109"/>
                <a:gd name="connsiteY9" fmla="*/ 4976664 h 5891064"/>
                <a:gd name="connsiteX10" fmla="*/ 1755135 w 5382109"/>
                <a:gd name="connsiteY10" fmla="*/ 5039631 h 5891064"/>
                <a:gd name="connsiteX11" fmla="*/ 1946521 w 5382109"/>
                <a:gd name="connsiteY11" fmla="*/ 5891064 h 5891064"/>
                <a:gd name="connsiteX12" fmla="*/ 4785414 w 5382109"/>
                <a:gd name="connsiteY12" fmla="*/ 5859167 h 5891064"/>
                <a:gd name="connsiteX13" fmla="*/ 4891740 w 5382109"/>
                <a:gd name="connsiteY13" fmla="*/ 3520004 h 5891064"/>
                <a:gd name="connsiteX14" fmla="*/ 3031042 w 5382109"/>
                <a:gd name="connsiteY14" fmla="*/ 627 h 5891064"/>
                <a:gd name="connsiteX0" fmla="*/ 3031042 w 5382109"/>
                <a:gd name="connsiteY0" fmla="*/ 968 h 5891405"/>
                <a:gd name="connsiteX1" fmla="*/ 777098 w 5382109"/>
                <a:gd name="connsiteY1" fmla="*/ 1181117 h 5891405"/>
                <a:gd name="connsiteX2" fmla="*/ 577563 w 5382109"/>
                <a:gd name="connsiteY2" fmla="*/ 2303127 h 5891405"/>
                <a:gd name="connsiteX3" fmla="*/ 763 w 5382109"/>
                <a:gd name="connsiteY3" fmla="*/ 3052512 h 5891405"/>
                <a:gd name="connsiteX4" fmla="*/ 511126 w 5382109"/>
                <a:gd name="connsiteY4" fmla="*/ 3328959 h 5891405"/>
                <a:gd name="connsiteX5" fmla="*/ 340038 w 5382109"/>
                <a:gd name="connsiteY5" fmla="*/ 3735758 h 5891405"/>
                <a:gd name="connsiteX6" fmla="*/ 531424 w 5382109"/>
                <a:gd name="connsiteY6" fmla="*/ 3871219 h 5891405"/>
                <a:gd name="connsiteX7" fmla="*/ 372902 w 5382109"/>
                <a:gd name="connsiteY7" fmla="*/ 4062605 h 5891405"/>
                <a:gd name="connsiteX8" fmla="*/ 564288 w 5382109"/>
                <a:gd name="connsiteY8" fmla="*/ 4317787 h 5891405"/>
                <a:gd name="connsiteX9" fmla="*/ 500493 w 5382109"/>
                <a:gd name="connsiteY9" fmla="*/ 4977005 h 5891405"/>
                <a:gd name="connsiteX10" fmla="*/ 1755135 w 5382109"/>
                <a:gd name="connsiteY10" fmla="*/ 5039972 h 5891405"/>
                <a:gd name="connsiteX11" fmla="*/ 1946521 w 5382109"/>
                <a:gd name="connsiteY11" fmla="*/ 5891405 h 5891405"/>
                <a:gd name="connsiteX12" fmla="*/ 4785414 w 5382109"/>
                <a:gd name="connsiteY12" fmla="*/ 5859508 h 5891405"/>
                <a:gd name="connsiteX13" fmla="*/ 4891740 w 5382109"/>
                <a:gd name="connsiteY13" fmla="*/ 3520345 h 5891405"/>
                <a:gd name="connsiteX14" fmla="*/ 3031042 w 5382109"/>
                <a:gd name="connsiteY14" fmla="*/ 968 h 5891405"/>
                <a:gd name="connsiteX0" fmla="*/ 3031042 w 5382109"/>
                <a:gd name="connsiteY0" fmla="*/ 968 h 5891405"/>
                <a:gd name="connsiteX1" fmla="*/ 777098 w 5382109"/>
                <a:gd name="connsiteY1" fmla="*/ 1181117 h 5891405"/>
                <a:gd name="connsiteX2" fmla="*/ 577563 w 5382109"/>
                <a:gd name="connsiteY2" fmla="*/ 2303127 h 5891405"/>
                <a:gd name="connsiteX3" fmla="*/ 763 w 5382109"/>
                <a:gd name="connsiteY3" fmla="*/ 3052512 h 5891405"/>
                <a:gd name="connsiteX4" fmla="*/ 511126 w 5382109"/>
                <a:gd name="connsiteY4" fmla="*/ 3328959 h 5891405"/>
                <a:gd name="connsiteX5" fmla="*/ 340038 w 5382109"/>
                <a:gd name="connsiteY5" fmla="*/ 3735758 h 5891405"/>
                <a:gd name="connsiteX6" fmla="*/ 531424 w 5382109"/>
                <a:gd name="connsiteY6" fmla="*/ 3871219 h 5891405"/>
                <a:gd name="connsiteX7" fmla="*/ 372902 w 5382109"/>
                <a:gd name="connsiteY7" fmla="*/ 4062605 h 5891405"/>
                <a:gd name="connsiteX8" fmla="*/ 564288 w 5382109"/>
                <a:gd name="connsiteY8" fmla="*/ 4317787 h 5891405"/>
                <a:gd name="connsiteX9" fmla="*/ 500493 w 5382109"/>
                <a:gd name="connsiteY9" fmla="*/ 4977005 h 5891405"/>
                <a:gd name="connsiteX10" fmla="*/ 1755135 w 5382109"/>
                <a:gd name="connsiteY10" fmla="*/ 5039972 h 5891405"/>
                <a:gd name="connsiteX11" fmla="*/ 1946521 w 5382109"/>
                <a:gd name="connsiteY11" fmla="*/ 5891405 h 5891405"/>
                <a:gd name="connsiteX12" fmla="*/ 4785414 w 5382109"/>
                <a:gd name="connsiteY12" fmla="*/ 5859508 h 5891405"/>
                <a:gd name="connsiteX13" fmla="*/ 4891740 w 5382109"/>
                <a:gd name="connsiteY13" fmla="*/ 3520345 h 5891405"/>
                <a:gd name="connsiteX14" fmla="*/ 3031042 w 5382109"/>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8119 w 5389186"/>
                <a:gd name="connsiteY0" fmla="*/ 968 h 5891405"/>
                <a:gd name="connsiteX1" fmla="*/ 784175 w 5389186"/>
                <a:gd name="connsiteY1" fmla="*/ 1181117 h 5891405"/>
                <a:gd name="connsiteX2" fmla="*/ 530049 w 5389186"/>
                <a:gd name="connsiteY2" fmla="*/ 2303127 h 5891405"/>
                <a:gd name="connsiteX3" fmla="*/ 7840 w 5389186"/>
                <a:gd name="connsiteY3" fmla="*/ 3052512 h 5891405"/>
                <a:gd name="connsiteX4" fmla="*/ 518203 w 5389186"/>
                <a:gd name="connsiteY4" fmla="*/ 3328959 h 5891405"/>
                <a:gd name="connsiteX5" fmla="*/ 347115 w 5389186"/>
                <a:gd name="connsiteY5" fmla="*/ 3735758 h 5891405"/>
                <a:gd name="connsiteX6" fmla="*/ 538501 w 5389186"/>
                <a:gd name="connsiteY6" fmla="*/ 3871219 h 5891405"/>
                <a:gd name="connsiteX7" fmla="*/ 379979 w 5389186"/>
                <a:gd name="connsiteY7" fmla="*/ 4062605 h 5891405"/>
                <a:gd name="connsiteX8" fmla="*/ 571365 w 5389186"/>
                <a:gd name="connsiteY8" fmla="*/ 4317787 h 5891405"/>
                <a:gd name="connsiteX9" fmla="*/ 507570 w 5389186"/>
                <a:gd name="connsiteY9" fmla="*/ 4977005 h 5891405"/>
                <a:gd name="connsiteX10" fmla="*/ 1762212 w 5389186"/>
                <a:gd name="connsiteY10" fmla="*/ 5039972 h 5891405"/>
                <a:gd name="connsiteX11" fmla="*/ 1953598 w 5389186"/>
                <a:gd name="connsiteY11" fmla="*/ 5891405 h 5891405"/>
                <a:gd name="connsiteX12" fmla="*/ 4792491 w 5389186"/>
                <a:gd name="connsiteY12" fmla="*/ 5859508 h 5891405"/>
                <a:gd name="connsiteX13" fmla="*/ 4898817 w 5389186"/>
                <a:gd name="connsiteY13" fmla="*/ 3520345 h 5891405"/>
                <a:gd name="connsiteX14" fmla="*/ 3038119 w 5389186"/>
                <a:gd name="connsiteY14" fmla="*/ 968 h 5891405"/>
                <a:gd name="connsiteX0" fmla="*/ 3037057 w 5388124"/>
                <a:gd name="connsiteY0" fmla="*/ 968 h 5891405"/>
                <a:gd name="connsiteX1" fmla="*/ 783113 w 5388124"/>
                <a:gd name="connsiteY1" fmla="*/ 1181117 h 5891405"/>
                <a:gd name="connsiteX2" fmla="*/ 528987 w 5388124"/>
                <a:gd name="connsiteY2" fmla="*/ 2303127 h 5891405"/>
                <a:gd name="connsiteX3" fmla="*/ 6778 w 5388124"/>
                <a:gd name="connsiteY3" fmla="*/ 3052512 h 5891405"/>
                <a:gd name="connsiteX4" fmla="*/ 517141 w 5388124"/>
                <a:gd name="connsiteY4" fmla="*/ 3328959 h 5891405"/>
                <a:gd name="connsiteX5" fmla="*/ 346053 w 5388124"/>
                <a:gd name="connsiteY5" fmla="*/ 3735758 h 5891405"/>
                <a:gd name="connsiteX6" fmla="*/ 537439 w 5388124"/>
                <a:gd name="connsiteY6" fmla="*/ 3871219 h 5891405"/>
                <a:gd name="connsiteX7" fmla="*/ 378917 w 5388124"/>
                <a:gd name="connsiteY7" fmla="*/ 4062605 h 5891405"/>
                <a:gd name="connsiteX8" fmla="*/ 570303 w 5388124"/>
                <a:gd name="connsiteY8" fmla="*/ 4317787 h 5891405"/>
                <a:gd name="connsiteX9" fmla="*/ 506508 w 5388124"/>
                <a:gd name="connsiteY9" fmla="*/ 4977005 h 5891405"/>
                <a:gd name="connsiteX10" fmla="*/ 1761150 w 5388124"/>
                <a:gd name="connsiteY10" fmla="*/ 5039972 h 5891405"/>
                <a:gd name="connsiteX11" fmla="*/ 1952536 w 5388124"/>
                <a:gd name="connsiteY11" fmla="*/ 5891405 h 5891405"/>
                <a:gd name="connsiteX12" fmla="*/ 4791429 w 5388124"/>
                <a:gd name="connsiteY12" fmla="*/ 5859508 h 5891405"/>
                <a:gd name="connsiteX13" fmla="*/ 4897755 w 5388124"/>
                <a:gd name="connsiteY13" fmla="*/ 3520345 h 5891405"/>
                <a:gd name="connsiteX14" fmla="*/ 3037057 w 5388124"/>
                <a:gd name="connsiteY14" fmla="*/ 968 h 5891405"/>
                <a:gd name="connsiteX0" fmla="*/ 3034541 w 5385608"/>
                <a:gd name="connsiteY0" fmla="*/ 968 h 5891405"/>
                <a:gd name="connsiteX1" fmla="*/ 780597 w 5385608"/>
                <a:gd name="connsiteY1" fmla="*/ 1181117 h 5891405"/>
                <a:gd name="connsiteX2" fmla="*/ 526471 w 5385608"/>
                <a:gd name="connsiteY2" fmla="*/ 2303127 h 5891405"/>
                <a:gd name="connsiteX3" fmla="*/ 4262 w 5385608"/>
                <a:gd name="connsiteY3" fmla="*/ 3052512 h 5891405"/>
                <a:gd name="connsiteX4" fmla="*/ 514625 w 5385608"/>
                <a:gd name="connsiteY4" fmla="*/ 3328959 h 5891405"/>
                <a:gd name="connsiteX5" fmla="*/ 343537 w 5385608"/>
                <a:gd name="connsiteY5" fmla="*/ 3735758 h 5891405"/>
                <a:gd name="connsiteX6" fmla="*/ 534923 w 5385608"/>
                <a:gd name="connsiteY6" fmla="*/ 3871219 h 5891405"/>
                <a:gd name="connsiteX7" fmla="*/ 376401 w 5385608"/>
                <a:gd name="connsiteY7" fmla="*/ 4062605 h 5891405"/>
                <a:gd name="connsiteX8" fmla="*/ 567787 w 5385608"/>
                <a:gd name="connsiteY8" fmla="*/ 4317787 h 5891405"/>
                <a:gd name="connsiteX9" fmla="*/ 503992 w 5385608"/>
                <a:gd name="connsiteY9" fmla="*/ 4977005 h 5891405"/>
                <a:gd name="connsiteX10" fmla="*/ 1758634 w 5385608"/>
                <a:gd name="connsiteY10" fmla="*/ 5039972 h 5891405"/>
                <a:gd name="connsiteX11" fmla="*/ 1950020 w 5385608"/>
                <a:gd name="connsiteY11" fmla="*/ 5891405 h 5891405"/>
                <a:gd name="connsiteX12" fmla="*/ 4788913 w 5385608"/>
                <a:gd name="connsiteY12" fmla="*/ 5859508 h 5891405"/>
                <a:gd name="connsiteX13" fmla="*/ 4895239 w 5385608"/>
                <a:gd name="connsiteY13" fmla="*/ 3520345 h 5891405"/>
                <a:gd name="connsiteX14" fmla="*/ 3034541 w 5385608"/>
                <a:gd name="connsiteY14" fmla="*/ 968 h 5891405"/>
                <a:gd name="connsiteX0" fmla="*/ 3034541 w 5385608"/>
                <a:gd name="connsiteY0" fmla="*/ 968 h 5891405"/>
                <a:gd name="connsiteX1" fmla="*/ 780597 w 5385608"/>
                <a:gd name="connsiteY1" fmla="*/ 1181117 h 5891405"/>
                <a:gd name="connsiteX2" fmla="*/ 526471 w 5385608"/>
                <a:gd name="connsiteY2" fmla="*/ 2303127 h 5891405"/>
                <a:gd name="connsiteX3" fmla="*/ 4262 w 5385608"/>
                <a:gd name="connsiteY3" fmla="*/ 3052512 h 5891405"/>
                <a:gd name="connsiteX4" fmla="*/ 514625 w 5385608"/>
                <a:gd name="connsiteY4" fmla="*/ 3328959 h 5891405"/>
                <a:gd name="connsiteX5" fmla="*/ 343537 w 5385608"/>
                <a:gd name="connsiteY5" fmla="*/ 3735758 h 5891405"/>
                <a:gd name="connsiteX6" fmla="*/ 534923 w 5385608"/>
                <a:gd name="connsiteY6" fmla="*/ 3871219 h 5891405"/>
                <a:gd name="connsiteX7" fmla="*/ 376401 w 5385608"/>
                <a:gd name="connsiteY7" fmla="*/ 4062605 h 5891405"/>
                <a:gd name="connsiteX8" fmla="*/ 567787 w 5385608"/>
                <a:gd name="connsiteY8" fmla="*/ 4317787 h 5891405"/>
                <a:gd name="connsiteX9" fmla="*/ 503992 w 5385608"/>
                <a:gd name="connsiteY9" fmla="*/ 4977005 h 5891405"/>
                <a:gd name="connsiteX10" fmla="*/ 1758634 w 5385608"/>
                <a:gd name="connsiteY10" fmla="*/ 5039972 h 5891405"/>
                <a:gd name="connsiteX11" fmla="*/ 1950020 w 5385608"/>
                <a:gd name="connsiteY11" fmla="*/ 5891405 h 5891405"/>
                <a:gd name="connsiteX12" fmla="*/ 4788913 w 5385608"/>
                <a:gd name="connsiteY12" fmla="*/ 5859508 h 5891405"/>
                <a:gd name="connsiteX13" fmla="*/ 4895239 w 5385608"/>
                <a:gd name="connsiteY13" fmla="*/ 3520345 h 5891405"/>
                <a:gd name="connsiteX14" fmla="*/ 3034541 w 5385608"/>
                <a:gd name="connsiteY14" fmla="*/ 968 h 5891405"/>
                <a:gd name="connsiteX0" fmla="*/ 2980702 w 5331769"/>
                <a:gd name="connsiteY0" fmla="*/ 968 h 5891405"/>
                <a:gd name="connsiteX1" fmla="*/ 726758 w 5331769"/>
                <a:gd name="connsiteY1" fmla="*/ 1181117 h 5891405"/>
                <a:gd name="connsiteX2" fmla="*/ 472632 w 5331769"/>
                <a:gd name="connsiteY2" fmla="*/ 2303127 h 5891405"/>
                <a:gd name="connsiteX3" fmla="*/ 5014 w 5331769"/>
                <a:gd name="connsiteY3" fmla="*/ 3079808 h 5891405"/>
                <a:gd name="connsiteX4" fmla="*/ 460786 w 5331769"/>
                <a:gd name="connsiteY4" fmla="*/ 3328959 h 5891405"/>
                <a:gd name="connsiteX5" fmla="*/ 289698 w 5331769"/>
                <a:gd name="connsiteY5" fmla="*/ 3735758 h 5891405"/>
                <a:gd name="connsiteX6" fmla="*/ 481084 w 5331769"/>
                <a:gd name="connsiteY6" fmla="*/ 3871219 h 5891405"/>
                <a:gd name="connsiteX7" fmla="*/ 322562 w 5331769"/>
                <a:gd name="connsiteY7" fmla="*/ 4062605 h 5891405"/>
                <a:gd name="connsiteX8" fmla="*/ 513948 w 5331769"/>
                <a:gd name="connsiteY8" fmla="*/ 4317787 h 5891405"/>
                <a:gd name="connsiteX9" fmla="*/ 450153 w 5331769"/>
                <a:gd name="connsiteY9" fmla="*/ 4977005 h 5891405"/>
                <a:gd name="connsiteX10" fmla="*/ 1704795 w 5331769"/>
                <a:gd name="connsiteY10" fmla="*/ 5039972 h 5891405"/>
                <a:gd name="connsiteX11" fmla="*/ 1896181 w 5331769"/>
                <a:gd name="connsiteY11" fmla="*/ 5891405 h 5891405"/>
                <a:gd name="connsiteX12" fmla="*/ 4735074 w 5331769"/>
                <a:gd name="connsiteY12" fmla="*/ 5859508 h 5891405"/>
                <a:gd name="connsiteX13" fmla="*/ 4841400 w 5331769"/>
                <a:gd name="connsiteY13" fmla="*/ 3520345 h 5891405"/>
                <a:gd name="connsiteX14" fmla="*/ 2980702 w 5331769"/>
                <a:gd name="connsiteY14" fmla="*/ 968 h 5891405"/>
                <a:gd name="connsiteX0" fmla="*/ 2980491 w 5331558"/>
                <a:gd name="connsiteY0" fmla="*/ 968 h 5891405"/>
                <a:gd name="connsiteX1" fmla="*/ 726547 w 5331558"/>
                <a:gd name="connsiteY1" fmla="*/ 1181117 h 5891405"/>
                <a:gd name="connsiteX2" fmla="*/ 486068 w 5331558"/>
                <a:gd name="connsiteY2" fmla="*/ 2371366 h 5891405"/>
                <a:gd name="connsiteX3" fmla="*/ 4803 w 5331558"/>
                <a:gd name="connsiteY3" fmla="*/ 3079808 h 5891405"/>
                <a:gd name="connsiteX4" fmla="*/ 460575 w 5331558"/>
                <a:gd name="connsiteY4" fmla="*/ 3328959 h 5891405"/>
                <a:gd name="connsiteX5" fmla="*/ 289487 w 5331558"/>
                <a:gd name="connsiteY5" fmla="*/ 3735758 h 5891405"/>
                <a:gd name="connsiteX6" fmla="*/ 480873 w 5331558"/>
                <a:gd name="connsiteY6" fmla="*/ 3871219 h 5891405"/>
                <a:gd name="connsiteX7" fmla="*/ 322351 w 5331558"/>
                <a:gd name="connsiteY7" fmla="*/ 4062605 h 5891405"/>
                <a:gd name="connsiteX8" fmla="*/ 513737 w 5331558"/>
                <a:gd name="connsiteY8" fmla="*/ 4317787 h 5891405"/>
                <a:gd name="connsiteX9" fmla="*/ 449942 w 5331558"/>
                <a:gd name="connsiteY9" fmla="*/ 4977005 h 5891405"/>
                <a:gd name="connsiteX10" fmla="*/ 1704584 w 5331558"/>
                <a:gd name="connsiteY10" fmla="*/ 5039972 h 5891405"/>
                <a:gd name="connsiteX11" fmla="*/ 1895970 w 5331558"/>
                <a:gd name="connsiteY11" fmla="*/ 5891405 h 5891405"/>
                <a:gd name="connsiteX12" fmla="*/ 4734863 w 5331558"/>
                <a:gd name="connsiteY12" fmla="*/ 5859508 h 5891405"/>
                <a:gd name="connsiteX13" fmla="*/ 4841189 w 5331558"/>
                <a:gd name="connsiteY13" fmla="*/ 3520345 h 5891405"/>
                <a:gd name="connsiteX14" fmla="*/ 2980491 w 5331558"/>
                <a:gd name="connsiteY14" fmla="*/ 968 h 589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1558" h="5891405">
                  <a:moveTo>
                    <a:pt x="2980491" y="968"/>
                  </a:moveTo>
                  <a:cubicBezTo>
                    <a:pt x="1784302" y="-22254"/>
                    <a:pt x="1040642" y="372305"/>
                    <a:pt x="726547" y="1181117"/>
                  </a:cubicBezTo>
                  <a:cubicBezTo>
                    <a:pt x="528785" y="1834793"/>
                    <a:pt x="744238" y="2066938"/>
                    <a:pt x="486068" y="2371366"/>
                  </a:cubicBezTo>
                  <a:cubicBezTo>
                    <a:pt x="239818" y="2677225"/>
                    <a:pt x="-40213" y="2911644"/>
                    <a:pt x="4803" y="3079808"/>
                  </a:cubicBezTo>
                  <a:cubicBezTo>
                    <a:pt x="109541" y="3181162"/>
                    <a:pt x="260766" y="3266498"/>
                    <a:pt x="460575" y="3328959"/>
                  </a:cubicBezTo>
                  <a:cubicBezTo>
                    <a:pt x="403546" y="3464559"/>
                    <a:pt x="198074" y="3641722"/>
                    <a:pt x="289487" y="3735758"/>
                  </a:cubicBezTo>
                  <a:lnTo>
                    <a:pt x="480873" y="3871219"/>
                  </a:lnTo>
                  <a:cubicBezTo>
                    <a:pt x="428032" y="3935014"/>
                    <a:pt x="303940" y="3939433"/>
                    <a:pt x="322351" y="4062605"/>
                  </a:cubicBezTo>
                  <a:cubicBezTo>
                    <a:pt x="362395" y="4195168"/>
                    <a:pt x="550882" y="4226788"/>
                    <a:pt x="513737" y="4317787"/>
                  </a:cubicBezTo>
                  <a:cubicBezTo>
                    <a:pt x="397470" y="4561276"/>
                    <a:pt x="358392" y="4876020"/>
                    <a:pt x="449942" y="4977005"/>
                  </a:cubicBezTo>
                  <a:cubicBezTo>
                    <a:pt x="636587" y="5158310"/>
                    <a:pt x="1197305" y="5208988"/>
                    <a:pt x="1704584" y="5039972"/>
                  </a:cubicBezTo>
                  <a:lnTo>
                    <a:pt x="1895970" y="5891405"/>
                  </a:lnTo>
                  <a:lnTo>
                    <a:pt x="4734863" y="5859508"/>
                  </a:lnTo>
                  <a:cubicBezTo>
                    <a:pt x="4366268" y="4516262"/>
                    <a:pt x="4422975" y="3927926"/>
                    <a:pt x="4841189" y="3520345"/>
                  </a:cubicBezTo>
                  <a:cubicBezTo>
                    <a:pt x="6117095" y="1964448"/>
                    <a:pt x="4692333" y="36409"/>
                    <a:pt x="2980491" y="9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4" name="Oval 37">
              <a:extLst>
                <a:ext uri="{FF2B5EF4-FFF2-40B4-BE49-F238E27FC236}">
                  <a16:creationId xmlns:a16="http://schemas.microsoft.com/office/drawing/2014/main" id="{0711327E-9191-4394-B64D-73AD56C41377}"/>
                </a:ext>
              </a:extLst>
            </p:cNvPr>
            <p:cNvSpPr/>
            <p:nvPr/>
          </p:nvSpPr>
          <p:spPr>
            <a:xfrm rot="18100542">
              <a:off x="5907878" y="-58593"/>
              <a:ext cx="1436045" cy="2141152"/>
            </a:xfrm>
            <a:custGeom>
              <a:avLst/>
              <a:gdLst/>
              <a:ahLst/>
              <a:cxnLst/>
              <a:rect l="l" t="t" r="r" b="b"/>
              <a:pathLst>
                <a:path w="1170491" h="1745209">
                  <a:moveTo>
                    <a:pt x="429221" y="671495"/>
                  </a:moveTo>
                  <a:cubicBezTo>
                    <a:pt x="415869" y="670322"/>
                    <a:pt x="402356" y="670624"/>
                    <a:pt x="388917" y="672439"/>
                  </a:cubicBezTo>
                  <a:cubicBezTo>
                    <a:pt x="370997" y="674859"/>
                    <a:pt x="353207" y="679968"/>
                    <a:pt x="336101" y="687858"/>
                  </a:cubicBezTo>
                  <a:lnTo>
                    <a:pt x="344770" y="708640"/>
                  </a:lnTo>
                  <a:cubicBezTo>
                    <a:pt x="405276" y="680369"/>
                    <a:pt x="475531" y="691805"/>
                    <a:pt x="523918" y="737799"/>
                  </a:cubicBezTo>
                  <a:cubicBezTo>
                    <a:pt x="569388" y="781022"/>
                    <a:pt x="587723" y="847396"/>
                    <a:pt x="571504" y="910067"/>
                  </a:cubicBezTo>
                  <a:lnTo>
                    <a:pt x="593243" y="915886"/>
                  </a:lnTo>
                  <a:cubicBezTo>
                    <a:pt x="611678" y="844923"/>
                    <a:pt x="590662" y="769719"/>
                    <a:pt x="538740" y="720849"/>
                  </a:cubicBezTo>
                  <a:cubicBezTo>
                    <a:pt x="507886" y="691808"/>
                    <a:pt x="469277" y="675014"/>
                    <a:pt x="429221" y="671495"/>
                  </a:cubicBezTo>
                  <a:close/>
                  <a:moveTo>
                    <a:pt x="588421" y="580980"/>
                  </a:moveTo>
                  <a:cubicBezTo>
                    <a:pt x="534186" y="581239"/>
                    <a:pt x="482134" y="605639"/>
                    <a:pt x="446738" y="649695"/>
                  </a:cubicBezTo>
                  <a:lnTo>
                    <a:pt x="463760" y="664437"/>
                  </a:lnTo>
                  <a:cubicBezTo>
                    <a:pt x="505329" y="612166"/>
                    <a:pt x="573320" y="591099"/>
                    <a:pt x="637132" y="610714"/>
                  </a:cubicBezTo>
                  <a:cubicBezTo>
                    <a:pt x="697098" y="629147"/>
                    <a:pt x="743088" y="680397"/>
                    <a:pt x="756495" y="743730"/>
                  </a:cubicBezTo>
                  <a:lnTo>
                    <a:pt x="778549" y="739251"/>
                  </a:lnTo>
                  <a:cubicBezTo>
                    <a:pt x="763432" y="667508"/>
                    <a:pt x="711108" y="609548"/>
                    <a:pt x="642848" y="588934"/>
                  </a:cubicBezTo>
                  <a:cubicBezTo>
                    <a:pt x="624821" y="583490"/>
                    <a:pt x="606500" y="580894"/>
                    <a:pt x="588421" y="580980"/>
                  </a:cubicBezTo>
                  <a:close/>
                  <a:moveTo>
                    <a:pt x="533817" y="0"/>
                  </a:moveTo>
                  <a:cubicBezTo>
                    <a:pt x="617807" y="1"/>
                    <a:pt x="687626" y="60667"/>
                    <a:pt x="697680" y="141081"/>
                  </a:cubicBezTo>
                  <a:cubicBezTo>
                    <a:pt x="603869" y="182843"/>
                    <a:pt x="547102" y="268997"/>
                    <a:pt x="562024" y="352718"/>
                  </a:cubicBezTo>
                  <a:lnTo>
                    <a:pt x="584367" y="347971"/>
                  </a:lnTo>
                  <a:cubicBezTo>
                    <a:pt x="570422" y="267354"/>
                    <a:pt x="633895" y="183716"/>
                    <a:pt x="732836" y="150639"/>
                  </a:cubicBezTo>
                  <a:cubicBezTo>
                    <a:pt x="738208" y="147500"/>
                    <a:pt x="743991" y="147205"/>
                    <a:pt x="749842" y="147205"/>
                  </a:cubicBezTo>
                  <a:cubicBezTo>
                    <a:pt x="844103" y="147205"/>
                    <a:pt x="920515" y="223618"/>
                    <a:pt x="920515" y="317877"/>
                  </a:cubicBezTo>
                  <a:lnTo>
                    <a:pt x="910716" y="366417"/>
                  </a:lnTo>
                  <a:lnTo>
                    <a:pt x="920515" y="366418"/>
                  </a:lnTo>
                  <a:lnTo>
                    <a:pt x="920515" y="371433"/>
                  </a:lnTo>
                  <a:cubicBezTo>
                    <a:pt x="997755" y="379016"/>
                    <a:pt x="1056877" y="445155"/>
                    <a:pt x="1056877" y="525101"/>
                  </a:cubicBezTo>
                  <a:lnTo>
                    <a:pt x="1047351" y="572282"/>
                  </a:lnTo>
                  <a:cubicBezTo>
                    <a:pt x="1119671" y="602218"/>
                    <a:pt x="1170491" y="673500"/>
                    <a:pt x="1170491" y="756650"/>
                  </a:cubicBezTo>
                  <a:cubicBezTo>
                    <a:pt x="1170490" y="802863"/>
                    <a:pt x="1154794" y="845409"/>
                    <a:pt x="1127569" y="878235"/>
                  </a:cubicBezTo>
                  <a:cubicBezTo>
                    <a:pt x="1080615" y="934488"/>
                    <a:pt x="1014142" y="959925"/>
                    <a:pt x="954678" y="939840"/>
                  </a:cubicBezTo>
                  <a:lnTo>
                    <a:pt x="947373" y="961469"/>
                  </a:lnTo>
                  <a:cubicBezTo>
                    <a:pt x="1000817" y="979520"/>
                    <a:pt x="1058949" y="966083"/>
                    <a:pt x="1106746" y="928282"/>
                  </a:cubicBezTo>
                  <a:cubicBezTo>
                    <a:pt x="1128548" y="955588"/>
                    <a:pt x="1138907" y="990708"/>
                    <a:pt x="1138907" y="1028247"/>
                  </a:cubicBezTo>
                  <a:cubicBezTo>
                    <a:pt x="1138907" y="1124134"/>
                    <a:pt x="1071328" y="1204237"/>
                    <a:pt x="981133" y="1223220"/>
                  </a:cubicBezTo>
                  <a:cubicBezTo>
                    <a:pt x="889088" y="1236998"/>
                    <a:pt x="805358" y="1200898"/>
                    <a:pt x="777272" y="1134408"/>
                  </a:cubicBezTo>
                  <a:cubicBezTo>
                    <a:pt x="791057" y="1124903"/>
                    <a:pt x="802061" y="1111678"/>
                    <a:pt x="810210" y="1096167"/>
                  </a:cubicBezTo>
                  <a:cubicBezTo>
                    <a:pt x="831546" y="1055553"/>
                    <a:pt x="830022" y="1005443"/>
                    <a:pt x="806195" y="964175"/>
                  </a:cubicBezTo>
                  <a:lnTo>
                    <a:pt x="787267" y="975103"/>
                  </a:lnTo>
                  <a:cubicBezTo>
                    <a:pt x="807161" y="1009560"/>
                    <a:pt x="808703" y="1051275"/>
                    <a:pt x="791333" y="1085110"/>
                  </a:cubicBezTo>
                  <a:cubicBezTo>
                    <a:pt x="784855" y="1097727"/>
                    <a:pt x="776117" y="1108536"/>
                    <a:pt x="763385" y="1114320"/>
                  </a:cubicBezTo>
                  <a:lnTo>
                    <a:pt x="744063" y="1119497"/>
                  </a:lnTo>
                  <a:lnTo>
                    <a:pt x="747716" y="1128718"/>
                  </a:lnTo>
                  <a:cubicBezTo>
                    <a:pt x="731558" y="1137628"/>
                    <a:pt x="712804" y="1141697"/>
                    <a:pt x="693327" y="1140344"/>
                  </a:cubicBezTo>
                  <a:cubicBezTo>
                    <a:pt x="655409" y="1137711"/>
                    <a:pt x="620494" y="1114908"/>
                    <a:pt x="601213" y="1080185"/>
                  </a:cubicBezTo>
                  <a:lnTo>
                    <a:pt x="582082" y="1090754"/>
                  </a:lnTo>
                  <a:cubicBezTo>
                    <a:pt x="605167" y="1132362"/>
                    <a:pt x="647281" y="1159482"/>
                    <a:pt x="693051" y="1162221"/>
                  </a:cubicBezTo>
                  <a:cubicBezTo>
                    <a:pt x="715413" y="1163558"/>
                    <a:pt x="736989" y="1158982"/>
                    <a:pt x="755684" y="1148835"/>
                  </a:cubicBezTo>
                  <a:cubicBezTo>
                    <a:pt x="792539" y="1222022"/>
                    <a:pt x="887119" y="1262260"/>
                    <a:pt x="989751" y="1247587"/>
                  </a:cubicBezTo>
                  <a:cubicBezTo>
                    <a:pt x="1000157" y="1267987"/>
                    <a:pt x="1004489" y="1291252"/>
                    <a:pt x="1004488" y="1315531"/>
                  </a:cubicBezTo>
                  <a:cubicBezTo>
                    <a:pt x="1004488" y="1381750"/>
                    <a:pt x="972258" y="1440443"/>
                    <a:pt x="920375" y="1473506"/>
                  </a:cubicBezTo>
                  <a:lnTo>
                    <a:pt x="913116" y="1474079"/>
                  </a:lnTo>
                  <a:cubicBezTo>
                    <a:pt x="850536" y="1469665"/>
                    <a:pt x="794159" y="1430126"/>
                    <a:pt x="766796" y="1371458"/>
                  </a:cubicBezTo>
                  <a:lnTo>
                    <a:pt x="746323" y="1380801"/>
                  </a:lnTo>
                  <a:cubicBezTo>
                    <a:pt x="776874" y="1446464"/>
                    <a:pt x="839753" y="1490827"/>
                    <a:pt x="909888" y="1496052"/>
                  </a:cubicBezTo>
                  <a:cubicBezTo>
                    <a:pt x="891948" y="1561049"/>
                    <a:pt x="840393" y="1611456"/>
                    <a:pt x="774838" y="1628054"/>
                  </a:cubicBezTo>
                  <a:cubicBezTo>
                    <a:pt x="686646" y="1642970"/>
                    <a:pt x="605133" y="1612285"/>
                    <a:pt x="571751" y="1552195"/>
                  </a:cubicBezTo>
                  <a:lnTo>
                    <a:pt x="550649" y="1566422"/>
                  </a:lnTo>
                  <a:cubicBezTo>
                    <a:pt x="577499" y="1609979"/>
                    <a:pt x="626419" y="1639383"/>
                    <a:pt x="685031" y="1648114"/>
                  </a:cubicBezTo>
                  <a:cubicBezTo>
                    <a:pt x="659684" y="1706013"/>
                    <a:pt x="601329" y="1745210"/>
                    <a:pt x="533818" y="1745209"/>
                  </a:cubicBezTo>
                  <a:cubicBezTo>
                    <a:pt x="455549" y="1745210"/>
                    <a:pt x="416747" y="1692524"/>
                    <a:pt x="372301" y="1619888"/>
                  </a:cubicBezTo>
                  <a:lnTo>
                    <a:pt x="366380" y="1592106"/>
                  </a:lnTo>
                  <a:cubicBezTo>
                    <a:pt x="305091" y="1567105"/>
                    <a:pt x="259811" y="1511085"/>
                    <a:pt x="250590" y="1443452"/>
                  </a:cubicBezTo>
                  <a:cubicBezTo>
                    <a:pt x="203712" y="1453117"/>
                    <a:pt x="158965" y="1444975"/>
                    <a:pt x="117260" y="1407178"/>
                  </a:cubicBezTo>
                  <a:cubicBezTo>
                    <a:pt x="55030" y="1350772"/>
                    <a:pt x="44039" y="1258933"/>
                    <a:pt x="90593" y="1192598"/>
                  </a:cubicBezTo>
                  <a:cubicBezTo>
                    <a:pt x="186799" y="1224213"/>
                    <a:pt x="285304" y="1199642"/>
                    <a:pt x="330760" y="1129474"/>
                  </a:cubicBezTo>
                  <a:lnTo>
                    <a:pt x="344999" y="1132822"/>
                  </a:lnTo>
                  <a:cubicBezTo>
                    <a:pt x="420009" y="1139731"/>
                    <a:pt x="490500" y="1101048"/>
                    <a:pt x="524987" y="1034051"/>
                  </a:cubicBezTo>
                  <a:lnTo>
                    <a:pt x="505360" y="1023014"/>
                  </a:lnTo>
                  <a:cubicBezTo>
                    <a:pt x="475089" y="1082544"/>
                    <a:pt x="412689" y="1116790"/>
                    <a:pt x="346243" y="1110339"/>
                  </a:cubicBezTo>
                  <a:cubicBezTo>
                    <a:pt x="283801" y="1104277"/>
                    <a:pt x="228486" y="1063265"/>
                    <a:pt x="202679" y="1003895"/>
                  </a:cubicBezTo>
                  <a:lnTo>
                    <a:pt x="181967" y="1012696"/>
                  </a:lnTo>
                  <a:cubicBezTo>
                    <a:pt x="205492" y="1066954"/>
                    <a:pt x="250941" y="1107583"/>
                    <a:pt x="305288" y="1123484"/>
                  </a:cubicBezTo>
                  <a:cubicBezTo>
                    <a:pt x="260051" y="1186174"/>
                    <a:pt x="162021" y="1201884"/>
                    <a:pt x="70961" y="1161909"/>
                  </a:cubicBezTo>
                  <a:cubicBezTo>
                    <a:pt x="64874" y="1160625"/>
                    <a:pt x="60391" y="1156961"/>
                    <a:pt x="56055" y="1153032"/>
                  </a:cubicBezTo>
                  <a:cubicBezTo>
                    <a:pt x="-13786" y="1089729"/>
                    <a:pt x="-19088" y="981796"/>
                    <a:pt x="44214" y="911953"/>
                  </a:cubicBezTo>
                  <a:lnTo>
                    <a:pt x="84073" y="882569"/>
                  </a:lnTo>
                  <a:lnTo>
                    <a:pt x="76811" y="875989"/>
                  </a:lnTo>
                  <a:lnTo>
                    <a:pt x="80179" y="872273"/>
                  </a:lnTo>
                  <a:cubicBezTo>
                    <a:pt x="28040" y="814783"/>
                    <a:pt x="28651" y="726072"/>
                    <a:pt x="82340" y="666836"/>
                  </a:cubicBezTo>
                  <a:lnTo>
                    <a:pt x="121082" y="638275"/>
                  </a:lnTo>
                  <a:cubicBezTo>
                    <a:pt x="89526" y="571593"/>
                    <a:pt x="96788" y="490523"/>
                    <a:pt x="145805" y="430894"/>
                  </a:cubicBezTo>
                  <a:cubicBezTo>
                    <a:pt x="198586" y="400645"/>
                    <a:pt x="259015" y="385179"/>
                    <a:pt x="321878" y="383347"/>
                  </a:cubicBezTo>
                  <a:lnTo>
                    <a:pt x="321111" y="357014"/>
                  </a:lnTo>
                  <a:cubicBezTo>
                    <a:pt x="257723" y="358862"/>
                    <a:pt x="196668" y="373772"/>
                    <a:pt x="141180" y="399723"/>
                  </a:cubicBezTo>
                  <a:cubicBezTo>
                    <a:pt x="117813" y="370058"/>
                    <a:pt x="106816" y="332072"/>
                    <a:pt x="106816" y="291518"/>
                  </a:cubicBezTo>
                  <a:cubicBezTo>
                    <a:pt x="106816" y="170286"/>
                    <a:pt x="205094" y="72008"/>
                    <a:pt x="326327" y="72008"/>
                  </a:cubicBezTo>
                  <a:cubicBezTo>
                    <a:pt x="350305" y="72008"/>
                    <a:pt x="373385" y="75853"/>
                    <a:pt x="394659" y="83948"/>
                  </a:cubicBezTo>
                  <a:cubicBezTo>
                    <a:pt x="425371" y="33609"/>
                    <a:pt x="467237" y="0"/>
                    <a:pt x="533817"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75" name="Rectangle 19">
            <a:extLst>
              <a:ext uri="{FF2B5EF4-FFF2-40B4-BE49-F238E27FC236}">
                <a16:creationId xmlns:a16="http://schemas.microsoft.com/office/drawing/2014/main" id="{8025BC4E-7A4E-42D9-9569-8844F8906CE5}"/>
              </a:ext>
            </a:extLst>
          </p:cNvPr>
          <p:cNvSpPr/>
          <p:nvPr/>
        </p:nvSpPr>
        <p:spPr>
          <a:xfrm>
            <a:off x="4471052" y="2446822"/>
            <a:ext cx="449751" cy="494370"/>
          </a:xfrm>
          <a:custGeom>
            <a:avLst/>
            <a:gdLst/>
            <a:ahLst/>
            <a:cxnLst/>
            <a:rect l="l" t="t" r="r" b="b"/>
            <a:pathLst>
              <a:path w="2926108" h="3216409">
                <a:moveTo>
                  <a:pt x="1150286" y="2039882"/>
                </a:moveTo>
                <a:cubicBezTo>
                  <a:pt x="1216487" y="2110220"/>
                  <a:pt x="1249586" y="2238485"/>
                  <a:pt x="1348889" y="2250897"/>
                </a:cubicBezTo>
                <a:cubicBezTo>
                  <a:pt x="1452327" y="2213659"/>
                  <a:pt x="1530941" y="2147458"/>
                  <a:pt x="1597142" y="2052295"/>
                </a:cubicBezTo>
                <a:cubicBezTo>
                  <a:pt x="1634380" y="2030228"/>
                  <a:pt x="1712994" y="2049536"/>
                  <a:pt x="1721269" y="2072982"/>
                </a:cubicBezTo>
                <a:cubicBezTo>
                  <a:pt x="1533700" y="2362611"/>
                  <a:pt x="1615072" y="2763954"/>
                  <a:pt x="1568179" y="2830155"/>
                </a:cubicBezTo>
                <a:cubicBezTo>
                  <a:pt x="1391644" y="2965315"/>
                  <a:pt x="1231658" y="2893598"/>
                  <a:pt x="1063398" y="2925319"/>
                </a:cubicBezTo>
                <a:cubicBezTo>
                  <a:pt x="925479" y="2954282"/>
                  <a:pt x="820660" y="3107371"/>
                  <a:pt x="686879" y="3148747"/>
                </a:cubicBezTo>
                <a:cubicBezTo>
                  <a:pt x="536548" y="3184606"/>
                  <a:pt x="373804" y="3224602"/>
                  <a:pt x="215198" y="3214948"/>
                </a:cubicBezTo>
                <a:cubicBezTo>
                  <a:pt x="93829" y="3209431"/>
                  <a:pt x="71763" y="3046687"/>
                  <a:pt x="136584" y="2925318"/>
                </a:cubicBezTo>
                <a:cubicBezTo>
                  <a:pt x="168305" y="2828775"/>
                  <a:pt x="121415" y="2802571"/>
                  <a:pt x="107623" y="2710165"/>
                </a:cubicBezTo>
                <a:cubicBezTo>
                  <a:pt x="111150" y="2693172"/>
                  <a:pt x="127647" y="2691385"/>
                  <a:pt x="158288" y="2695563"/>
                </a:cubicBezTo>
                <a:lnTo>
                  <a:pt x="158288" y="2626239"/>
                </a:lnTo>
                <a:lnTo>
                  <a:pt x="266288" y="2626239"/>
                </a:lnTo>
                <a:lnTo>
                  <a:pt x="266288" y="2708276"/>
                </a:lnTo>
                <a:lnTo>
                  <a:pt x="307224" y="2711894"/>
                </a:lnTo>
                <a:lnTo>
                  <a:pt x="307224" y="2626239"/>
                </a:lnTo>
                <a:lnTo>
                  <a:pt x="415224" y="2626239"/>
                </a:lnTo>
                <a:lnTo>
                  <a:pt x="415224" y="2711420"/>
                </a:lnTo>
                <a:cubicBezTo>
                  <a:pt x="428487" y="2711947"/>
                  <a:pt x="442136" y="2710942"/>
                  <a:pt x="456160" y="2708700"/>
                </a:cubicBezTo>
                <a:lnTo>
                  <a:pt x="456160" y="2617963"/>
                </a:lnTo>
                <a:lnTo>
                  <a:pt x="564160" y="2617963"/>
                </a:lnTo>
                <a:lnTo>
                  <a:pt x="564160" y="2692500"/>
                </a:lnTo>
                <a:cubicBezTo>
                  <a:pt x="577696" y="2691220"/>
                  <a:pt x="591289" y="2688332"/>
                  <a:pt x="605096" y="2684680"/>
                </a:cubicBezTo>
                <a:lnTo>
                  <a:pt x="605096" y="2601411"/>
                </a:lnTo>
                <a:lnTo>
                  <a:pt x="713096" y="2601411"/>
                </a:lnTo>
                <a:lnTo>
                  <a:pt x="713096" y="2654658"/>
                </a:lnTo>
                <a:lnTo>
                  <a:pt x="754032" y="2641463"/>
                </a:lnTo>
                <a:lnTo>
                  <a:pt x="754032" y="2580721"/>
                </a:lnTo>
                <a:lnTo>
                  <a:pt x="862032" y="2580721"/>
                </a:lnTo>
                <a:lnTo>
                  <a:pt x="862032" y="2599792"/>
                </a:lnTo>
                <a:cubicBezTo>
                  <a:pt x="897454" y="2584791"/>
                  <a:pt x="934214" y="2567836"/>
                  <a:pt x="972371" y="2548802"/>
                </a:cubicBezTo>
                <a:cubicBezTo>
                  <a:pt x="1030297" y="2506047"/>
                  <a:pt x="939271" y="2219176"/>
                  <a:pt x="947546" y="2122633"/>
                </a:cubicBezTo>
                <a:cubicBezTo>
                  <a:pt x="957201" y="2082636"/>
                  <a:pt x="1082706" y="2067466"/>
                  <a:pt x="1150286" y="2039882"/>
                </a:cubicBezTo>
                <a:close/>
                <a:moveTo>
                  <a:pt x="394278" y="1320337"/>
                </a:moveTo>
                <a:cubicBezTo>
                  <a:pt x="356565" y="1315036"/>
                  <a:pt x="316914" y="1320983"/>
                  <a:pt x="277262" y="1344774"/>
                </a:cubicBezTo>
                <a:cubicBezTo>
                  <a:pt x="169686" y="1368221"/>
                  <a:pt x="281399" y="1532343"/>
                  <a:pt x="314500" y="1626128"/>
                </a:cubicBezTo>
                <a:cubicBezTo>
                  <a:pt x="335188" y="1715776"/>
                  <a:pt x="306225" y="1838523"/>
                  <a:pt x="376563" y="1820593"/>
                </a:cubicBezTo>
                <a:cubicBezTo>
                  <a:pt x="535169" y="1786113"/>
                  <a:pt x="681363" y="1673020"/>
                  <a:pt x="628954" y="1493726"/>
                </a:cubicBezTo>
                <a:cubicBezTo>
                  <a:pt x="603094" y="1453384"/>
                  <a:pt x="507414" y="1336241"/>
                  <a:pt x="394278" y="1320337"/>
                </a:cubicBezTo>
                <a:close/>
                <a:moveTo>
                  <a:pt x="1526804" y="66"/>
                </a:moveTo>
                <a:cubicBezTo>
                  <a:pt x="2066065" y="2824"/>
                  <a:pt x="2621877" y="129710"/>
                  <a:pt x="2896335" y="1038593"/>
                </a:cubicBezTo>
                <a:cubicBezTo>
                  <a:pt x="3057700" y="1564063"/>
                  <a:pt x="2532230" y="2366749"/>
                  <a:pt x="2064686" y="2292273"/>
                </a:cubicBezTo>
                <a:cubicBezTo>
                  <a:pt x="1885392" y="2267447"/>
                  <a:pt x="1950214" y="2015056"/>
                  <a:pt x="1555767" y="1940580"/>
                </a:cubicBezTo>
                <a:cubicBezTo>
                  <a:pt x="1179249" y="1868862"/>
                  <a:pt x="732393" y="2186075"/>
                  <a:pt x="554478" y="2159871"/>
                </a:cubicBezTo>
                <a:cubicBezTo>
                  <a:pt x="466211" y="2141942"/>
                  <a:pt x="394493" y="1904722"/>
                  <a:pt x="364151" y="1932305"/>
                </a:cubicBezTo>
                <a:cubicBezTo>
                  <a:pt x="322774" y="1970922"/>
                  <a:pt x="405526" y="2146079"/>
                  <a:pt x="467589" y="2205384"/>
                </a:cubicBezTo>
                <a:cubicBezTo>
                  <a:pt x="525515" y="2241243"/>
                  <a:pt x="732393" y="2202626"/>
                  <a:pt x="873070" y="2139183"/>
                </a:cubicBezTo>
                <a:cubicBezTo>
                  <a:pt x="913066" y="2128149"/>
                  <a:pt x="870312" y="2253655"/>
                  <a:pt x="877208" y="2333648"/>
                </a:cubicBezTo>
                <a:lnTo>
                  <a:pt x="862033" y="2337135"/>
                </a:lnTo>
                <a:lnTo>
                  <a:pt x="862033" y="2415799"/>
                </a:lnTo>
                <a:lnTo>
                  <a:pt x="754033" y="2415799"/>
                </a:lnTo>
                <a:lnTo>
                  <a:pt x="754033" y="2360695"/>
                </a:lnTo>
                <a:lnTo>
                  <a:pt x="713097" y="2366601"/>
                </a:lnTo>
                <a:lnTo>
                  <a:pt x="713097" y="2428213"/>
                </a:lnTo>
                <a:lnTo>
                  <a:pt x="605097" y="2428213"/>
                </a:lnTo>
                <a:lnTo>
                  <a:pt x="605097" y="2379641"/>
                </a:lnTo>
                <a:lnTo>
                  <a:pt x="564161" y="2382960"/>
                </a:lnTo>
                <a:lnTo>
                  <a:pt x="564161" y="2436489"/>
                </a:lnTo>
                <a:lnTo>
                  <a:pt x="456161" y="2436489"/>
                </a:lnTo>
                <a:lnTo>
                  <a:pt x="456161" y="2388351"/>
                </a:lnTo>
                <a:lnTo>
                  <a:pt x="415225" y="2389346"/>
                </a:lnTo>
                <a:lnTo>
                  <a:pt x="415225" y="2436489"/>
                </a:lnTo>
                <a:lnTo>
                  <a:pt x="307225" y="2436489"/>
                </a:lnTo>
                <a:lnTo>
                  <a:pt x="307225" y="2386989"/>
                </a:lnTo>
                <a:cubicBezTo>
                  <a:pt x="293173" y="2387203"/>
                  <a:pt x="279516" y="2386340"/>
                  <a:pt x="266289" y="2385150"/>
                </a:cubicBezTo>
                <a:lnTo>
                  <a:pt x="266289" y="2428213"/>
                </a:lnTo>
                <a:lnTo>
                  <a:pt x="158289" y="2428213"/>
                </a:lnTo>
                <a:lnTo>
                  <a:pt x="158289" y="2370613"/>
                </a:lnTo>
                <a:cubicBezTo>
                  <a:pt x="107017" y="2360332"/>
                  <a:pt x="72014" y="2345184"/>
                  <a:pt x="62108" y="2325373"/>
                </a:cubicBezTo>
                <a:cubicBezTo>
                  <a:pt x="37284" y="2261930"/>
                  <a:pt x="103484" y="2223314"/>
                  <a:pt x="124172" y="2172284"/>
                </a:cubicBezTo>
                <a:cubicBezTo>
                  <a:pt x="111759" y="2144700"/>
                  <a:pt x="74522" y="2141942"/>
                  <a:pt x="86934" y="2089533"/>
                </a:cubicBezTo>
                <a:cubicBezTo>
                  <a:pt x="96588" y="2053674"/>
                  <a:pt x="242782" y="2030228"/>
                  <a:pt x="264849" y="1994369"/>
                </a:cubicBezTo>
                <a:cubicBezTo>
                  <a:pt x="273125" y="1919892"/>
                  <a:pt x="-4093" y="1721291"/>
                  <a:pt x="45" y="1671639"/>
                </a:cubicBezTo>
                <a:cubicBezTo>
                  <a:pt x="12458" y="1619230"/>
                  <a:pt x="124172" y="1558546"/>
                  <a:pt x="190373" y="1477174"/>
                </a:cubicBezTo>
                <a:cubicBezTo>
                  <a:pt x="222094" y="1438557"/>
                  <a:pt x="80038" y="1267538"/>
                  <a:pt x="91072" y="1224783"/>
                </a:cubicBezTo>
                <a:cubicBezTo>
                  <a:pt x="111760" y="1092381"/>
                  <a:pt x="240023" y="943429"/>
                  <a:pt x="264849" y="703451"/>
                </a:cubicBezTo>
                <a:cubicBezTo>
                  <a:pt x="342084" y="332450"/>
                  <a:pt x="961338" y="-5451"/>
                  <a:pt x="1526804" y="6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6" name="Freeform 114">
            <a:extLst>
              <a:ext uri="{FF2B5EF4-FFF2-40B4-BE49-F238E27FC236}">
                <a16:creationId xmlns:a16="http://schemas.microsoft.com/office/drawing/2014/main" id="{353DEA2B-7F2E-4C6B-B5D7-248AF895CCDB}"/>
              </a:ext>
            </a:extLst>
          </p:cNvPr>
          <p:cNvSpPr>
            <a:spLocks noChangeAspect="1"/>
          </p:cNvSpPr>
          <p:nvPr/>
        </p:nvSpPr>
        <p:spPr>
          <a:xfrm>
            <a:off x="10267646" y="2429101"/>
            <a:ext cx="549379" cy="529812"/>
          </a:xfrm>
          <a:custGeom>
            <a:avLst/>
            <a:gdLst>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8154 w 3745816"/>
              <a:gd name="connsiteY64" fmla="*/ 1151989 h 3316502"/>
              <a:gd name="connsiteX65" fmla="*/ 289767 w 3745816"/>
              <a:gd name="connsiteY65" fmla="*/ 955441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8154 w 3745816"/>
              <a:gd name="connsiteY64" fmla="*/ 1151989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0265 w 3745816"/>
              <a:gd name="connsiteY64" fmla="*/ 1173717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0265 w 3745816"/>
              <a:gd name="connsiteY64" fmla="*/ 1173717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370271 w 3745816"/>
              <a:gd name="connsiteY51" fmla="*/ 1159232 h 3316502"/>
              <a:gd name="connsiteX52" fmla="*/ 3189917 w 3745816"/>
              <a:gd name="connsiteY52" fmla="*/ 1317105 h 3316502"/>
              <a:gd name="connsiteX53" fmla="*/ 3155798 w 3745816"/>
              <a:gd name="connsiteY53" fmla="*/ 1596884 h 3316502"/>
              <a:gd name="connsiteX54" fmla="*/ 2848723 w 3745816"/>
              <a:gd name="connsiteY54" fmla="*/ 1842544 h 3316502"/>
              <a:gd name="connsiteX55" fmla="*/ 2650831 w 3745816"/>
              <a:gd name="connsiteY55" fmla="*/ 2518108 h 3316502"/>
              <a:gd name="connsiteX56" fmla="*/ 2193630 w 3745816"/>
              <a:gd name="connsiteY56" fmla="*/ 2531756 h 3316502"/>
              <a:gd name="connsiteX57" fmla="*/ 1941147 w 3745816"/>
              <a:gd name="connsiteY57" fmla="*/ 2211033 h 3316502"/>
              <a:gd name="connsiteX58" fmla="*/ 1872908 w 3745816"/>
              <a:gd name="connsiteY58" fmla="*/ 2313392 h 3316502"/>
              <a:gd name="connsiteX59" fmla="*/ 1804669 w 3745816"/>
              <a:gd name="connsiteY59" fmla="*/ 2211033 h 3316502"/>
              <a:gd name="connsiteX60" fmla="*/ 1552186 w 3745816"/>
              <a:gd name="connsiteY60" fmla="*/ 2531756 h 3316502"/>
              <a:gd name="connsiteX61" fmla="*/ 1094985 w 3745816"/>
              <a:gd name="connsiteY61" fmla="*/ 2518108 h 3316502"/>
              <a:gd name="connsiteX62" fmla="*/ 897093 w 3745816"/>
              <a:gd name="connsiteY62" fmla="*/ 1842544 h 3316502"/>
              <a:gd name="connsiteX63" fmla="*/ 590018 w 3745816"/>
              <a:gd name="connsiteY63" fmla="*/ 1596884 h 3316502"/>
              <a:gd name="connsiteX64" fmla="*/ 555899 w 3745816"/>
              <a:gd name="connsiteY64" fmla="*/ 1317105 h 3316502"/>
              <a:gd name="connsiteX65" fmla="*/ 380265 w 3745816"/>
              <a:gd name="connsiteY65" fmla="*/ 1173717 h 3316502"/>
              <a:gd name="connsiteX66" fmla="*/ 289767 w 3745816"/>
              <a:gd name="connsiteY66" fmla="*/ 1006142 h 3316502"/>
              <a:gd name="connsiteX67" fmla="*/ 125994 w 3745816"/>
              <a:gd name="connsiteY67" fmla="*/ 921320 h 3316502"/>
              <a:gd name="connsiteX68" fmla="*/ 665081 w 3745816"/>
              <a:gd name="connsiteY68"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370271 w 3745816"/>
              <a:gd name="connsiteY51" fmla="*/ 1159232 h 3316502"/>
              <a:gd name="connsiteX52" fmla="*/ 3189917 w 3745816"/>
              <a:gd name="connsiteY52" fmla="*/ 1317105 h 3316502"/>
              <a:gd name="connsiteX53" fmla="*/ 3155798 w 3745816"/>
              <a:gd name="connsiteY53" fmla="*/ 1596884 h 3316502"/>
              <a:gd name="connsiteX54" fmla="*/ 2848723 w 3745816"/>
              <a:gd name="connsiteY54" fmla="*/ 1842544 h 3316502"/>
              <a:gd name="connsiteX55" fmla="*/ 2650831 w 3745816"/>
              <a:gd name="connsiteY55" fmla="*/ 2518108 h 3316502"/>
              <a:gd name="connsiteX56" fmla="*/ 2193630 w 3745816"/>
              <a:gd name="connsiteY56" fmla="*/ 2531756 h 3316502"/>
              <a:gd name="connsiteX57" fmla="*/ 1941147 w 3745816"/>
              <a:gd name="connsiteY57" fmla="*/ 2211033 h 3316502"/>
              <a:gd name="connsiteX58" fmla="*/ 1872908 w 3745816"/>
              <a:gd name="connsiteY58" fmla="*/ 2313392 h 3316502"/>
              <a:gd name="connsiteX59" fmla="*/ 1804669 w 3745816"/>
              <a:gd name="connsiteY59" fmla="*/ 2211033 h 3316502"/>
              <a:gd name="connsiteX60" fmla="*/ 1552186 w 3745816"/>
              <a:gd name="connsiteY60" fmla="*/ 2531756 h 3316502"/>
              <a:gd name="connsiteX61" fmla="*/ 1094985 w 3745816"/>
              <a:gd name="connsiteY61" fmla="*/ 2518108 h 3316502"/>
              <a:gd name="connsiteX62" fmla="*/ 897093 w 3745816"/>
              <a:gd name="connsiteY62" fmla="*/ 1842544 h 3316502"/>
              <a:gd name="connsiteX63" fmla="*/ 590018 w 3745816"/>
              <a:gd name="connsiteY63" fmla="*/ 1596884 h 3316502"/>
              <a:gd name="connsiteX64" fmla="*/ 555899 w 3745816"/>
              <a:gd name="connsiteY64" fmla="*/ 1317105 h 3316502"/>
              <a:gd name="connsiteX65" fmla="*/ 380265 w 3745816"/>
              <a:gd name="connsiteY65" fmla="*/ 1173717 h 3316502"/>
              <a:gd name="connsiteX66" fmla="*/ 289767 w 3745816"/>
              <a:gd name="connsiteY66" fmla="*/ 1006142 h 3316502"/>
              <a:gd name="connsiteX67" fmla="*/ 125994 w 3745816"/>
              <a:gd name="connsiteY67" fmla="*/ 921320 h 3316502"/>
              <a:gd name="connsiteX68" fmla="*/ 665081 w 3745816"/>
              <a:gd name="connsiteY68" fmla="*/ 96 h 3316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3745816" h="3316502">
                <a:moveTo>
                  <a:pt x="2500704" y="2026790"/>
                </a:moveTo>
                <a:cubicBezTo>
                  <a:pt x="2380149" y="2047261"/>
                  <a:pt x="2334656" y="2081381"/>
                  <a:pt x="2261868" y="2108676"/>
                </a:cubicBezTo>
                <a:cubicBezTo>
                  <a:pt x="2220926" y="2245154"/>
                  <a:pt x="2248220" y="2327040"/>
                  <a:pt x="2364227" y="2313393"/>
                </a:cubicBezTo>
                <a:cubicBezTo>
                  <a:pt x="2491606" y="2272450"/>
                  <a:pt x="2502979" y="2190563"/>
                  <a:pt x="2500704" y="2026790"/>
                </a:cubicBezTo>
                <a:close/>
                <a:moveTo>
                  <a:pt x="1245112" y="2026790"/>
                </a:moveTo>
                <a:cubicBezTo>
                  <a:pt x="1242837" y="2190563"/>
                  <a:pt x="1254210" y="2272450"/>
                  <a:pt x="1381589" y="2313393"/>
                </a:cubicBezTo>
                <a:cubicBezTo>
                  <a:pt x="1497596" y="2327040"/>
                  <a:pt x="1524890" y="2245154"/>
                  <a:pt x="1483948" y="2108676"/>
                </a:cubicBezTo>
                <a:cubicBezTo>
                  <a:pt x="1411160" y="2081381"/>
                  <a:pt x="1365667" y="2047261"/>
                  <a:pt x="1245112" y="2026790"/>
                </a:cubicBezTo>
                <a:close/>
                <a:moveTo>
                  <a:pt x="3185000" y="1670667"/>
                </a:moveTo>
                <a:cubicBezTo>
                  <a:pt x="3206444" y="1672444"/>
                  <a:pt x="3226596" y="1679339"/>
                  <a:pt x="3244509" y="1692418"/>
                </a:cubicBezTo>
                <a:cubicBezTo>
                  <a:pt x="3340044" y="1731086"/>
                  <a:pt x="3210389" y="1885761"/>
                  <a:pt x="3380986" y="1856191"/>
                </a:cubicBezTo>
                <a:cubicBezTo>
                  <a:pt x="3424203" y="1826621"/>
                  <a:pt x="3528837" y="1837994"/>
                  <a:pt x="3599350" y="1903959"/>
                </a:cubicBezTo>
                <a:cubicBezTo>
                  <a:pt x="3647117" y="1983571"/>
                  <a:pt x="3783594" y="2056359"/>
                  <a:pt x="3735827" y="2142795"/>
                </a:cubicBezTo>
                <a:cubicBezTo>
                  <a:pt x="3653941" y="2374806"/>
                  <a:pt x="3606173" y="2422574"/>
                  <a:pt x="3572054" y="2620466"/>
                </a:cubicBezTo>
                <a:cubicBezTo>
                  <a:pt x="3574328" y="2882048"/>
                  <a:pt x="3542485" y="3061744"/>
                  <a:pt x="3551583" y="3316502"/>
                </a:cubicBezTo>
                <a:lnTo>
                  <a:pt x="3292276" y="3302855"/>
                </a:lnTo>
                <a:cubicBezTo>
                  <a:pt x="3310472" y="3025350"/>
                  <a:pt x="3315022" y="2788789"/>
                  <a:pt x="3271804" y="2511284"/>
                </a:cubicBezTo>
                <a:cubicBezTo>
                  <a:pt x="3217213" y="2465791"/>
                  <a:pt x="3189917" y="2399828"/>
                  <a:pt x="3278628" y="2272449"/>
                </a:cubicBezTo>
                <a:cubicBezTo>
                  <a:pt x="3244509" y="2190562"/>
                  <a:pt x="3271804" y="2142795"/>
                  <a:pt x="3128502" y="2108675"/>
                </a:cubicBezTo>
                <a:cubicBezTo>
                  <a:pt x="3042066" y="2051809"/>
                  <a:pt x="2921512" y="2165541"/>
                  <a:pt x="2869195" y="2019965"/>
                </a:cubicBezTo>
                <a:cubicBezTo>
                  <a:pt x="2821427" y="1896567"/>
                  <a:pt x="3034887" y="1658228"/>
                  <a:pt x="3185000" y="1670667"/>
                </a:cubicBezTo>
                <a:close/>
                <a:moveTo>
                  <a:pt x="560816" y="1670667"/>
                </a:moveTo>
                <a:cubicBezTo>
                  <a:pt x="710929" y="1658228"/>
                  <a:pt x="924389" y="1896567"/>
                  <a:pt x="876621" y="2019965"/>
                </a:cubicBezTo>
                <a:cubicBezTo>
                  <a:pt x="824304" y="2165541"/>
                  <a:pt x="703750" y="2051809"/>
                  <a:pt x="617314" y="2108675"/>
                </a:cubicBezTo>
                <a:cubicBezTo>
                  <a:pt x="474012" y="2142795"/>
                  <a:pt x="501307" y="2190562"/>
                  <a:pt x="467188" y="2272449"/>
                </a:cubicBezTo>
                <a:cubicBezTo>
                  <a:pt x="555899" y="2399828"/>
                  <a:pt x="528603" y="2465791"/>
                  <a:pt x="474012" y="2511284"/>
                </a:cubicBezTo>
                <a:cubicBezTo>
                  <a:pt x="430794" y="2788789"/>
                  <a:pt x="435344" y="3025350"/>
                  <a:pt x="453540" y="3302855"/>
                </a:cubicBezTo>
                <a:lnTo>
                  <a:pt x="194233" y="3316502"/>
                </a:lnTo>
                <a:cubicBezTo>
                  <a:pt x="203331" y="3061744"/>
                  <a:pt x="171488" y="2882048"/>
                  <a:pt x="173762" y="2620466"/>
                </a:cubicBezTo>
                <a:cubicBezTo>
                  <a:pt x="139643" y="2422574"/>
                  <a:pt x="91875" y="2374806"/>
                  <a:pt x="9989" y="2142795"/>
                </a:cubicBezTo>
                <a:cubicBezTo>
                  <a:pt x="-37778" y="2056359"/>
                  <a:pt x="98699" y="1983571"/>
                  <a:pt x="146466" y="1903959"/>
                </a:cubicBezTo>
                <a:cubicBezTo>
                  <a:pt x="216979" y="1837994"/>
                  <a:pt x="321613" y="1826621"/>
                  <a:pt x="364830" y="1856191"/>
                </a:cubicBezTo>
                <a:cubicBezTo>
                  <a:pt x="535427" y="1885761"/>
                  <a:pt x="405772" y="1731086"/>
                  <a:pt x="501307" y="1692418"/>
                </a:cubicBezTo>
                <a:cubicBezTo>
                  <a:pt x="519220" y="1679339"/>
                  <a:pt x="539372" y="1672444"/>
                  <a:pt x="560816" y="1670667"/>
                </a:cubicBezTo>
                <a:close/>
                <a:moveTo>
                  <a:pt x="2609647" y="1003649"/>
                </a:moveTo>
                <a:cubicBezTo>
                  <a:pt x="2444889" y="994437"/>
                  <a:pt x="2381715" y="1312839"/>
                  <a:pt x="2234575" y="1385343"/>
                </a:cubicBezTo>
                <a:cubicBezTo>
                  <a:pt x="2013936" y="1460406"/>
                  <a:pt x="1963895" y="1651474"/>
                  <a:pt x="1968444" y="1951725"/>
                </a:cubicBezTo>
                <a:cubicBezTo>
                  <a:pt x="1979817" y="2035887"/>
                  <a:pt x="2134492" y="1956274"/>
                  <a:pt x="2248223" y="1897134"/>
                </a:cubicBezTo>
                <a:cubicBezTo>
                  <a:pt x="2393799" y="1812972"/>
                  <a:pt x="2839626" y="1121486"/>
                  <a:pt x="2644008" y="1010029"/>
                </a:cubicBezTo>
                <a:cubicBezTo>
                  <a:pt x="2632066" y="1006333"/>
                  <a:pt x="2620631" y="1004263"/>
                  <a:pt x="2609647" y="1003649"/>
                </a:cubicBezTo>
                <a:close/>
                <a:moveTo>
                  <a:pt x="1136169" y="1003649"/>
                </a:moveTo>
                <a:cubicBezTo>
                  <a:pt x="1125185" y="1004263"/>
                  <a:pt x="1113750" y="1006333"/>
                  <a:pt x="1101808" y="1010029"/>
                </a:cubicBezTo>
                <a:cubicBezTo>
                  <a:pt x="906190" y="1121486"/>
                  <a:pt x="1352017" y="1812972"/>
                  <a:pt x="1497593" y="1897134"/>
                </a:cubicBezTo>
                <a:cubicBezTo>
                  <a:pt x="1611324" y="1956274"/>
                  <a:pt x="1765999" y="2035887"/>
                  <a:pt x="1777372" y="1951725"/>
                </a:cubicBezTo>
                <a:cubicBezTo>
                  <a:pt x="1781921" y="1651474"/>
                  <a:pt x="1731880" y="1460406"/>
                  <a:pt x="1511241" y="1385343"/>
                </a:cubicBezTo>
                <a:cubicBezTo>
                  <a:pt x="1364101" y="1312839"/>
                  <a:pt x="1300927" y="994437"/>
                  <a:pt x="1136169" y="1003649"/>
                </a:cubicBezTo>
                <a:close/>
                <a:moveTo>
                  <a:pt x="665081" y="96"/>
                </a:moveTo>
                <a:cubicBezTo>
                  <a:pt x="1486802" y="-2174"/>
                  <a:pt x="1309537" y="573200"/>
                  <a:pt x="1862679" y="634117"/>
                </a:cubicBezTo>
                <a:cubicBezTo>
                  <a:pt x="2415888" y="573192"/>
                  <a:pt x="2259021" y="-2174"/>
                  <a:pt x="3080735" y="96"/>
                </a:cubicBezTo>
                <a:cubicBezTo>
                  <a:pt x="3608448" y="-9003"/>
                  <a:pt x="3767673" y="636991"/>
                  <a:pt x="3619822" y="921320"/>
                </a:cubicBezTo>
                <a:cubicBezTo>
                  <a:pt x="3590251" y="1010030"/>
                  <a:pt x="3519739" y="941793"/>
                  <a:pt x="3456049" y="955441"/>
                </a:cubicBezTo>
                <a:cubicBezTo>
                  <a:pt x="3416937" y="1011300"/>
                  <a:pt x="3385716" y="1096130"/>
                  <a:pt x="3370271" y="1159232"/>
                </a:cubicBezTo>
                <a:lnTo>
                  <a:pt x="3189917" y="1317105"/>
                </a:lnTo>
                <a:cubicBezTo>
                  <a:pt x="3271804" y="1426286"/>
                  <a:pt x="3258156" y="1555942"/>
                  <a:pt x="3155798" y="1596884"/>
                </a:cubicBezTo>
                <a:cubicBezTo>
                  <a:pt x="2973828" y="1651475"/>
                  <a:pt x="2866920" y="1726538"/>
                  <a:pt x="2848723" y="1842544"/>
                </a:cubicBezTo>
                <a:cubicBezTo>
                  <a:pt x="2830525" y="2001768"/>
                  <a:pt x="2832803" y="2481714"/>
                  <a:pt x="2650831" y="2518108"/>
                </a:cubicBezTo>
                <a:cubicBezTo>
                  <a:pt x="2498431" y="2522657"/>
                  <a:pt x="2373325" y="2513559"/>
                  <a:pt x="2193630" y="2531756"/>
                </a:cubicBezTo>
                <a:cubicBezTo>
                  <a:pt x="2088997" y="2522657"/>
                  <a:pt x="1998012" y="2349785"/>
                  <a:pt x="1941147" y="2211033"/>
                </a:cubicBezTo>
                <a:lnTo>
                  <a:pt x="1872908" y="2313392"/>
                </a:lnTo>
                <a:lnTo>
                  <a:pt x="1804669" y="2211033"/>
                </a:lnTo>
                <a:cubicBezTo>
                  <a:pt x="1747804" y="2349785"/>
                  <a:pt x="1656819" y="2522657"/>
                  <a:pt x="1552186" y="2531756"/>
                </a:cubicBezTo>
                <a:cubicBezTo>
                  <a:pt x="1372491" y="2513559"/>
                  <a:pt x="1247385" y="2522657"/>
                  <a:pt x="1094985" y="2518108"/>
                </a:cubicBezTo>
                <a:cubicBezTo>
                  <a:pt x="913013" y="2481714"/>
                  <a:pt x="915291" y="2001768"/>
                  <a:pt x="897093" y="1842544"/>
                </a:cubicBezTo>
                <a:cubicBezTo>
                  <a:pt x="878896" y="1726538"/>
                  <a:pt x="771988" y="1651475"/>
                  <a:pt x="590018" y="1596884"/>
                </a:cubicBezTo>
                <a:cubicBezTo>
                  <a:pt x="487660" y="1555942"/>
                  <a:pt x="474012" y="1426286"/>
                  <a:pt x="555899" y="1317105"/>
                </a:cubicBezTo>
                <a:cubicBezTo>
                  <a:pt x="497354" y="1247580"/>
                  <a:pt x="494034" y="1228756"/>
                  <a:pt x="380265" y="1173717"/>
                </a:cubicBezTo>
                <a:cubicBezTo>
                  <a:pt x="350099" y="1122687"/>
                  <a:pt x="319933" y="1057172"/>
                  <a:pt x="289767" y="1006142"/>
                </a:cubicBezTo>
                <a:cubicBezTo>
                  <a:pt x="226077" y="992494"/>
                  <a:pt x="155565" y="1010030"/>
                  <a:pt x="125994" y="921320"/>
                </a:cubicBezTo>
                <a:cubicBezTo>
                  <a:pt x="-21857" y="636991"/>
                  <a:pt x="137368" y="-9003"/>
                  <a:pt x="665081" y="9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7" name="Rounded Rectangle 31">
            <a:extLst>
              <a:ext uri="{FF2B5EF4-FFF2-40B4-BE49-F238E27FC236}">
                <a16:creationId xmlns:a16="http://schemas.microsoft.com/office/drawing/2014/main" id="{B25FCE9B-6DC5-4836-8DD9-E737D6782AA3}"/>
              </a:ext>
            </a:extLst>
          </p:cNvPr>
          <p:cNvSpPr>
            <a:spLocks noChangeAspect="1"/>
          </p:cNvSpPr>
          <p:nvPr/>
        </p:nvSpPr>
        <p:spPr>
          <a:xfrm>
            <a:off x="4509610" y="3571006"/>
            <a:ext cx="372634" cy="529812"/>
          </a:xfrm>
          <a:custGeom>
            <a:avLst/>
            <a:gdLst/>
            <a:ahLst/>
            <a:cxnLst/>
            <a:rect l="l" t="t" r="r" b="b"/>
            <a:pathLst>
              <a:path w="2273269" h="3232141">
                <a:moveTo>
                  <a:pt x="1301358" y="1224998"/>
                </a:moveTo>
                <a:cubicBezTo>
                  <a:pt x="1288512" y="1224739"/>
                  <a:pt x="1275404" y="1226994"/>
                  <a:pt x="1262722" y="1232060"/>
                </a:cubicBezTo>
                <a:cubicBezTo>
                  <a:pt x="1224020" y="1247517"/>
                  <a:pt x="1200469" y="1284678"/>
                  <a:pt x="1200858" y="1323955"/>
                </a:cubicBezTo>
                <a:lnTo>
                  <a:pt x="1068969" y="1816173"/>
                </a:lnTo>
                <a:lnTo>
                  <a:pt x="975827" y="1468563"/>
                </a:lnTo>
                <a:cubicBezTo>
                  <a:pt x="965224" y="1428990"/>
                  <a:pt x="932065" y="1401484"/>
                  <a:pt x="893889" y="1396168"/>
                </a:cubicBezTo>
                <a:cubicBezTo>
                  <a:pt x="887581" y="1395290"/>
                  <a:pt x="881136" y="1395017"/>
                  <a:pt x="874749" y="1397368"/>
                </a:cubicBezTo>
                <a:lnTo>
                  <a:pt x="873048" y="1397069"/>
                </a:lnTo>
                <a:cubicBezTo>
                  <a:pt x="871822" y="1397102"/>
                  <a:pt x="870599" y="1397158"/>
                  <a:pt x="869409" y="1397702"/>
                </a:cubicBezTo>
                <a:lnTo>
                  <a:pt x="854690" y="1398625"/>
                </a:lnTo>
                <a:cubicBezTo>
                  <a:pt x="852870" y="1399112"/>
                  <a:pt x="851076" y="1399648"/>
                  <a:pt x="849610" y="1401148"/>
                </a:cubicBezTo>
                <a:cubicBezTo>
                  <a:pt x="820426" y="1408603"/>
                  <a:pt x="795399" y="1429720"/>
                  <a:pt x="783580" y="1459921"/>
                </a:cubicBezTo>
                <a:lnTo>
                  <a:pt x="576552" y="1988920"/>
                </a:lnTo>
                <a:lnTo>
                  <a:pt x="360960" y="1988920"/>
                </a:lnTo>
                <a:cubicBezTo>
                  <a:pt x="306335" y="1988920"/>
                  <a:pt x="262052" y="2033203"/>
                  <a:pt x="262052" y="2087828"/>
                </a:cubicBezTo>
                <a:cubicBezTo>
                  <a:pt x="262052" y="2142453"/>
                  <a:pt x="306335" y="2186736"/>
                  <a:pt x="360960" y="2186736"/>
                </a:cubicBezTo>
                <a:lnTo>
                  <a:pt x="624414" y="2186736"/>
                </a:lnTo>
                <a:cubicBezTo>
                  <a:pt x="655679" y="2194749"/>
                  <a:pt x="687884" y="2184847"/>
                  <a:pt x="710155" y="2162843"/>
                </a:cubicBezTo>
                <a:cubicBezTo>
                  <a:pt x="728043" y="2149675"/>
                  <a:pt x="740236" y="2129868"/>
                  <a:pt x="742804" y="2106901"/>
                </a:cubicBezTo>
                <a:lnTo>
                  <a:pt x="861090" y="1804659"/>
                </a:lnTo>
                <a:lnTo>
                  <a:pt x="967256" y="2200878"/>
                </a:lnTo>
                <a:cubicBezTo>
                  <a:pt x="956121" y="2251327"/>
                  <a:pt x="986997" y="2301788"/>
                  <a:pt x="1037612" y="2315350"/>
                </a:cubicBezTo>
                <a:cubicBezTo>
                  <a:pt x="1044252" y="2317129"/>
                  <a:pt x="1050915" y="2318189"/>
                  <a:pt x="1057633" y="2316605"/>
                </a:cubicBezTo>
                <a:cubicBezTo>
                  <a:pt x="1061264" y="2317900"/>
                  <a:pt x="1065062" y="2318350"/>
                  <a:pt x="1068971" y="2317315"/>
                </a:cubicBezTo>
                <a:cubicBezTo>
                  <a:pt x="1072878" y="2318349"/>
                  <a:pt x="1076674" y="2317900"/>
                  <a:pt x="1080303" y="2316605"/>
                </a:cubicBezTo>
                <a:lnTo>
                  <a:pt x="1100326" y="2315350"/>
                </a:lnTo>
                <a:cubicBezTo>
                  <a:pt x="1150941" y="2301788"/>
                  <a:pt x="1181817" y="2251327"/>
                  <a:pt x="1170682" y="2200878"/>
                </a:cubicBezTo>
                <a:lnTo>
                  <a:pt x="1320238" y="1642726"/>
                </a:lnTo>
                <a:lnTo>
                  <a:pt x="1513977" y="2127797"/>
                </a:lnTo>
                <a:cubicBezTo>
                  <a:pt x="1531567" y="2171838"/>
                  <a:pt x="1577262" y="2196260"/>
                  <a:pt x="1621871" y="2186737"/>
                </a:cubicBezTo>
                <a:lnTo>
                  <a:pt x="1878495" y="2186737"/>
                </a:lnTo>
                <a:cubicBezTo>
                  <a:pt x="1933120" y="2186737"/>
                  <a:pt x="1977403" y="2142454"/>
                  <a:pt x="1977403" y="2087829"/>
                </a:cubicBezTo>
                <a:cubicBezTo>
                  <a:pt x="1977403" y="2033204"/>
                  <a:pt x="1933120" y="1988921"/>
                  <a:pt x="1878495" y="1988921"/>
                </a:cubicBezTo>
                <a:lnTo>
                  <a:pt x="1671520" y="1988921"/>
                </a:lnTo>
                <a:lnTo>
                  <a:pt x="1391261" y="1287226"/>
                </a:lnTo>
                <a:cubicBezTo>
                  <a:pt x="1376065" y="1249180"/>
                  <a:pt x="1339894" y="1225775"/>
                  <a:pt x="1301358" y="1224998"/>
                </a:cubicBezTo>
                <a:close/>
                <a:moveTo>
                  <a:pt x="335892" y="524745"/>
                </a:moveTo>
                <a:lnTo>
                  <a:pt x="1937377" y="524745"/>
                </a:lnTo>
                <a:cubicBezTo>
                  <a:pt x="1996486" y="524745"/>
                  <a:pt x="2044403" y="572662"/>
                  <a:pt x="2044403" y="631771"/>
                </a:cubicBezTo>
                <a:lnTo>
                  <a:pt x="2044403" y="2898384"/>
                </a:lnTo>
                <a:cubicBezTo>
                  <a:pt x="2044403" y="2957493"/>
                  <a:pt x="1996486" y="3005410"/>
                  <a:pt x="1937377" y="3005410"/>
                </a:cubicBezTo>
                <a:lnTo>
                  <a:pt x="335892" y="3005410"/>
                </a:lnTo>
                <a:cubicBezTo>
                  <a:pt x="276783" y="3005410"/>
                  <a:pt x="228866" y="2957493"/>
                  <a:pt x="228866" y="2898384"/>
                </a:cubicBezTo>
                <a:lnTo>
                  <a:pt x="228866" y="631771"/>
                </a:lnTo>
                <a:cubicBezTo>
                  <a:pt x="228866" y="572662"/>
                  <a:pt x="276783" y="524745"/>
                  <a:pt x="335892" y="524745"/>
                </a:cubicBezTo>
                <a:close/>
                <a:moveTo>
                  <a:pt x="245659" y="437009"/>
                </a:moveTo>
                <a:cubicBezTo>
                  <a:pt x="179890" y="437009"/>
                  <a:pt x="126573" y="490326"/>
                  <a:pt x="126573" y="556095"/>
                </a:cubicBezTo>
                <a:lnTo>
                  <a:pt x="126573" y="2974061"/>
                </a:lnTo>
                <a:cubicBezTo>
                  <a:pt x="126573" y="3039830"/>
                  <a:pt x="179890" y="3093147"/>
                  <a:pt x="245659" y="3093147"/>
                </a:cubicBezTo>
                <a:lnTo>
                  <a:pt x="2027611" y="3093147"/>
                </a:lnTo>
                <a:cubicBezTo>
                  <a:pt x="2093380" y="3093147"/>
                  <a:pt x="2146697" y="3039830"/>
                  <a:pt x="2146697" y="2974061"/>
                </a:cubicBezTo>
                <a:lnTo>
                  <a:pt x="2146697" y="556095"/>
                </a:lnTo>
                <a:cubicBezTo>
                  <a:pt x="2146697" y="490326"/>
                  <a:pt x="2093380" y="437009"/>
                  <a:pt x="2027611" y="437009"/>
                </a:cubicBezTo>
                <a:close/>
                <a:moveTo>
                  <a:pt x="974181" y="0"/>
                </a:moveTo>
                <a:lnTo>
                  <a:pt x="1299087" y="0"/>
                </a:lnTo>
                <a:cubicBezTo>
                  <a:pt x="1327680" y="0"/>
                  <a:pt x="1350860" y="23180"/>
                  <a:pt x="1350860" y="51773"/>
                </a:cubicBezTo>
                <a:lnTo>
                  <a:pt x="1350860" y="155306"/>
                </a:lnTo>
                <a:lnTo>
                  <a:pt x="1381614" y="155306"/>
                </a:lnTo>
                <a:cubicBezTo>
                  <a:pt x="1410207" y="155306"/>
                  <a:pt x="1433387" y="178486"/>
                  <a:pt x="1433387" y="207079"/>
                </a:cubicBezTo>
                <a:lnTo>
                  <a:pt x="1433387" y="298015"/>
                </a:lnTo>
                <a:lnTo>
                  <a:pt x="2081269" y="298015"/>
                </a:lnTo>
                <a:cubicBezTo>
                  <a:pt x="2187308" y="298015"/>
                  <a:pt x="2273269" y="383976"/>
                  <a:pt x="2273269" y="490015"/>
                </a:cubicBezTo>
                <a:lnTo>
                  <a:pt x="2273269" y="3040141"/>
                </a:lnTo>
                <a:cubicBezTo>
                  <a:pt x="2273269" y="3146180"/>
                  <a:pt x="2187308" y="3232141"/>
                  <a:pt x="2081269" y="3232141"/>
                </a:cubicBezTo>
                <a:lnTo>
                  <a:pt x="192000" y="3232141"/>
                </a:lnTo>
                <a:cubicBezTo>
                  <a:pt x="85961" y="3232141"/>
                  <a:pt x="0" y="3146180"/>
                  <a:pt x="0" y="3040141"/>
                </a:cubicBezTo>
                <a:lnTo>
                  <a:pt x="0" y="490015"/>
                </a:lnTo>
                <a:cubicBezTo>
                  <a:pt x="0" y="383976"/>
                  <a:pt x="85961" y="298015"/>
                  <a:pt x="192000" y="298015"/>
                </a:cubicBezTo>
                <a:lnTo>
                  <a:pt x="839881" y="298015"/>
                </a:lnTo>
                <a:lnTo>
                  <a:pt x="839881" y="207079"/>
                </a:lnTo>
                <a:cubicBezTo>
                  <a:pt x="839881" y="178486"/>
                  <a:pt x="863061" y="155306"/>
                  <a:pt x="891654" y="155306"/>
                </a:cubicBezTo>
                <a:lnTo>
                  <a:pt x="922408" y="155306"/>
                </a:lnTo>
                <a:lnTo>
                  <a:pt x="922408" y="51773"/>
                </a:lnTo>
                <a:cubicBezTo>
                  <a:pt x="922408" y="23180"/>
                  <a:pt x="945588" y="0"/>
                  <a:pt x="97418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Oval 47">
            <a:extLst>
              <a:ext uri="{FF2B5EF4-FFF2-40B4-BE49-F238E27FC236}">
                <a16:creationId xmlns:a16="http://schemas.microsoft.com/office/drawing/2014/main" id="{2A7B72D2-455E-4647-BA7D-2D9A0D0187FB}"/>
              </a:ext>
            </a:extLst>
          </p:cNvPr>
          <p:cNvSpPr>
            <a:spLocks noChangeAspect="1"/>
          </p:cNvSpPr>
          <p:nvPr/>
        </p:nvSpPr>
        <p:spPr>
          <a:xfrm>
            <a:off x="11057974" y="2429101"/>
            <a:ext cx="529812" cy="529812"/>
          </a:xfrm>
          <a:custGeom>
            <a:avLst/>
            <a:gdLst/>
            <a:ahLst/>
            <a:cxnLst/>
            <a:rect l="l" t="t" r="r" b="b"/>
            <a:pathLst>
              <a:path w="3240000" h="3240000">
                <a:moveTo>
                  <a:pt x="1303187" y="480874"/>
                </a:moveTo>
                <a:lnTo>
                  <a:pt x="1303187" y="1303187"/>
                </a:lnTo>
                <a:lnTo>
                  <a:pt x="480874" y="1303187"/>
                </a:lnTo>
                <a:lnTo>
                  <a:pt x="480874" y="1936813"/>
                </a:lnTo>
                <a:lnTo>
                  <a:pt x="1303187" y="1936813"/>
                </a:lnTo>
                <a:lnTo>
                  <a:pt x="1303187" y="2759126"/>
                </a:lnTo>
                <a:lnTo>
                  <a:pt x="1936813" y="2759126"/>
                </a:lnTo>
                <a:lnTo>
                  <a:pt x="1936813" y="1936813"/>
                </a:lnTo>
                <a:lnTo>
                  <a:pt x="2759126" y="1936813"/>
                </a:lnTo>
                <a:lnTo>
                  <a:pt x="2759126" y="1303187"/>
                </a:lnTo>
                <a:lnTo>
                  <a:pt x="1936813" y="1303187"/>
                </a:lnTo>
                <a:lnTo>
                  <a:pt x="1936813" y="480874"/>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Oval 50">
            <a:extLst>
              <a:ext uri="{FF2B5EF4-FFF2-40B4-BE49-F238E27FC236}">
                <a16:creationId xmlns:a16="http://schemas.microsoft.com/office/drawing/2014/main" id="{91CDD124-ED61-4ED3-81C2-B526853B9B84}"/>
              </a:ext>
            </a:extLst>
          </p:cNvPr>
          <p:cNvSpPr>
            <a:spLocks noChangeAspect="1"/>
          </p:cNvSpPr>
          <p:nvPr/>
        </p:nvSpPr>
        <p:spPr>
          <a:xfrm>
            <a:off x="5308362" y="3571006"/>
            <a:ext cx="469094" cy="529812"/>
          </a:xfrm>
          <a:custGeom>
            <a:avLst/>
            <a:gdLst/>
            <a:ahLst/>
            <a:cxnLst/>
            <a:rect l="l" t="t" r="r" b="b"/>
            <a:pathLst>
              <a:path w="2868687" h="3240000">
                <a:moveTo>
                  <a:pt x="1433799" y="2290728"/>
                </a:moveTo>
                <a:cubicBezTo>
                  <a:pt x="1317650" y="2346839"/>
                  <a:pt x="1203301" y="2394700"/>
                  <a:pt x="1093028" y="2434329"/>
                </a:cubicBezTo>
                <a:cubicBezTo>
                  <a:pt x="1167481" y="2812207"/>
                  <a:pt x="1292592" y="3060000"/>
                  <a:pt x="1434343" y="3060000"/>
                </a:cubicBezTo>
                <a:cubicBezTo>
                  <a:pt x="1576138" y="3060000"/>
                  <a:pt x="1701284" y="2812053"/>
                  <a:pt x="1774025" y="2433735"/>
                </a:cubicBezTo>
                <a:cubicBezTo>
                  <a:pt x="1663854" y="2394452"/>
                  <a:pt x="1549823" y="2346469"/>
                  <a:pt x="1433799" y="2290728"/>
                </a:cubicBezTo>
                <a:close/>
                <a:moveTo>
                  <a:pt x="1824954" y="2078037"/>
                </a:moveTo>
                <a:cubicBezTo>
                  <a:pt x="1794480" y="2097450"/>
                  <a:pt x="1763147" y="2116057"/>
                  <a:pt x="1731343" y="2134419"/>
                </a:cubicBezTo>
                <a:lnTo>
                  <a:pt x="1635415" y="2187161"/>
                </a:lnTo>
                <a:cubicBezTo>
                  <a:pt x="1691788" y="2215044"/>
                  <a:pt x="1747931" y="2239109"/>
                  <a:pt x="1803378" y="2259350"/>
                </a:cubicBezTo>
                <a:cubicBezTo>
                  <a:pt x="1812120" y="2201101"/>
                  <a:pt x="1819148" y="2140526"/>
                  <a:pt x="1824954" y="2078037"/>
                </a:cubicBezTo>
                <a:close/>
                <a:moveTo>
                  <a:pt x="1042306" y="2077178"/>
                </a:moveTo>
                <a:cubicBezTo>
                  <a:pt x="1047949" y="2140175"/>
                  <a:pt x="1055328" y="2201182"/>
                  <a:pt x="1063873" y="2259905"/>
                </a:cubicBezTo>
                <a:cubicBezTo>
                  <a:pt x="1119365" y="2238275"/>
                  <a:pt x="1176217" y="2214355"/>
                  <a:pt x="1233887" y="2187801"/>
                </a:cubicBezTo>
                <a:cubicBezTo>
                  <a:pt x="1201538" y="2170955"/>
                  <a:pt x="1169452" y="2152957"/>
                  <a:pt x="1137343" y="2134419"/>
                </a:cubicBezTo>
                <a:close/>
                <a:moveTo>
                  <a:pt x="559768" y="1732679"/>
                </a:moveTo>
                <a:cubicBezTo>
                  <a:pt x="268524" y="1984850"/>
                  <a:pt x="116369" y="2217202"/>
                  <a:pt x="187266" y="2340000"/>
                </a:cubicBezTo>
                <a:cubicBezTo>
                  <a:pt x="258144" y="2462764"/>
                  <a:pt x="535307" y="2447213"/>
                  <a:pt x="899736" y="2322555"/>
                </a:cubicBezTo>
                <a:cubicBezTo>
                  <a:pt x="878937" y="2207297"/>
                  <a:pt x="863223" y="2084405"/>
                  <a:pt x="853746" y="1955834"/>
                </a:cubicBezTo>
                <a:cubicBezTo>
                  <a:pt x="747454" y="1883220"/>
                  <a:pt x="648878" y="1808453"/>
                  <a:pt x="559768" y="1732679"/>
                </a:cubicBezTo>
                <a:close/>
                <a:moveTo>
                  <a:pt x="2309048" y="1730507"/>
                </a:moveTo>
                <a:cubicBezTo>
                  <a:pt x="2220666" y="1807660"/>
                  <a:pt x="2121792" y="1882664"/>
                  <a:pt x="2015235" y="1955625"/>
                </a:cubicBezTo>
                <a:cubicBezTo>
                  <a:pt x="2005364" y="2084180"/>
                  <a:pt x="1989894" y="2207119"/>
                  <a:pt x="1967330" y="2322070"/>
                </a:cubicBezTo>
                <a:lnTo>
                  <a:pt x="2081685" y="2358048"/>
                </a:lnTo>
                <a:cubicBezTo>
                  <a:pt x="2116015" y="2320492"/>
                  <a:pt x="2165526" y="2297468"/>
                  <a:pt x="2220415" y="2297468"/>
                </a:cubicBezTo>
                <a:cubicBezTo>
                  <a:pt x="2302230" y="2297468"/>
                  <a:pt x="2372097" y="2348622"/>
                  <a:pt x="2399287" y="2420880"/>
                </a:cubicBezTo>
                <a:cubicBezTo>
                  <a:pt x="2542053" y="2432945"/>
                  <a:pt x="2642630" y="2407186"/>
                  <a:pt x="2681420" y="2340000"/>
                </a:cubicBezTo>
                <a:cubicBezTo>
                  <a:pt x="2752393" y="2217071"/>
                  <a:pt x="2599836" y="1984353"/>
                  <a:pt x="2309048" y="1730507"/>
                </a:cubicBezTo>
                <a:close/>
                <a:moveTo>
                  <a:pt x="2026056" y="1510554"/>
                </a:moveTo>
                <a:cubicBezTo>
                  <a:pt x="2027893" y="1546708"/>
                  <a:pt x="2028343" y="1583211"/>
                  <a:pt x="2028343" y="1620000"/>
                </a:cubicBezTo>
                <a:lnTo>
                  <a:pt x="2024251" y="1730716"/>
                </a:lnTo>
                <a:lnTo>
                  <a:pt x="2173722" y="1619092"/>
                </a:lnTo>
                <a:cubicBezTo>
                  <a:pt x="2127526" y="1582190"/>
                  <a:pt x="2078507" y="1545517"/>
                  <a:pt x="2026056" y="1510554"/>
                </a:cubicBezTo>
                <a:close/>
                <a:moveTo>
                  <a:pt x="844436" y="1509285"/>
                </a:moveTo>
                <a:lnTo>
                  <a:pt x="694964" y="1620908"/>
                </a:lnTo>
                <a:cubicBezTo>
                  <a:pt x="741160" y="1657811"/>
                  <a:pt x="790179" y="1694484"/>
                  <a:pt x="842630" y="1729447"/>
                </a:cubicBezTo>
                <a:cubicBezTo>
                  <a:pt x="840793" y="1693293"/>
                  <a:pt x="840343" y="1656790"/>
                  <a:pt x="840343" y="1620000"/>
                </a:cubicBezTo>
                <a:close/>
                <a:moveTo>
                  <a:pt x="1434343" y="1361184"/>
                </a:moveTo>
                <a:cubicBezTo>
                  <a:pt x="1573534" y="1361184"/>
                  <a:pt x="1686371" y="1474021"/>
                  <a:pt x="1686371" y="1613212"/>
                </a:cubicBezTo>
                <a:cubicBezTo>
                  <a:pt x="1686371" y="1752403"/>
                  <a:pt x="1573534" y="1865240"/>
                  <a:pt x="1434343" y="1865240"/>
                </a:cubicBezTo>
                <a:cubicBezTo>
                  <a:pt x="1295152" y="1865240"/>
                  <a:pt x="1182315" y="1752403"/>
                  <a:pt x="1182315" y="1613212"/>
                </a:cubicBezTo>
                <a:cubicBezTo>
                  <a:pt x="1182315" y="1474021"/>
                  <a:pt x="1295152" y="1361184"/>
                  <a:pt x="1434343" y="1361184"/>
                </a:cubicBezTo>
                <a:close/>
                <a:moveTo>
                  <a:pt x="1433770" y="1149513"/>
                </a:moveTo>
                <a:cubicBezTo>
                  <a:pt x="1365445" y="1183896"/>
                  <a:pt x="1296585" y="1221489"/>
                  <a:pt x="1227343" y="1261466"/>
                </a:cubicBezTo>
                <a:lnTo>
                  <a:pt x="1027157" y="1384911"/>
                </a:lnTo>
                <a:cubicBezTo>
                  <a:pt x="1022222" y="1461370"/>
                  <a:pt x="1020343" y="1539922"/>
                  <a:pt x="1020343" y="1620000"/>
                </a:cubicBezTo>
                <a:lnTo>
                  <a:pt x="1028287" y="1855786"/>
                </a:lnTo>
                <a:cubicBezTo>
                  <a:pt x="1091680" y="1898065"/>
                  <a:pt x="1158394" y="1938727"/>
                  <a:pt x="1227343" y="1978535"/>
                </a:cubicBezTo>
                <a:lnTo>
                  <a:pt x="1434916" y="2090488"/>
                </a:lnTo>
                <a:cubicBezTo>
                  <a:pt x="1503241" y="2056105"/>
                  <a:pt x="1572101" y="2018511"/>
                  <a:pt x="1641343" y="1978535"/>
                </a:cubicBezTo>
                <a:lnTo>
                  <a:pt x="1841530" y="1855090"/>
                </a:lnTo>
                <a:cubicBezTo>
                  <a:pt x="1846464" y="1778631"/>
                  <a:pt x="1848343" y="1700079"/>
                  <a:pt x="1848343" y="1620000"/>
                </a:cubicBezTo>
                <a:lnTo>
                  <a:pt x="1840399" y="1384214"/>
                </a:lnTo>
                <a:cubicBezTo>
                  <a:pt x="1777006" y="1341936"/>
                  <a:pt x="1710293" y="1301274"/>
                  <a:pt x="1641343" y="1261466"/>
                </a:cubicBezTo>
                <a:close/>
                <a:moveTo>
                  <a:pt x="1065308" y="980650"/>
                </a:moveTo>
                <a:cubicBezTo>
                  <a:pt x="1056566" y="1038899"/>
                  <a:pt x="1049538" y="1099475"/>
                  <a:pt x="1043732" y="1161964"/>
                </a:cubicBezTo>
                <a:cubicBezTo>
                  <a:pt x="1074206" y="1142551"/>
                  <a:pt x="1105539" y="1123943"/>
                  <a:pt x="1137343" y="1105581"/>
                </a:cubicBezTo>
                <a:lnTo>
                  <a:pt x="1233271" y="1052839"/>
                </a:lnTo>
                <a:cubicBezTo>
                  <a:pt x="1176898" y="1024957"/>
                  <a:pt x="1120756" y="1000892"/>
                  <a:pt x="1065308" y="980650"/>
                </a:cubicBezTo>
                <a:close/>
                <a:moveTo>
                  <a:pt x="1804814" y="980095"/>
                </a:moveTo>
                <a:cubicBezTo>
                  <a:pt x="1749321" y="1001726"/>
                  <a:pt x="1692469" y="1025646"/>
                  <a:pt x="1634800" y="1052200"/>
                </a:cubicBezTo>
                <a:cubicBezTo>
                  <a:pt x="1667149" y="1069046"/>
                  <a:pt x="1699234" y="1087043"/>
                  <a:pt x="1731343" y="1105581"/>
                </a:cubicBezTo>
                <a:lnTo>
                  <a:pt x="1826380" y="1162822"/>
                </a:lnTo>
                <a:cubicBezTo>
                  <a:pt x="1820738" y="1099825"/>
                  <a:pt x="1813359" y="1038819"/>
                  <a:pt x="1804814" y="980095"/>
                </a:cubicBezTo>
                <a:close/>
                <a:moveTo>
                  <a:pt x="2432236" y="816002"/>
                </a:moveTo>
                <a:cubicBezTo>
                  <a:pt x="2308930" y="820546"/>
                  <a:pt x="2149627" y="855445"/>
                  <a:pt x="1968950" y="917446"/>
                </a:cubicBezTo>
                <a:cubicBezTo>
                  <a:pt x="1989749" y="1032703"/>
                  <a:pt x="2005463" y="1155596"/>
                  <a:pt x="2014941" y="1284167"/>
                </a:cubicBezTo>
                <a:cubicBezTo>
                  <a:pt x="2121232" y="1356780"/>
                  <a:pt x="2219808" y="1431548"/>
                  <a:pt x="2308918" y="1507322"/>
                </a:cubicBezTo>
                <a:cubicBezTo>
                  <a:pt x="2600162" y="1255150"/>
                  <a:pt x="2752317" y="1022798"/>
                  <a:pt x="2681420" y="900000"/>
                </a:cubicBezTo>
                <a:cubicBezTo>
                  <a:pt x="2645694" y="838121"/>
                  <a:pt x="2557557" y="811383"/>
                  <a:pt x="2432236" y="816002"/>
                </a:cubicBezTo>
                <a:close/>
                <a:moveTo>
                  <a:pt x="436450" y="816001"/>
                </a:moveTo>
                <a:cubicBezTo>
                  <a:pt x="311129" y="811383"/>
                  <a:pt x="222992" y="838121"/>
                  <a:pt x="187266" y="900000"/>
                </a:cubicBezTo>
                <a:cubicBezTo>
                  <a:pt x="158404" y="949991"/>
                  <a:pt x="166508" y="1018139"/>
                  <a:pt x="206887" y="1097970"/>
                </a:cubicBezTo>
                <a:cubicBezTo>
                  <a:pt x="213842" y="1096217"/>
                  <a:pt x="221021" y="1095812"/>
                  <a:pt x="228294" y="1095812"/>
                </a:cubicBezTo>
                <a:cubicBezTo>
                  <a:pt x="334372" y="1095812"/>
                  <a:pt x="420366" y="1181806"/>
                  <a:pt x="420366" y="1287884"/>
                </a:cubicBezTo>
                <a:cubicBezTo>
                  <a:pt x="420366" y="1314219"/>
                  <a:pt x="415066" y="1339317"/>
                  <a:pt x="405427" y="1362148"/>
                </a:cubicBezTo>
                <a:cubicBezTo>
                  <a:pt x="450585" y="1410442"/>
                  <a:pt x="502437" y="1459559"/>
                  <a:pt x="559639" y="1509493"/>
                </a:cubicBezTo>
                <a:cubicBezTo>
                  <a:pt x="648020" y="1432341"/>
                  <a:pt x="746894" y="1357336"/>
                  <a:pt x="853451" y="1284376"/>
                </a:cubicBezTo>
                <a:cubicBezTo>
                  <a:pt x="863322" y="1155820"/>
                  <a:pt x="878792" y="1032881"/>
                  <a:pt x="901357" y="917930"/>
                </a:cubicBezTo>
                <a:cubicBezTo>
                  <a:pt x="719999" y="855651"/>
                  <a:pt x="560119" y="820559"/>
                  <a:pt x="436450" y="816001"/>
                </a:cubicBezTo>
                <a:close/>
                <a:moveTo>
                  <a:pt x="1434343" y="180000"/>
                </a:moveTo>
                <a:cubicBezTo>
                  <a:pt x="1292548" y="180000"/>
                  <a:pt x="1167402" y="427948"/>
                  <a:pt x="1094661" y="806265"/>
                </a:cubicBezTo>
                <a:cubicBezTo>
                  <a:pt x="1204832" y="845548"/>
                  <a:pt x="1318864" y="893532"/>
                  <a:pt x="1434887" y="949272"/>
                </a:cubicBezTo>
                <a:cubicBezTo>
                  <a:pt x="1551037" y="893162"/>
                  <a:pt x="1665385" y="845301"/>
                  <a:pt x="1775658" y="805671"/>
                </a:cubicBezTo>
                <a:cubicBezTo>
                  <a:pt x="1751860" y="684885"/>
                  <a:pt x="1722886" y="577390"/>
                  <a:pt x="1688823" y="487405"/>
                </a:cubicBezTo>
                <a:cubicBezTo>
                  <a:pt x="1688009" y="487647"/>
                  <a:pt x="1687191" y="487652"/>
                  <a:pt x="1686371" y="487652"/>
                </a:cubicBezTo>
                <a:cubicBezTo>
                  <a:pt x="1580293" y="487652"/>
                  <a:pt x="1494299" y="401658"/>
                  <a:pt x="1494299" y="295580"/>
                </a:cubicBezTo>
                <a:cubicBezTo>
                  <a:pt x="1494299" y="264819"/>
                  <a:pt x="1501530" y="235747"/>
                  <a:pt x="1516122" y="210837"/>
                </a:cubicBezTo>
                <a:cubicBezTo>
                  <a:pt x="1490583" y="189985"/>
                  <a:pt x="1462798" y="180000"/>
                  <a:pt x="1434343" y="180000"/>
                </a:cubicBezTo>
                <a:close/>
                <a:moveTo>
                  <a:pt x="1434343" y="0"/>
                </a:moveTo>
                <a:cubicBezTo>
                  <a:pt x="1509303" y="0"/>
                  <a:pt x="1581019" y="37868"/>
                  <a:pt x="1646062" y="107907"/>
                </a:cubicBezTo>
                <a:cubicBezTo>
                  <a:pt x="1659037" y="104972"/>
                  <a:pt x="1672533" y="103508"/>
                  <a:pt x="1686371" y="103508"/>
                </a:cubicBezTo>
                <a:cubicBezTo>
                  <a:pt x="1792449" y="103508"/>
                  <a:pt x="1878443" y="189502"/>
                  <a:pt x="1878443" y="295580"/>
                </a:cubicBezTo>
                <a:cubicBezTo>
                  <a:pt x="1878443" y="342831"/>
                  <a:pt x="1861381" y="386097"/>
                  <a:pt x="1831228" y="417985"/>
                </a:cubicBezTo>
                <a:cubicBezTo>
                  <a:pt x="1871860" y="515668"/>
                  <a:pt x="1906636" y="628220"/>
                  <a:pt x="1935357" y="752219"/>
                </a:cubicBezTo>
                <a:cubicBezTo>
                  <a:pt x="2379384" y="616814"/>
                  <a:pt x="2731816" y="627289"/>
                  <a:pt x="2837304" y="810000"/>
                </a:cubicBezTo>
                <a:cubicBezTo>
                  <a:pt x="2942793" y="992711"/>
                  <a:pt x="2775650" y="1303161"/>
                  <a:pt x="2436521" y="1620139"/>
                </a:cubicBezTo>
                <a:cubicBezTo>
                  <a:pt x="2775698" y="1936928"/>
                  <a:pt x="2942777" y="2247316"/>
                  <a:pt x="2837304" y="2430000"/>
                </a:cubicBezTo>
                <a:cubicBezTo>
                  <a:pt x="2771439" y="2544083"/>
                  <a:pt x="2609300" y="2591017"/>
                  <a:pt x="2388706" y="2577188"/>
                </a:cubicBezTo>
                <a:cubicBezTo>
                  <a:pt x="2358753" y="2639691"/>
                  <a:pt x="2294480" y="2681612"/>
                  <a:pt x="2220415" y="2681612"/>
                </a:cubicBezTo>
                <a:cubicBezTo>
                  <a:pt x="2122541" y="2681612"/>
                  <a:pt x="2041764" y="2608405"/>
                  <a:pt x="2030773" y="2513644"/>
                </a:cubicBezTo>
                <a:cubicBezTo>
                  <a:pt x="1999304" y="2506661"/>
                  <a:pt x="1967635" y="2497623"/>
                  <a:pt x="1935485" y="2487821"/>
                </a:cubicBezTo>
                <a:cubicBezTo>
                  <a:pt x="1830610" y="2940018"/>
                  <a:pt x="1645322" y="3240000"/>
                  <a:pt x="1434343" y="3240000"/>
                </a:cubicBezTo>
                <a:cubicBezTo>
                  <a:pt x="1223366" y="3240000"/>
                  <a:pt x="1038079" y="2940023"/>
                  <a:pt x="933330" y="2487781"/>
                </a:cubicBezTo>
                <a:cubicBezTo>
                  <a:pt x="489302" y="2623186"/>
                  <a:pt x="136870" y="2612712"/>
                  <a:pt x="31382" y="2430000"/>
                </a:cubicBezTo>
                <a:cubicBezTo>
                  <a:pt x="-74106" y="2247290"/>
                  <a:pt x="93037" y="1936840"/>
                  <a:pt x="432165" y="1619862"/>
                </a:cubicBezTo>
                <a:cubicBezTo>
                  <a:pt x="378689" y="1569916"/>
                  <a:pt x="329491" y="1520128"/>
                  <a:pt x="285801" y="1470219"/>
                </a:cubicBezTo>
                <a:cubicBezTo>
                  <a:pt x="267844" y="1476857"/>
                  <a:pt x="248431" y="1479956"/>
                  <a:pt x="228294" y="1479956"/>
                </a:cubicBezTo>
                <a:cubicBezTo>
                  <a:pt x="122216" y="1479956"/>
                  <a:pt x="36222" y="1393962"/>
                  <a:pt x="36222" y="1287884"/>
                </a:cubicBezTo>
                <a:cubicBezTo>
                  <a:pt x="36222" y="1246866"/>
                  <a:pt x="49080" y="1208850"/>
                  <a:pt x="73868" y="1179672"/>
                </a:cubicBezTo>
                <a:cubicBezTo>
                  <a:pt x="-4733" y="1033688"/>
                  <a:pt x="-23287" y="904690"/>
                  <a:pt x="31382" y="810000"/>
                </a:cubicBezTo>
                <a:cubicBezTo>
                  <a:pt x="136860" y="627306"/>
                  <a:pt x="489234" y="616816"/>
                  <a:pt x="933201" y="752179"/>
                </a:cubicBezTo>
                <a:cubicBezTo>
                  <a:pt x="1038076" y="299982"/>
                  <a:pt x="1223365" y="0"/>
                  <a:pt x="143434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Heart 17">
            <a:extLst>
              <a:ext uri="{FF2B5EF4-FFF2-40B4-BE49-F238E27FC236}">
                <a16:creationId xmlns:a16="http://schemas.microsoft.com/office/drawing/2014/main" id="{FD25AA3C-FD36-4FC1-9406-60F9CCE3DC0D}"/>
              </a:ext>
            </a:extLst>
          </p:cNvPr>
          <p:cNvSpPr/>
          <p:nvPr/>
        </p:nvSpPr>
        <p:spPr>
          <a:xfrm>
            <a:off x="7846544" y="3588496"/>
            <a:ext cx="501299" cy="491506"/>
          </a:xfrm>
          <a:custGeom>
            <a:avLst/>
            <a:gdLst/>
            <a:ahLst/>
            <a:cxnLst/>
            <a:rect l="l" t="t" r="r" b="b"/>
            <a:pathLst>
              <a:path w="3263621" h="3199863">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1" name="Rounded Rectangle 25">
            <a:extLst>
              <a:ext uri="{FF2B5EF4-FFF2-40B4-BE49-F238E27FC236}">
                <a16:creationId xmlns:a16="http://schemas.microsoft.com/office/drawing/2014/main" id="{A53FDB1A-403D-4EBD-8EB6-3E1911FAEEC5}"/>
              </a:ext>
            </a:extLst>
          </p:cNvPr>
          <p:cNvSpPr/>
          <p:nvPr/>
        </p:nvSpPr>
        <p:spPr>
          <a:xfrm>
            <a:off x="6982048" y="3626197"/>
            <a:ext cx="497670" cy="419433"/>
          </a:xfrm>
          <a:custGeom>
            <a:avLst/>
            <a:gdLst/>
            <a:ahLst/>
            <a:cxnLst/>
            <a:rect l="l" t="t" r="r" b="b"/>
            <a:pathLst>
              <a:path w="3240000" h="2730652">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2" name="Chord 32">
            <a:extLst>
              <a:ext uri="{FF2B5EF4-FFF2-40B4-BE49-F238E27FC236}">
                <a16:creationId xmlns:a16="http://schemas.microsoft.com/office/drawing/2014/main" id="{3D1BBD17-EB21-4265-8BCB-65380AD568C6}"/>
              </a:ext>
            </a:extLst>
          </p:cNvPr>
          <p:cNvSpPr/>
          <p:nvPr/>
        </p:nvSpPr>
        <p:spPr>
          <a:xfrm>
            <a:off x="6132058" y="3589260"/>
            <a:ext cx="497670" cy="493305"/>
          </a:xfrm>
          <a:custGeom>
            <a:avLst/>
            <a:gdLst/>
            <a:ahLst/>
            <a:cxnLst/>
            <a:rect l="l" t="t" r="r" b="b"/>
            <a:pathLst>
              <a:path w="3240000" h="321158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Rounded Rectangle 40">
            <a:extLst>
              <a:ext uri="{FF2B5EF4-FFF2-40B4-BE49-F238E27FC236}">
                <a16:creationId xmlns:a16="http://schemas.microsoft.com/office/drawing/2014/main" id="{9EAE5B7B-9157-44FC-AC9D-E519CCFB3F84}"/>
              </a:ext>
            </a:extLst>
          </p:cNvPr>
          <p:cNvSpPr/>
          <p:nvPr/>
        </p:nvSpPr>
        <p:spPr>
          <a:xfrm rot="2942052">
            <a:off x="8639059" y="3589842"/>
            <a:ext cx="462604" cy="492140"/>
          </a:xfrm>
          <a:custGeom>
            <a:avLst/>
            <a:gdLst/>
            <a:ahLst/>
            <a:cxnLst/>
            <a:rect l="l" t="t" r="r" b="b"/>
            <a:pathLst>
              <a:path w="3011706" h="3204001">
                <a:moveTo>
                  <a:pt x="2432249" y="1011942"/>
                </a:moveTo>
                <a:cubicBezTo>
                  <a:pt x="2423608" y="1019482"/>
                  <a:pt x="2416303" y="1028841"/>
                  <a:pt x="2410966" y="1039800"/>
                </a:cubicBezTo>
                <a:lnTo>
                  <a:pt x="1969837" y="1945620"/>
                </a:lnTo>
                <a:cubicBezTo>
                  <a:pt x="1948488" y="1989457"/>
                  <a:pt x="1966719" y="2042300"/>
                  <a:pt x="2010556" y="2063648"/>
                </a:cubicBezTo>
                <a:cubicBezTo>
                  <a:pt x="2054392" y="2084996"/>
                  <a:pt x="2107235" y="2066766"/>
                  <a:pt x="2128583" y="2022929"/>
                </a:cubicBezTo>
                <a:lnTo>
                  <a:pt x="2569712" y="1117109"/>
                </a:lnTo>
                <a:cubicBezTo>
                  <a:pt x="2591061" y="1073271"/>
                  <a:pt x="2572830" y="1020430"/>
                  <a:pt x="2528993" y="999081"/>
                </a:cubicBezTo>
                <a:cubicBezTo>
                  <a:pt x="2496115" y="983070"/>
                  <a:pt x="2458172" y="989322"/>
                  <a:pt x="2432249" y="1011942"/>
                </a:cubicBezTo>
                <a:close/>
                <a:moveTo>
                  <a:pt x="1709549" y="1044955"/>
                </a:moveTo>
                <a:cubicBezTo>
                  <a:pt x="1978186" y="735551"/>
                  <a:pt x="2446780" y="702502"/>
                  <a:pt x="2756184" y="971139"/>
                </a:cubicBezTo>
                <a:cubicBezTo>
                  <a:pt x="3065588" y="1239776"/>
                  <a:pt x="3098636" y="1708370"/>
                  <a:pt x="2830000" y="2017774"/>
                </a:cubicBezTo>
                <a:cubicBezTo>
                  <a:pt x="2561363" y="2327178"/>
                  <a:pt x="2092769" y="2360227"/>
                  <a:pt x="1783365" y="2091590"/>
                </a:cubicBezTo>
                <a:cubicBezTo>
                  <a:pt x="1473960" y="1822953"/>
                  <a:pt x="1440912" y="1354359"/>
                  <a:pt x="1709549" y="1044955"/>
                </a:cubicBezTo>
                <a:close/>
                <a:moveTo>
                  <a:pt x="208197" y="1872243"/>
                </a:moveTo>
                <a:cubicBezTo>
                  <a:pt x="195168" y="1885273"/>
                  <a:pt x="187109" y="1903273"/>
                  <a:pt x="187109" y="1923155"/>
                </a:cubicBezTo>
                <a:lnTo>
                  <a:pt x="187109" y="2715155"/>
                </a:lnTo>
                <a:cubicBezTo>
                  <a:pt x="187109" y="2754920"/>
                  <a:pt x="219344" y="2787155"/>
                  <a:pt x="259109" y="2787155"/>
                </a:cubicBezTo>
                <a:cubicBezTo>
                  <a:pt x="298874" y="2787155"/>
                  <a:pt x="331109" y="2754920"/>
                  <a:pt x="331109" y="2715155"/>
                </a:cubicBezTo>
                <a:lnTo>
                  <a:pt x="331109" y="1923155"/>
                </a:lnTo>
                <a:cubicBezTo>
                  <a:pt x="331109" y="1883390"/>
                  <a:pt x="298874" y="1851155"/>
                  <a:pt x="259109" y="1851155"/>
                </a:cubicBezTo>
                <a:cubicBezTo>
                  <a:pt x="239226" y="1851156"/>
                  <a:pt x="221226" y="1859214"/>
                  <a:pt x="208197" y="1872243"/>
                </a:cubicBezTo>
                <a:close/>
                <a:moveTo>
                  <a:pt x="0" y="1625202"/>
                </a:moveTo>
                <a:cubicBezTo>
                  <a:pt x="418057" y="1737228"/>
                  <a:pt x="858998" y="1737384"/>
                  <a:pt x="1277606" y="1625336"/>
                </a:cubicBezTo>
                <a:cubicBezTo>
                  <a:pt x="1277605" y="1938624"/>
                  <a:pt x="1277605" y="2251911"/>
                  <a:pt x="1277605" y="2565198"/>
                </a:cubicBezTo>
                <a:cubicBezTo>
                  <a:pt x="1277605" y="2917999"/>
                  <a:pt x="991603" y="3204001"/>
                  <a:pt x="638802" y="3204001"/>
                </a:cubicBezTo>
                <a:lnTo>
                  <a:pt x="638803" y="3204000"/>
                </a:lnTo>
                <a:cubicBezTo>
                  <a:pt x="286002" y="3204000"/>
                  <a:pt x="0" y="2917999"/>
                  <a:pt x="0" y="2565197"/>
                </a:cubicBezTo>
                <a:close/>
                <a:moveTo>
                  <a:pt x="208197" y="459897"/>
                </a:moveTo>
                <a:cubicBezTo>
                  <a:pt x="195167" y="472926"/>
                  <a:pt x="187109" y="490926"/>
                  <a:pt x="187109" y="510808"/>
                </a:cubicBezTo>
                <a:lnTo>
                  <a:pt x="187109" y="1302808"/>
                </a:lnTo>
                <a:cubicBezTo>
                  <a:pt x="187109" y="1342573"/>
                  <a:pt x="219344" y="1374808"/>
                  <a:pt x="259109" y="1374808"/>
                </a:cubicBezTo>
                <a:cubicBezTo>
                  <a:pt x="298874" y="1374808"/>
                  <a:pt x="331109" y="1342573"/>
                  <a:pt x="331109" y="1302808"/>
                </a:cubicBezTo>
                <a:lnTo>
                  <a:pt x="331109" y="510808"/>
                </a:lnTo>
                <a:cubicBezTo>
                  <a:pt x="331109" y="471043"/>
                  <a:pt x="298874" y="438808"/>
                  <a:pt x="259109" y="438808"/>
                </a:cubicBezTo>
                <a:cubicBezTo>
                  <a:pt x="239226" y="438808"/>
                  <a:pt x="221226" y="446867"/>
                  <a:pt x="208197" y="459897"/>
                </a:cubicBezTo>
                <a:close/>
                <a:moveTo>
                  <a:pt x="187101" y="187101"/>
                </a:moveTo>
                <a:cubicBezTo>
                  <a:pt x="302701" y="71501"/>
                  <a:pt x="462402" y="0"/>
                  <a:pt x="638803" y="0"/>
                </a:cubicBezTo>
                <a:cubicBezTo>
                  <a:pt x="991604" y="0"/>
                  <a:pt x="1277606" y="286002"/>
                  <a:pt x="1277606" y="638803"/>
                </a:cubicBezTo>
                <a:lnTo>
                  <a:pt x="1277606" y="1497764"/>
                </a:lnTo>
                <a:cubicBezTo>
                  <a:pt x="859958" y="1616355"/>
                  <a:pt x="417375" y="1616210"/>
                  <a:pt x="0" y="1498771"/>
                </a:cubicBezTo>
                <a:lnTo>
                  <a:pt x="0" y="638803"/>
                </a:lnTo>
                <a:cubicBezTo>
                  <a:pt x="0" y="462403"/>
                  <a:pt x="71500" y="302702"/>
                  <a:pt x="187101" y="187101"/>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Rounded Rectangle 7">
            <a:extLst>
              <a:ext uri="{FF2B5EF4-FFF2-40B4-BE49-F238E27FC236}">
                <a16:creationId xmlns:a16="http://schemas.microsoft.com/office/drawing/2014/main" id="{EC656316-B78D-4EC1-9C72-547CA566FED0}"/>
              </a:ext>
            </a:extLst>
          </p:cNvPr>
          <p:cNvSpPr>
            <a:spLocks noChangeAspect="1"/>
          </p:cNvSpPr>
          <p:nvPr/>
        </p:nvSpPr>
        <p:spPr>
          <a:xfrm rot="18924894" flipH="1">
            <a:off x="6299616" y="4621988"/>
            <a:ext cx="162556" cy="635774"/>
          </a:xfrm>
          <a:custGeom>
            <a:avLst/>
            <a:gdLst/>
            <a:ahLst/>
            <a:cxnLst/>
            <a:rect l="l" t="t" r="r" b="b"/>
            <a:pathLst>
              <a:path w="1081111" h="4228323">
                <a:moveTo>
                  <a:pt x="335224" y="1867922"/>
                </a:moveTo>
                <a:cubicBezTo>
                  <a:pt x="355105" y="1839562"/>
                  <a:pt x="441066" y="1818228"/>
                  <a:pt x="544096" y="1818228"/>
                </a:cubicBezTo>
                <a:cubicBezTo>
                  <a:pt x="661845" y="1818228"/>
                  <a:pt x="757300" y="1846093"/>
                  <a:pt x="757300" y="1880465"/>
                </a:cubicBezTo>
                <a:lnTo>
                  <a:pt x="754850" y="1887560"/>
                </a:lnTo>
                <a:lnTo>
                  <a:pt x="757869" y="1887560"/>
                </a:lnTo>
                <a:lnTo>
                  <a:pt x="757869" y="2839818"/>
                </a:lnTo>
                <a:cubicBezTo>
                  <a:pt x="757869" y="2972331"/>
                  <a:pt x="662287" y="3079754"/>
                  <a:pt x="544381" y="3079754"/>
                </a:cubicBezTo>
                <a:cubicBezTo>
                  <a:pt x="426475" y="3079754"/>
                  <a:pt x="330892" y="2972330"/>
                  <a:pt x="330892" y="2839818"/>
                </a:cubicBezTo>
                <a:cubicBezTo>
                  <a:pt x="330892" y="2522399"/>
                  <a:pt x="330893" y="2204979"/>
                  <a:pt x="330893" y="1887560"/>
                </a:cubicBezTo>
                <a:lnTo>
                  <a:pt x="333343" y="1887560"/>
                </a:lnTo>
                <a:cubicBezTo>
                  <a:pt x="331423" y="1885549"/>
                  <a:pt x="330893" y="1883025"/>
                  <a:pt x="330893" y="1880465"/>
                </a:cubicBezTo>
                <a:cubicBezTo>
                  <a:pt x="330893" y="1876168"/>
                  <a:pt x="332384" y="1871973"/>
                  <a:pt x="335224" y="1867922"/>
                </a:cubicBezTo>
                <a:close/>
                <a:moveTo>
                  <a:pt x="40017" y="122059"/>
                </a:moveTo>
                <a:cubicBezTo>
                  <a:pt x="33211" y="132011"/>
                  <a:pt x="29637" y="142314"/>
                  <a:pt x="29637" y="152868"/>
                </a:cubicBezTo>
                <a:cubicBezTo>
                  <a:pt x="29637" y="201406"/>
                  <a:pt x="105246" y="244661"/>
                  <a:pt x="223474" y="271871"/>
                </a:cubicBezTo>
                <a:lnTo>
                  <a:pt x="259635" y="468058"/>
                </a:lnTo>
                <a:cubicBezTo>
                  <a:pt x="103865" y="495856"/>
                  <a:pt x="0" y="547115"/>
                  <a:pt x="0" y="605632"/>
                </a:cubicBezTo>
                <a:cubicBezTo>
                  <a:pt x="0" y="658669"/>
                  <a:pt x="85325" y="705745"/>
                  <a:pt x="217400" y="734580"/>
                </a:cubicBezTo>
                <a:lnTo>
                  <a:pt x="217063" y="737117"/>
                </a:lnTo>
                <a:lnTo>
                  <a:pt x="217063" y="2943282"/>
                </a:lnTo>
                <a:cubicBezTo>
                  <a:pt x="217063" y="3039089"/>
                  <a:pt x="294931" y="3121078"/>
                  <a:pt x="405721" y="3153265"/>
                </a:cubicBezTo>
                <a:cubicBezTo>
                  <a:pt x="400324" y="3160310"/>
                  <a:pt x="397646" y="3168520"/>
                  <a:pt x="397646" y="3177204"/>
                </a:cubicBezTo>
                <a:lnTo>
                  <a:pt x="397646" y="3194256"/>
                </a:lnTo>
                <a:cubicBezTo>
                  <a:pt x="397646" y="3224314"/>
                  <a:pt x="429716" y="3248680"/>
                  <a:pt x="469276" y="3248680"/>
                </a:cubicBezTo>
                <a:lnTo>
                  <a:pt x="496274" y="3248680"/>
                </a:lnTo>
                <a:cubicBezTo>
                  <a:pt x="503831" y="3569617"/>
                  <a:pt x="518631" y="3867052"/>
                  <a:pt x="514761" y="4228323"/>
                </a:cubicBezTo>
                <a:lnTo>
                  <a:pt x="577573" y="4091802"/>
                </a:lnTo>
                <a:cubicBezTo>
                  <a:pt x="580481" y="3794896"/>
                  <a:pt x="583388" y="3537508"/>
                  <a:pt x="586278" y="3248680"/>
                </a:cubicBezTo>
                <a:lnTo>
                  <a:pt x="611834" y="3248680"/>
                </a:lnTo>
                <a:cubicBezTo>
                  <a:pt x="651395" y="3248680"/>
                  <a:pt x="683465" y="3224314"/>
                  <a:pt x="683465" y="3194256"/>
                </a:cubicBezTo>
                <a:lnTo>
                  <a:pt x="683465" y="3177205"/>
                </a:lnTo>
                <a:cubicBezTo>
                  <a:pt x="683465" y="3168518"/>
                  <a:pt x="680787" y="3160307"/>
                  <a:pt x="675388" y="3153262"/>
                </a:cubicBezTo>
                <a:cubicBezTo>
                  <a:pt x="786180" y="3121079"/>
                  <a:pt x="864048" y="3039089"/>
                  <a:pt x="864048" y="2943282"/>
                </a:cubicBezTo>
                <a:lnTo>
                  <a:pt x="864048" y="737117"/>
                </a:lnTo>
                <a:cubicBezTo>
                  <a:pt x="864048" y="736269"/>
                  <a:pt x="864042" y="735422"/>
                  <a:pt x="863712" y="734579"/>
                </a:cubicBezTo>
                <a:cubicBezTo>
                  <a:pt x="995786" y="705744"/>
                  <a:pt x="1081111" y="658669"/>
                  <a:pt x="1081111" y="605632"/>
                </a:cubicBezTo>
                <a:cubicBezTo>
                  <a:pt x="1081111" y="547115"/>
                  <a:pt x="977246" y="495856"/>
                  <a:pt x="821477" y="468058"/>
                </a:cubicBezTo>
                <a:lnTo>
                  <a:pt x="857637" y="271871"/>
                </a:lnTo>
                <a:cubicBezTo>
                  <a:pt x="975865" y="244661"/>
                  <a:pt x="1051474" y="201406"/>
                  <a:pt x="1051474" y="152868"/>
                </a:cubicBezTo>
                <a:cubicBezTo>
                  <a:pt x="1051474" y="68441"/>
                  <a:pt x="822728" y="0"/>
                  <a:pt x="540555" y="0"/>
                </a:cubicBezTo>
                <a:cubicBezTo>
                  <a:pt x="293654" y="0"/>
                  <a:pt x="87658" y="52400"/>
                  <a:pt x="40017" y="12205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5" name="Rounded Rectangle 17">
            <a:extLst>
              <a:ext uri="{FF2B5EF4-FFF2-40B4-BE49-F238E27FC236}">
                <a16:creationId xmlns:a16="http://schemas.microsoft.com/office/drawing/2014/main" id="{6B94B2D2-8266-41F5-8364-5F47F1CD6CCC}"/>
              </a:ext>
            </a:extLst>
          </p:cNvPr>
          <p:cNvSpPr>
            <a:spLocks noChangeAspect="1"/>
          </p:cNvSpPr>
          <p:nvPr/>
        </p:nvSpPr>
        <p:spPr>
          <a:xfrm>
            <a:off x="11156386" y="3571006"/>
            <a:ext cx="332990" cy="529812"/>
          </a:xfrm>
          <a:custGeom>
            <a:avLst/>
            <a:gdLst/>
            <a:ahLst/>
            <a:cxnLst/>
            <a:rect l="l" t="t" r="r" b="b"/>
            <a:pathLst>
              <a:path w="2016224" h="3207971">
                <a:moveTo>
                  <a:pt x="854575" y="1382799"/>
                </a:moveTo>
                <a:lnTo>
                  <a:pt x="854575" y="1686462"/>
                </a:lnTo>
                <a:lnTo>
                  <a:pt x="550912" y="1686462"/>
                </a:lnTo>
                <a:lnTo>
                  <a:pt x="550912" y="1993536"/>
                </a:lnTo>
                <a:lnTo>
                  <a:pt x="854575" y="1993536"/>
                </a:lnTo>
                <a:lnTo>
                  <a:pt x="854575" y="2297199"/>
                </a:lnTo>
                <a:lnTo>
                  <a:pt x="1161649" y="2297199"/>
                </a:lnTo>
                <a:lnTo>
                  <a:pt x="1161649" y="1993536"/>
                </a:lnTo>
                <a:lnTo>
                  <a:pt x="1465312" y="1993536"/>
                </a:lnTo>
                <a:lnTo>
                  <a:pt x="1465312" y="1686462"/>
                </a:lnTo>
                <a:lnTo>
                  <a:pt x="1161649" y="1686462"/>
                </a:lnTo>
                <a:lnTo>
                  <a:pt x="1161649" y="1382799"/>
                </a:lnTo>
                <a:close/>
                <a:moveTo>
                  <a:pt x="397285" y="941591"/>
                </a:moveTo>
                <a:lnTo>
                  <a:pt x="1618940" y="941591"/>
                </a:lnTo>
                <a:lnTo>
                  <a:pt x="1618940" y="2738407"/>
                </a:lnTo>
                <a:lnTo>
                  <a:pt x="397285" y="2738407"/>
                </a:lnTo>
                <a:close/>
                <a:moveTo>
                  <a:pt x="305673" y="849979"/>
                </a:moveTo>
                <a:lnTo>
                  <a:pt x="305673" y="2830019"/>
                </a:lnTo>
                <a:lnTo>
                  <a:pt x="1710552" y="2830019"/>
                </a:lnTo>
                <a:lnTo>
                  <a:pt x="1710552" y="849979"/>
                </a:lnTo>
                <a:close/>
                <a:moveTo>
                  <a:pt x="240515" y="472027"/>
                </a:moveTo>
                <a:lnTo>
                  <a:pt x="1775709" y="472027"/>
                </a:lnTo>
                <a:cubicBezTo>
                  <a:pt x="1908542" y="472027"/>
                  <a:pt x="2016224" y="579709"/>
                  <a:pt x="2016224" y="712542"/>
                </a:cubicBezTo>
                <a:lnTo>
                  <a:pt x="2016224" y="2967456"/>
                </a:lnTo>
                <a:cubicBezTo>
                  <a:pt x="2016224" y="3100289"/>
                  <a:pt x="1908542" y="3207971"/>
                  <a:pt x="1775709" y="3207971"/>
                </a:cubicBezTo>
                <a:lnTo>
                  <a:pt x="240515" y="3207971"/>
                </a:lnTo>
                <a:cubicBezTo>
                  <a:pt x="107682" y="3207971"/>
                  <a:pt x="0" y="3100289"/>
                  <a:pt x="0" y="2967456"/>
                </a:cubicBezTo>
                <a:lnTo>
                  <a:pt x="0" y="712542"/>
                </a:lnTo>
                <a:cubicBezTo>
                  <a:pt x="0" y="579709"/>
                  <a:pt x="107682" y="472027"/>
                  <a:pt x="240515" y="472027"/>
                </a:cubicBezTo>
                <a:close/>
                <a:moveTo>
                  <a:pt x="515787" y="0"/>
                </a:moveTo>
                <a:lnTo>
                  <a:pt x="1500437" y="0"/>
                </a:lnTo>
                <a:cubicBezTo>
                  <a:pt x="1541893" y="0"/>
                  <a:pt x="1575500" y="33607"/>
                  <a:pt x="1575500" y="75063"/>
                </a:cubicBezTo>
                <a:lnTo>
                  <a:pt x="1575500" y="367990"/>
                </a:lnTo>
                <a:lnTo>
                  <a:pt x="440724" y="367990"/>
                </a:lnTo>
                <a:lnTo>
                  <a:pt x="440724" y="75063"/>
                </a:lnTo>
                <a:cubicBezTo>
                  <a:pt x="440724" y="33607"/>
                  <a:pt x="474331" y="0"/>
                  <a:pt x="51578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6" name="Oval 21">
            <a:extLst>
              <a:ext uri="{FF2B5EF4-FFF2-40B4-BE49-F238E27FC236}">
                <a16:creationId xmlns:a16="http://schemas.microsoft.com/office/drawing/2014/main" id="{97FCD430-8257-484B-9F8F-22D7D55C6EEE}"/>
              </a:ext>
            </a:extLst>
          </p:cNvPr>
          <p:cNvSpPr>
            <a:spLocks noChangeAspect="1"/>
          </p:cNvSpPr>
          <p:nvPr/>
        </p:nvSpPr>
        <p:spPr>
          <a:xfrm>
            <a:off x="9438721" y="3571006"/>
            <a:ext cx="529812" cy="529812"/>
          </a:xfrm>
          <a:custGeom>
            <a:avLst/>
            <a:gdLst/>
            <a:ahLst/>
            <a:cxnLst/>
            <a:rect l="l" t="t" r="r" b="b"/>
            <a:pathLst>
              <a:path w="3240000" h="3240000">
                <a:moveTo>
                  <a:pt x="1799999" y="306000"/>
                </a:moveTo>
                <a:lnTo>
                  <a:pt x="1440000" y="306000"/>
                </a:lnTo>
                <a:lnTo>
                  <a:pt x="1440000" y="1308231"/>
                </a:lnTo>
                <a:lnTo>
                  <a:pt x="572043" y="807116"/>
                </a:lnTo>
                <a:lnTo>
                  <a:pt x="392043" y="1118885"/>
                </a:lnTo>
                <a:lnTo>
                  <a:pt x="1260000" y="1620000"/>
                </a:lnTo>
                <a:lnTo>
                  <a:pt x="392043" y="2121116"/>
                </a:lnTo>
                <a:lnTo>
                  <a:pt x="572043" y="2432885"/>
                </a:lnTo>
                <a:lnTo>
                  <a:pt x="1440000" y="1931769"/>
                </a:lnTo>
                <a:lnTo>
                  <a:pt x="1440000" y="2934000"/>
                </a:lnTo>
                <a:lnTo>
                  <a:pt x="1800000" y="2934000"/>
                </a:lnTo>
                <a:lnTo>
                  <a:pt x="1800000" y="1931769"/>
                </a:lnTo>
                <a:lnTo>
                  <a:pt x="2667957" y="2432884"/>
                </a:lnTo>
                <a:lnTo>
                  <a:pt x="2847957" y="2121116"/>
                </a:lnTo>
                <a:lnTo>
                  <a:pt x="1980000" y="1620000"/>
                </a:lnTo>
                <a:lnTo>
                  <a:pt x="2847958" y="1118885"/>
                </a:lnTo>
                <a:lnTo>
                  <a:pt x="2667957" y="807116"/>
                </a:lnTo>
                <a:lnTo>
                  <a:pt x="1800000" y="1308231"/>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Oval 25">
            <a:extLst>
              <a:ext uri="{FF2B5EF4-FFF2-40B4-BE49-F238E27FC236}">
                <a16:creationId xmlns:a16="http://schemas.microsoft.com/office/drawing/2014/main" id="{662B9A10-B959-4031-98B4-3EA3760E7508}"/>
              </a:ext>
            </a:extLst>
          </p:cNvPr>
          <p:cNvSpPr>
            <a:spLocks noChangeAspect="1"/>
          </p:cNvSpPr>
          <p:nvPr/>
        </p:nvSpPr>
        <p:spPr>
          <a:xfrm>
            <a:off x="10277790" y="3571006"/>
            <a:ext cx="529090" cy="529812"/>
          </a:xfrm>
          <a:custGeom>
            <a:avLst/>
            <a:gdLst/>
            <a:ahLst/>
            <a:cxnLst/>
            <a:rect l="l" t="t" r="r" b="b"/>
            <a:pathLst>
              <a:path w="3225370" h="3229762">
                <a:moveTo>
                  <a:pt x="1355872" y="0"/>
                </a:moveTo>
                <a:cubicBezTo>
                  <a:pt x="1564636" y="0"/>
                  <a:pt x="1733872" y="169236"/>
                  <a:pt x="1733872" y="378000"/>
                </a:cubicBezTo>
                <a:cubicBezTo>
                  <a:pt x="1733872" y="530834"/>
                  <a:pt x="1643169" y="662483"/>
                  <a:pt x="1512292" y="721255"/>
                </a:cubicBezTo>
                <a:lnTo>
                  <a:pt x="1607042" y="1169019"/>
                </a:lnTo>
                <a:cubicBezTo>
                  <a:pt x="1611319" y="1167786"/>
                  <a:pt x="1615651" y="1167712"/>
                  <a:pt x="1620000" y="1167712"/>
                </a:cubicBezTo>
                <a:cubicBezTo>
                  <a:pt x="1828764" y="1167712"/>
                  <a:pt x="1998000" y="1336948"/>
                  <a:pt x="1998000" y="1545712"/>
                </a:cubicBezTo>
                <a:lnTo>
                  <a:pt x="1996362" y="1567711"/>
                </a:lnTo>
                <a:lnTo>
                  <a:pt x="2525816" y="1711728"/>
                </a:lnTo>
                <a:cubicBezTo>
                  <a:pt x="2591164" y="1602543"/>
                  <a:pt x="2710810" y="1530128"/>
                  <a:pt x="2847370" y="1530128"/>
                </a:cubicBezTo>
                <a:cubicBezTo>
                  <a:pt x="3056134" y="1530128"/>
                  <a:pt x="3225370" y="1699364"/>
                  <a:pt x="3225370" y="1908128"/>
                </a:cubicBezTo>
                <a:cubicBezTo>
                  <a:pt x="3225370" y="2116892"/>
                  <a:pt x="3056134" y="2286128"/>
                  <a:pt x="2847370" y="2286128"/>
                </a:cubicBezTo>
                <a:cubicBezTo>
                  <a:pt x="2638606" y="2286128"/>
                  <a:pt x="2469370" y="2116892"/>
                  <a:pt x="2469370" y="1908128"/>
                </a:cubicBezTo>
                <a:lnTo>
                  <a:pt x="2475505" y="1847275"/>
                </a:lnTo>
                <a:lnTo>
                  <a:pt x="1957861" y="1706471"/>
                </a:lnTo>
                <a:cubicBezTo>
                  <a:pt x="1922674" y="1789256"/>
                  <a:pt x="1855841" y="1854310"/>
                  <a:pt x="1773397" y="1890608"/>
                </a:cubicBezTo>
                <a:lnTo>
                  <a:pt x="1908290" y="2478637"/>
                </a:lnTo>
                <a:cubicBezTo>
                  <a:pt x="2094333" y="2500701"/>
                  <a:pt x="2237929" y="2659462"/>
                  <a:pt x="2237929" y="2851762"/>
                </a:cubicBezTo>
                <a:cubicBezTo>
                  <a:pt x="2237929" y="3060526"/>
                  <a:pt x="2068693" y="3229762"/>
                  <a:pt x="1859929" y="3229762"/>
                </a:cubicBezTo>
                <a:cubicBezTo>
                  <a:pt x="1651165" y="3229762"/>
                  <a:pt x="1481929" y="3060526"/>
                  <a:pt x="1481929" y="2851762"/>
                </a:cubicBezTo>
                <a:cubicBezTo>
                  <a:pt x="1481929" y="2676759"/>
                  <a:pt x="1600854" y="2529533"/>
                  <a:pt x="1762693" y="2487978"/>
                </a:cubicBezTo>
                <a:lnTo>
                  <a:pt x="1632951" y="1922407"/>
                </a:lnTo>
                <a:cubicBezTo>
                  <a:pt x="1628677" y="1923639"/>
                  <a:pt x="1624347" y="1923712"/>
                  <a:pt x="1620000" y="1923712"/>
                </a:cubicBezTo>
                <a:cubicBezTo>
                  <a:pt x="1474614" y="1923712"/>
                  <a:pt x="1348399" y="1841634"/>
                  <a:pt x="1286703" y="1720478"/>
                </a:cubicBezTo>
                <a:lnTo>
                  <a:pt x="726463" y="1950491"/>
                </a:lnTo>
                <a:cubicBezTo>
                  <a:pt x="745503" y="1995553"/>
                  <a:pt x="756000" y="2045092"/>
                  <a:pt x="756000" y="2097083"/>
                </a:cubicBezTo>
                <a:cubicBezTo>
                  <a:pt x="756000" y="2305847"/>
                  <a:pt x="586764" y="2475083"/>
                  <a:pt x="378000" y="2475083"/>
                </a:cubicBezTo>
                <a:cubicBezTo>
                  <a:pt x="169236" y="2475083"/>
                  <a:pt x="0" y="2305847"/>
                  <a:pt x="0" y="2097083"/>
                </a:cubicBezTo>
                <a:cubicBezTo>
                  <a:pt x="0" y="1888319"/>
                  <a:pt x="169236" y="1719083"/>
                  <a:pt x="378000" y="1719083"/>
                </a:cubicBezTo>
                <a:cubicBezTo>
                  <a:pt x="481765" y="1719083"/>
                  <a:pt x="575764" y="1760894"/>
                  <a:pt x="643957" y="1828700"/>
                </a:cubicBezTo>
                <a:lnTo>
                  <a:pt x="1245626" y="1581679"/>
                </a:lnTo>
                <a:cubicBezTo>
                  <a:pt x="1242578" y="1569964"/>
                  <a:pt x="1242000" y="1557905"/>
                  <a:pt x="1242000" y="1545712"/>
                </a:cubicBezTo>
                <a:cubicBezTo>
                  <a:pt x="1242000" y="1391666"/>
                  <a:pt x="1334148" y="1259142"/>
                  <a:pt x="1466584" y="1200827"/>
                </a:cubicBezTo>
                <a:lnTo>
                  <a:pt x="1372109" y="754363"/>
                </a:lnTo>
                <a:cubicBezTo>
                  <a:pt x="1366762" y="755885"/>
                  <a:pt x="1361331" y="756000"/>
                  <a:pt x="1355872" y="756000"/>
                </a:cubicBezTo>
                <a:cubicBezTo>
                  <a:pt x="1147108" y="756000"/>
                  <a:pt x="977872" y="586764"/>
                  <a:pt x="977872" y="378000"/>
                </a:cubicBezTo>
                <a:cubicBezTo>
                  <a:pt x="977872" y="169236"/>
                  <a:pt x="1147108" y="0"/>
                  <a:pt x="13558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Block Arc 20">
            <a:extLst>
              <a:ext uri="{FF2B5EF4-FFF2-40B4-BE49-F238E27FC236}">
                <a16:creationId xmlns:a16="http://schemas.microsoft.com/office/drawing/2014/main" id="{442BD419-0F67-4BAB-976B-E90CC1C4AECE}"/>
              </a:ext>
            </a:extLst>
          </p:cNvPr>
          <p:cNvSpPr>
            <a:spLocks noChangeAspect="1"/>
          </p:cNvSpPr>
          <p:nvPr/>
        </p:nvSpPr>
        <p:spPr>
          <a:xfrm rot="10800000">
            <a:off x="5298601" y="4674968"/>
            <a:ext cx="488619" cy="529812"/>
          </a:xfrm>
          <a:custGeom>
            <a:avLst/>
            <a:gdLst/>
            <a:ahLst/>
            <a:cxnLst/>
            <a:rect l="l" t="t" r="r" b="b"/>
            <a:pathLst>
              <a:path w="2958558" h="3207983">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9" name="Block Arc 11">
            <a:extLst>
              <a:ext uri="{FF2B5EF4-FFF2-40B4-BE49-F238E27FC236}">
                <a16:creationId xmlns:a16="http://schemas.microsoft.com/office/drawing/2014/main" id="{6237B46C-EE2F-45F5-A452-AEF5853F7D2C}"/>
              </a:ext>
            </a:extLst>
          </p:cNvPr>
          <p:cNvSpPr/>
          <p:nvPr/>
        </p:nvSpPr>
        <p:spPr>
          <a:xfrm rot="10800000">
            <a:off x="8710309" y="4659312"/>
            <a:ext cx="320105" cy="520850"/>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0" name="Rectangle 21">
            <a:extLst>
              <a:ext uri="{FF2B5EF4-FFF2-40B4-BE49-F238E27FC236}">
                <a16:creationId xmlns:a16="http://schemas.microsoft.com/office/drawing/2014/main" id="{3DFB5373-0015-4A31-8F01-1597E404815D}"/>
              </a:ext>
            </a:extLst>
          </p:cNvPr>
          <p:cNvSpPr/>
          <p:nvPr/>
        </p:nvSpPr>
        <p:spPr>
          <a:xfrm>
            <a:off x="6977936" y="4798176"/>
            <a:ext cx="505898" cy="283399"/>
          </a:xfrm>
          <a:custGeom>
            <a:avLst/>
            <a:gdLst/>
            <a:ahLst/>
            <a:cxnLst/>
            <a:rect l="l" t="t" r="r" b="b"/>
            <a:pathLst>
              <a:path w="4560938" h="2554996">
                <a:moveTo>
                  <a:pt x="2315585" y="1351978"/>
                </a:moveTo>
                <a:lnTo>
                  <a:pt x="2315585" y="1608128"/>
                </a:lnTo>
                <a:cubicBezTo>
                  <a:pt x="2332000" y="1604085"/>
                  <a:pt x="2347685" y="1596777"/>
                  <a:pt x="2361832" y="1586519"/>
                </a:cubicBezTo>
                <a:cubicBezTo>
                  <a:pt x="2403345" y="1556419"/>
                  <a:pt x="2424829" y="1505846"/>
                  <a:pt x="2417675" y="1455070"/>
                </a:cubicBezTo>
                <a:cubicBezTo>
                  <a:pt x="2409025" y="1388817"/>
                  <a:pt x="2368208" y="1366470"/>
                  <a:pt x="2315585" y="1351978"/>
                </a:cubicBezTo>
                <a:close/>
                <a:moveTo>
                  <a:pt x="3612086" y="989467"/>
                </a:moveTo>
                <a:cubicBezTo>
                  <a:pt x="3453010" y="989467"/>
                  <a:pt x="3324054" y="1118423"/>
                  <a:pt x="3324054" y="1277499"/>
                </a:cubicBezTo>
                <a:cubicBezTo>
                  <a:pt x="3324054" y="1436575"/>
                  <a:pt x="3453010" y="1565531"/>
                  <a:pt x="3612086" y="1565531"/>
                </a:cubicBezTo>
                <a:cubicBezTo>
                  <a:pt x="3771162" y="1565531"/>
                  <a:pt x="3900118" y="1436575"/>
                  <a:pt x="3900118" y="1277499"/>
                </a:cubicBezTo>
                <a:cubicBezTo>
                  <a:pt x="3900118" y="1118423"/>
                  <a:pt x="3771162" y="989467"/>
                  <a:pt x="3612086" y="989467"/>
                </a:cubicBezTo>
                <a:close/>
                <a:moveTo>
                  <a:pt x="948854" y="989467"/>
                </a:moveTo>
                <a:cubicBezTo>
                  <a:pt x="789778" y="989467"/>
                  <a:pt x="660822" y="1118423"/>
                  <a:pt x="660822" y="1277499"/>
                </a:cubicBezTo>
                <a:cubicBezTo>
                  <a:pt x="660822" y="1436575"/>
                  <a:pt x="789778" y="1565531"/>
                  <a:pt x="948854" y="1565531"/>
                </a:cubicBezTo>
                <a:cubicBezTo>
                  <a:pt x="1107930" y="1565531"/>
                  <a:pt x="1236886" y="1436575"/>
                  <a:pt x="1236886" y="1277499"/>
                </a:cubicBezTo>
                <a:cubicBezTo>
                  <a:pt x="1236886" y="1118423"/>
                  <a:pt x="1107930" y="989467"/>
                  <a:pt x="948854" y="989467"/>
                </a:cubicBezTo>
                <a:close/>
                <a:moveTo>
                  <a:pt x="2247651" y="946230"/>
                </a:moveTo>
                <a:cubicBezTo>
                  <a:pt x="2230469" y="950266"/>
                  <a:pt x="2214012" y="957763"/>
                  <a:pt x="2199233" y="968479"/>
                </a:cubicBezTo>
                <a:cubicBezTo>
                  <a:pt x="2157721" y="998579"/>
                  <a:pt x="2136236" y="1049152"/>
                  <a:pt x="2143390" y="1099928"/>
                </a:cubicBezTo>
                <a:cubicBezTo>
                  <a:pt x="2157154" y="1167662"/>
                  <a:pt x="2197550" y="1197656"/>
                  <a:pt x="2247651" y="1217102"/>
                </a:cubicBezTo>
                <a:close/>
                <a:moveTo>
                  <a:pt x="2247651" y="785264"/>
                </a:moveTo>
                <a:lnTo>
                  <a:pt x="2315585" y="785264"/>
                </a:lnTo>
                <a:lnTo>
                  <a:pt x="2315585" y="832380"/>
                </a:lnTo>
                <a:cubicBezTo>
                  <a:pt x="2341411" y="835890"/>
                  <a:pt x="2366862" y="843587"/>
                  <a:pt x="2390991" y="855423"/>
                </a:cubicBezTo>
                <a:cubicBezTo>
                  <a:pt x="2474360" y="896319"/>
                  <a:pt x="2528313" y="979930"/>
                  <a:pt x="2531223" y="1072743"/>
                </a:cubicBezTo>
                <a:lnTo>
                  <a:pt x="2418963" y="1076264"/>
                </a:lnTo>
                <a:cubicBezTo>
                  <a:pt x="2417356" y="1025012"/>
                  <a:pt x="2387564" y="978842"/>
                  <a:pt x="2341528" y="956260"/>
                </a:cubicBezTo>
                <a:cubicBezTo>
                  <a:pt x="2333151" y="952151"/>
                  <a:pt x="2324486" y="948946"/>
                  <a:pt x="2315585" y="946938"/>
                </a:cubicBezTo>
                <a:lnTo>
                  <a:pt x="2315585" y="1239083"/>
                </a:lnTo>
                <a:cubicBezTo>
                  <a:pt x="2404308" y="1264638"/>
                  <a:pt x="2499083" y="1293869"/>
                  <a:pt x="2528899" y="1441205"/>
                </a:cubicBezTo>
                <a:cubicBezTo>
                  <a:pt x="2541347" y="1532528"/>
                  <a:pt x="2502457" y="1623287"/>
                  <a:pt x="2427762" y="1677447"/>
                </a:cubicBezTo>
                <a:cubicBezTo>
                  <a:pt x="2394006" y="1701923"/>
                  <a:pt x="2355419" y="1717125"/>
                  <a:pt x="2315585" y="1722661"/>
                </a:cubicBezTo>
                <a:lnTo>
                  <a:pt x="2315585" y="1769734"/>
                </a:lnTo>
                <a:lnTo>
                  <a:pt x="2247651" y="1769734"/>
                </a:lnTo>
                <a:lnTo>
                  <a:pt x="2247651" y="1722944"/>
                </a:lnTo>
                <a:cubicBezTo>
                  <a:pt x="2221084" y="1719537"/>
                  <a:pt x="2194881" y="1711743"/>
                  <a:pt x="2170074" y="1699575"/>
                </a:cubicBezTo>
                <a:cubicBezTo>
                  <a:pt x="2086705" y="1658679"/>
                  <a:pt x="2032752" y="1575069"/>
                  <a:pt x="2029842" y="1482255"/>
                </a:cubicBezTo>
                <a:lnTo>
                  <a:pt x="2142102" y="1478734"/>
                </a:lnTo>
                <a:cubicBezTo>
                  <a:pt x="2143709" y="1529986"/>
                  <a:pt x="2173501" y="1576156"/>
                  <a:pt x="2219537" y="1598738"/>
                </a:cubicBezTo>
                <a:cubicBezTo>
                  <a:pt x="2228602" y="1603184"/>
                  <a:pt x="2238004" y="1606573"/>
                  <a:pt x="2247651" y="1608616"/>
                </a:cubicBezTo>
                <a:lnTo>
                  <a:pt x="2247651" y="1335176"/>
                </a:lnTo>
                <a:cubicBezTo>
                  <a:pt x="2162261" y="1314127"/>
                  <a:pt x="2069489" y="1278142"/>
                  <a:pt x="2032173" y="1115597"/>
                </a:cubicBezTo>
                <a:cubicBezTo>
                  <a:pt x="2019217" y="1023646"/>
                  <a:pt x="2058125" y="932061"/>
                  <a:pt x="2133303" y="877552"/>
                </a:cubicBezTo>
                <a:cubicBezTo>
                  <a:pt x="2167670" y="852632"/>
                  <a:pt x="2207046" y="837325"/>
                  <a:pt x="2247651" y="832077"/>
                </a:cubicBezTo>
                <a:close/>
                <a:moveTo>
                  <a:pt x="2280470" y="617534"/>
                </a:moveTo>
                <a:cubicBezTo>
                  <a:pt x="1915981" y="617534"/>
                  <a:pt x="1620504" y="913011"/>
                  <a:pt x="1620504" y="1277500"/>
                </a:cubicBezTo>
                <a:cubicBezTo>
                  <a:pt x="1620504" y="1641989"/>
                  <a:pt x="1915981" y="1937466"/>
                  <a:pt x="2280470" y="1937466"/>
                </a:cubicBezTo>
                <a:cubicBezTo>
                  <a:pt x="2644959" y="1937466"/>
                  <a:pt x="2940436" y="1641989"/>
                  <a:pt x="2940436" y="1277500"/>
                </a:cubicBezTo>
                <a:cubicBezTo>
                  <a:pt x="2940436" y="913011"/>
                  <a:pt x="2644959" y="617534"/>
                  <a:pt x="2280470" y="617534"/>
                </a:cubicBezTo>
                <a:close/>
                <a:moveTo>
                  <a:pt x="284505" y="265281"/>
                </a:moveTo>
                <a:lnTo>
                  <a:pt x="4276434" y="265281"/>
                </a:lnTo>
                <a:lnTo>
                  <a:pt x="4276434" y="2289716"/>
                </a:lnTo>
                <a:lnTo>
                  <a:pt x="284505" y="2289716"/>
                </a:lnTo>
                <a:close/>
                <a:moveTo>
                  <a:pt x="180344" y="148161"/>
                </a:moveTo>
                <a:lnTo>
                  <a:pt x="180344" y="2406836"/>
                </a:lnTo>
                <a:lnTo>
                  <a:pt x="4380595" y="2406836"/>
                </a:lnTo>
                <a:lnTo>
                  <a:pt x="4380595" y="148161"/>
                </a:lnTo>
                <a:close/>
                <a:moveTo>
                  <a:pt x="0" y="0"/>
                </a:moveTo>
                <a:lnTo>
                  <a:pt x="4560938" y="0"/>
                </a:lnTo>
                <a:lnTo>
                  <a:pt x="4560938" y="2554996"/>
                </a:lnTo>
                <a:lnTo>
                  <a:pt x="0" y="255499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Round Same Side Corner Rectangle 8">
            <a:extLst>
              <a:ext uri="{FF2B5EF4-FFF2-40B4-BE49-F238E27FC236}">
                <a16:creationId xmlns:a16="http://schemas.microsoft.com/office/drawing/2014/main" id="{E4451B41-2F0A-4F98-8F16-0D0192492445}"/>
              </a:ext>
            </a:extLst>
          </p:cNvPr>
          <p:cNvSpPr/>
          <p:nvPr/>
        </p:nvSpPr>
        <p:spPr>
          <a:xfrm>
            <a:off x="11061660" y="4700090"/>
            <a:ext cx="522441" cy="523242"/>
          </a:xfrm>
          <a:custGeom>
            <a:avLst/>
            <a:gdLst/>
            <a:ahLst/>
            <a:cxnLst/>
            <a:rect l="l" t="t" r="r" b="b"/>
            <a:pathLst>
              <a:path w="3197597" h="3202496">
                <a:moveTo>
                  <a:pt x="601421" y="1611393"/>
                </a:moveTo>
                <a:lnTo>
                  <a:pt x="2596176" y="1611393"/>
                </a:lnTo>
                <a:cubicBezTo>
                  <a:pt x="2928331" y="1611393"/>
                  <a:pt x="3197594" y="1880656"/>
                  <a:pt x="3197594" y="2212811"/>
                </a:cubicBezTo>
                <a:lnTo>
                  <a:pt x="3197594" y="2776360"/>
                </a:lnTo>
                <a:lnTo>
                  <a:pt x="3197597" y="2776360"/>
                </a:lnTo>
                <a:lnTo>
                  <a:pt x="3197597" y="2914824"/>
                </a:lnTo>
                <a:lnTo>
                  <a:pt x="3197198" y="2914824"/>
                </a:lnTo>
                <a:lnTo>
                  <a:pt x="3197198" y="3202496"/>
                </a:lnTo>
                <a:lnTo>
                  <a:pt x="398" y="3202496"/>
                </a:lnTo>
                <a:lnTo>
                  <a:pt x="398" y="2914824"/>
                </a:lnTo>
                <a:lnTo>
                  <a:pt x="0" y="2914824"/>
                </a:lnTo>
                <a:lnTo>
                  <a:pt x="0" y="2212811"/>
                </a:lnTo>
                <a:cubicBezTo>
                  <a:pt x="0" y="1880656"/>
                  <a:pt x="269266" y="1611393"/>
                  <a:pt x="601421" y="1611393"/>
                </a:cubicBezTo>
                <a:close/>
                <a:moveTo>
                  <a:pt x="1598801" y="0"/>
                </a:moveTo>
                <a:cubicBezTo>
                  <a:pt x="1998649" y="0"/>
                  <a:pt x="2322791" y="324142"/>
                  <a:pt x="2322791" y="723993"/>
                </a:cubicBezTo>
                <a:cubicBezTo>
                  <a:pt x="2322791" y="1123843"/>
                  <a:pt x="1998649" y="1447985"/>
                  <a:pt x="1598801" y="1447985"/>
                </a:cubicBezTo>
                <a:cubicBezTo>
                  <a:pt x="1198951" y="1447985"/>
                  <a:pt x="874809" y="1123843"/>
                  <a:pt x="874809" y="723993"/>
                </a:cubicBezTo>
                <a:cubicBezTo>
                  <a:pt x="874809" y="324142"/>
                  <a:pt x="1198951" y="0"/>
                  <a:pt x="1598801"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2" name="Rounded Rectangle 51">
            <a:extLst>
              <a:ext uri="{FF2B5EF4-FFF2-40B4-BE49-F238E27FC236}">
                <a16:creationId xmlns:a16="http://schemas.microsoft.com/office/drawing/2014/main" id="{B83253D3-E181-4488-9CD9-39D21527F719}"/>
              </a:ext>
            </a:extLst>
          </p:cNvPr>
          <p:cNvSpPr/>
          <p:nvPr/>
        </p:nvSpPr>
        <p:spPr>
          <a:xfrm rot="16200000" flipH="1">
            <a:off x="9442736" y="5628226"/>
            <a:ext cx="541566" cy="510026"/>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3" name="Isosceles Triangle 5">
            <a:extLst>
              <a:ext uri="{FF2B5EF4-FFF2-40B4-BE49-F238E27FC236}">
                <a16:creationId xmlns:a16="http://schemas.microsoft.com/office/drawing/2014/main" id="{C90FA9E7-BC2A-492A-9790-9857E5ADE9BC}"/>
              </a:ext>
            </a:extLst>
          </p:cNvPr>
          <p:cNvSpPr>
            <a:spLocks noChangeAspect="1"/>
          </p:cNvSpPr>
          <p:nvPr/>
        </p:nvSpPr>
        <p:spPr>
          <a:xfrm>
            <a:off x="7895083" y="4737985"/>
            <a:ext cx="404220" cy="403783"/>
          </a:xfrm>
          <a:custGeom>
            <a:avLst/>
            <a:gdLst/>
            <a:ahLst/>
            <a:cxnLst/>
            <a:rect l="l" t="t" r="r" b="b"/>
            <a:pathLst>
              <a:path w="3229104" h="3225610">
                <a:moveTo>
                  <a:pt x="2311104" y="907633"/>
                </a:moveTo>
                <a:lnTo>
                  <a:pt x="3229104" y="907633"/>
                </a:lnTo>
                <a:lnTo>
                  <a:pt x="1769979" y="3097491"/>
                </a:lnTo>
                <a:close/>
                <a:moveTo>
                  <a:pt x="823" y="907633"/>
                </a:moveTo>
                <a:lnTo>
                  <a:pt x="918823" y="907633"/>
                </a:lnTo>
                <a:lnTo>
                  <a:pt x="1498048" y="3135591"/>
                </a:lnTo>
                <a:close/>
                <a:moveTo>
                  <a:pt x="1036980" y="907632"/>
                </a:moveTo>
                <a:lnTo>
                  <a:pt x="2192122" y="907632"/>
                </a:lnTo>
                <a:lnTo>
                  <a:pt x="1614551" y="3225610"/>
                </a:lnTo>
                <a:close/>
                <a:moveTo>
                  <a:pt x="2769693" y="0"/>
                </a:moveTo>
                <a:lnTo>
                  <a:pt x="3229104" y="792088"/>
                </a:lnTo>
                <a:lnTo>
                  <a:pt x="2310282" y="792088"/>
                </a:lnTo>
                <a:close/>
                <a:moveTo>
                  <a:pt x="1732713" y="0"/>
                </a:moveTo>
                <a:lnTo>
                  <a:pt x="2651535" y="0"/>
                </a:lnTo>
                <a:lnTo>
                  <a:pt x="2192124" y="792088"/>
                </a:lnTo>
                <a:close/>
                <a:moveTo>
                  <a:pt x="1614553" y="0"/>
                </a:moveTo>
                <a:lnTo>
                  <a:pt x="2073964" y="792088"/>
                </a:lnTo>
                <a:lnTo>
                  <a:pt x="1155142" y="792088"/>
                </a:lnTo>
                <a:close/>
                <a:moveTo>
                  <a:pt x="577571" y="0"/>
                </a:moveTo>
                <a:lnTo>
                  <a:pt x="1496393" y="0"/>
                </a:lnTo>
                <a:lnTo>
                  <a:pt x="1036982" y="792088"/>
                </a:lnTo>
                <a:close/>
                <a:moveTo>
                  <a:pt x="459411" y="0"/>
                </a:moveTo>
                <a:lnTo>
                  <a:pt x="918822" y="792088"/>
                </a:lnTo>
                <a:lnTo>
                  <a:pt x="0" y="79208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4" name="Trapezoid 22">
            <a:extLst>
              <a:ext uri="{FF2B5EF4-FFF2-40B4-BE49-F238E27FC236}">
                <a16:creationId xmlns:a16="http://schemas.microsoft.com/office/drawing/2014/main" id="{D2EC6B0A-E896-40D9-B4A8-1556019F68B9}"/>
              </a:ext>
            </a:extLst>
          </p:cNvPr>
          <p:cNvSpPr>
            <a:spLocks noChangeAspect="1"/>
          </p:cNvSpPr>
          <p:nvPr/>
        </p:nvSpPr>
        <p:spPr>
          <a:xfrm>
            <a:off x="9438721" y="4805113"/>
            <a:ext cx="529812" cy="269525"/>
          </a:xfrm>
          <a:custGeom>
            <a:avLst/>
            <a:gdLst/>
            <a:ahLst/>
            <a:cxnLst/>
            <a:rect l="l" t="t" r="r" b="b"/>
            <a:pathLst>
              <a:path w="3261500" h="1659188">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5" name="Rounded Rectangle 20">
            <a:extLst>
              <a:ext uri="{FF2B5EF4-FFF2-40B4-BE49-F238E27FC236}">
                <a16:creationId xmlns:a16="http://schemas.microsoft.com/office/drawing/2014/main" id="{B5A75B4D-CA52-4F78-AC74-CB42B7BD2898}"/>
              </a:ext>
            </a:extLst>
          </p:cNvPr>
          <p:cNvSpPr>
            <a:spLocks noChangeAspect="1"/>
          </p:cNvSpPr>
          <p:nvPr/>
        </p:nvSpPr>
        <p:spPr>
          <a:xfrm rot="2160000">
            <a:off x="10296822" y="4674968"/>
            <a:ext cx="491028" cy="529812"/>
          </a:xfrm>
          <a:custGeom>
            <a:avLst/>
            <a:gdLst/>
            <a:ahLst/>
            <a:cxnLst/>
            <a:rect l="l" t="t" r="r" b="b"/>
            <a:pathLst>
              <a:path w="2735240" h="2951283">
                <a:moveTo>
                  <a:pt x="945240" y="943134"/>
                </a:moveTo>
                <a:cubicBezTo>
                  <a:pt x="504657" y="1263236"/>
                  <a:pt x="406988" y="1879894"/>
                  <a:pt x="727090" y="2320477"/>
                </a:cubicBezTo>
                <a:cubicBezTo>
                  <a:pt x="1047193" y="2761060"/>
                  <a:pt x="1663850" y="2858729"/>
                  <a:pt x="2104434" y="2538627"/>
                </a:cubicBezTo>
                <a:cubicBezTo>
                  <a:pt x="2545017" y="2218524"/>
                  <a:pt x="2642686" y="1601867"/>
                  <a:pt x="2322584" y="1161283"/>
                </a:cubicBezTo>
                <a:cubicBezTo>
                  <a:pt x="2003839" y="722570"/>
                  <a:pt x="1391052" y="623866"/>
                  <a:pt x="951049" y="939346"/>
                </a:cubicBezTo>
                <a:lnTo>
                  <a:pt x="1557721" y="1618250"/>
                </a:lnTo>
                <a:cubicBezTo>
                  <a:pt x="1596798" y="1621348"/>
                  <a:pt x="1633874" y="1641400"/>
                  <a:pt x="1658719" y="1675596"/>
                </a:cubicBezTo>
                <a:cubicBezTo>
                  <a:pt x="1705470" y="1739944"/>
                  <a:pt x="1691206" y="1830007"/>
                  <a:pt x="1626858" y="1876758"/>
                </a:cubicBezTo>
                <a:cubicBezTo>
                  <a:pt x="1562511" y="1923509"/>
                  <a:pt x="1472448" y="1909245"/>
                  <a:pt x="1425696" y="1844897"/>
                </a:cubicBezTo>
                <a:cubicBezTo>
                  <a:pt x="1398776" y="1807844"/>
                  <a:pt x="1392087" y="1762265"/>
                  <a:pt x="1405709" y="1721944"/>
                </a:cubicBezTo>
                <a:lnTo>
                  <a:pt x="950242" y="939871"/>
                </a:lnTo>
                <a:cubicBezTo>
                  <a:pt x="948462" y="940800"/>
                  <a:pt x="946850" y="941964"/>
                  <a:pt x="945240" y="943134"/>
                </a:cubicBezTo>
                <a:close/>
                <a:moveTo>
                  <a:pt x="390013" y="178929"/>
                </a:moveTo>
                <a:cubicBezTo>
                  <a:pt x="223423" y="299964"/>
                  <a:pt x="186493" y="533130"/>
                  <a:pt x="307528" y="699721"/>
                </a:cubicBezTo>
                <a:cubicBezTo>
                  <a:pt x="392822" y="817118"/>
                  <a:pt x="533802" y="870124"/>
                  <a:pt x="667672" y="847235"/>
                </a:cubicBezTo>
                <a:lnTo>
                  <a:pt x="556452" y="694153"/>
                </a:lnTo>
                <a:lnTo>
                  <a:pt x="528500" y="714461"/>
                </a:lnTo>
                <a:cubicBezTo>
                  <a:pt x="498835" y="736014"/>
                  <a:pt x="457314" y="729437"/>
                  <a:pt x="435761" y="699772"/>
                </a:cubicBezTo>
                <a:lnTo>
                  <a:pt x="341779" y="570418"/>
                </a:lnTo>
                <a:cubicBezTo>
                  <a:pt x="320226" y="540753"/>
                  <a:pt x="326803" y="499231"/>
                  <a:pt x="356468" y="477679"/>
                </a:cubicBezTo>
                <a:lnTo>
                  <a:pt x="684509" y="239343"/>
                </a:lnTo>
                <a:cubicBezTo>
                  <a:pt x="714174" y="217790"/>
                  <a:pt x="755695" y="224366"/>
                  <a:pt x="777248" y="254031"/>
                </a:cubicBezTo>
                <a:lnTo>
                  <a:pt x="871230" y="383386"/>
                </a:lnTo>
                <a:cubicBezTo>
                  <a:pt x="892782" y="413051"/>
                  <a:pt x="886206" y="454572"/>
                  <a:pt x="856541" y="476125"/>
                </a:cubicBezTo>
                <a:lnTo>
                  <a:pt x="828590" y="496433"/>
                </a:lnTo>
                <a:lnTo>
                  <a:pt x="939810" y="649514"/>
                </a:lnTo>
                <a:cubicBezTo>
                  <a:pt x="1002947" y="529270"/>
                  <a:pt x="996100" y="378811"/>
                  <a:pt x="910806" y="261414"/>
                </a:cubicBezTo>
                <a:cubicBezTo>
                  <a:pt x="789771" y="94824"/>
                  <a:pt x="556604" y="57894"/>
                  <a:pt x="390013" y="178929"/>
                </a:cubicBezTo>
                <a:close/>
                <a:moveTo>
                  <a:pt x="326716" y="91807"/>
                </a:moveTo>
                <a:cubicBezTo>
                  <a:pt x="541423" y="-64186"/>
                  <a:pt x="841934" y="-16590"/>
                  <a:pt x="997927" y="198117"/>
                </a:cubicBezTo>
                <a:cubicBezTo>
                  <a:pt x="1090326" y="325293"/>
                  <a:pt x="1111296" y="482575"/>
                  <a:pt x="1067359" y="621566"/>
                </a:cubicBezTo>
                <a:cubicBezTo>
                  <a:pt x="1125087" y="596400"/>
                  <a:pt x="1184605" y="577365"/>
                  <a:pt x="1244892" y="563339"/>
                </a:cubicBezTo>
                <a:lnTo>
                  <a:pt x="1244892" y="425809"/>
                </a:lnTo>
                <a:lnTo>
                  <a:pt x="1238396" y="425809"/>
                </a:lnTo>
                <a:cubicBezTo>
                  <a:pt x="1203300" y="425809"/>
                  <a:pt x="1174849" y="397358"/>
                  <a:pt x="1174849" y="362262"/>
                </a:cubicBezTo>
                <a:lnTo>
                  <a:pt x="1174849" y="209229"/>
                </a:lnTo>
                <a:cubicBezTo>
                  <a:pt x="1174849" y="191681"/>
                  <a:pt x="1181962" y="175794"/>
                  <a:pt x="1193462" y="164294"/>
                </a:cubicBezTo>
                <a:cubicBezTo>
                  <a:pt x="1204961" y="152795"/>
                  <a:pt x="1220848" y="145682"/>
                  <a:pt x="1238396" y="145682"/>
                </a:cubicBezTo>
                <a:lnTo>
                  <a:pt x="1484804" y="145682"/>
                </a:lnTo>
                <a:cubicBezTo>
                  <a:pt x="1519900" y="145682"/>
                  <a:pt x="1548351" y="174133"/>
                  <a:pt x="1548351" y="209229"/>
                </a:cubicBezTo>
                <a:lnTo>
                  <a:pt x="1548351" y="362262"/>
                </a:lnTo>
                <a:cubicBezTo>
                  <a:pt x="1548351" y="397358"/>
                  <a:pt x="1519900" y="425809"/>
                  <a:pt x="1484804" y="425809"/>
                </a:cubicBezTo>
                <a:lnTo>
                  <a:pt x="1478305" y="425809"/>
                </a:lnTo>
                <a:lnTo>
                  <a:pt x="1478305" y="531522"/>
                </a:lnTo>
                <a:cubicBezTo>
                  <a:pt x="1867969" y="516696"/>
                  <a:pt x="2257580" y="690299"/>
                  <a:pt x="2504004" y="1029474"/>
                </a:cubicBezTo>
                <a:cubicBezTo>
                  <a:pt x="2896903" y="1570253"/>
                  <a:pt x="2777023" y="2327148"/>
                  <a:pt x="2236244" y="2720047"/>
                </a:cubicBezTo>
                <a:cubicBezTo>
                  <a:pt x="1695464" y="3112946"/>
                  <a:pt x="938569" y="2993066"/>
                  <a:pt x="545670" y="2452287"/>
                </a:cubicBezTo>
                <a:cubicBezTo>
                  <a:pt x="302842" y="2118063"/>
                  <a:pt x="255883" y="1701289"/>
                  <a:pt x="383624" y="1339097"/>
                </a:cubicBezTo>
                <a:lnTo>
                  <a:pt x="271337" y="1301981"/>
                </a:lnTo>
                <a:lnTo>
                  <a:pt x="269200" y="1308446"/>
                </a:lnTo>
                <a:cubicBezTo>
                  <a:pt x="258184" y="1341768"/>
                  <a:pt x="222242" y="1359852"/>
                  <a:pt x="188919" y="1348836"/>
                </a:cubicBezTo>
                <a:lnTo>
                  <a:pt x="43619" y="1300805"/>
                </a:lnTo>
                <a:cubicBezTo>
                  <a:pt x="10297" y="1289790"/>
                  <a:pt x="-7787" y="1253847"/>
                  <a:pt x="3228" y="1220525"/>
                </a:cubicBezTo>
                <a:lnTo>
                  <a:pt x="80565" y="986568"/>
                </a:lnTo>
                <a:cubicBezTo>
                  <a:pt x="86073" y="969906"/>
                  <a:pt x="97812" y="957056"/>
                  <a:pt x="112340" y="949746"/>
                </a:cubicBezTo>
                <a:cubicBezTo>
                  <a:pt x="126869" y="942436"/>
                  <a:pt x="144185" y="940669"/>
                  <a:pt x="160847" y="946177"/>
                </a:cubicBezTo>
                <a:lnTo>
                  <a:pt x="306147" y="994208"/>
                </a:lnTo>
                <a:cubicBezTo>
                  <a:pt x="339468" y="1005223"/>
                  <a:pt x="357552" y="1041166"/>
                  <a:pt x="346537" y="1074488"/>
                </a:cubicBezTo>
                <a:lnTo>
                  <a:pt x="344596" y="1080361"/>
                </a:lnTo>
                <a:lnTo>
                  <a:pt x="482601" y="1125980"/>
                </a:lnTo>
                <a:cubicBezTo>
                  <a:pt x="516519" y="1067404"/>
                  <a:pt x="556040" y="1011588"/>
                  <a:pt x="601675" y="959905"/>
                </a:cubicBezTo>
                <a:cubicBezTo>
                  <a:pt x="455910" y="958740"/>
                  <a:pt x="312806" y="890195"/>
                  <a:pt x="220407" y="763018"/>
                </a:cubicBezTo>
                <a:cubicBezTo>
                  <a:pt x="64413" y="548311"/>
                  <a:pt x="112009" y="247801"/>
                  <a:pt x="326716" y="9180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Trapezoid 28">
            <a:extLst>
              <a:ext uri="{FF2B5EF4-FFF2-40B4-BE49-F238E27FC236}">
                <a16:creationId xmlns:a16="http://schemas.microsoft.com/office/drawing/2014/main" id="{013F6F7D-652C-40EF-B339-66A172676932}"/>
              </a:ext>
            </a:extLst>
          </p:cNvPr>
          <p:cNvSpPr>
            <a:spLocks noChangeAspect="1"/>
          </p:cNvSpPr>
          <p:nvPr/>
        </p:nvSpPr>
        <p:spPr>
          <a:xfrm>
            <a:off x="4477340" y="4674968"/>
            <a:ext cx="437175" cy="529812"/>
          </a:xfrm>
          <a:custGeom>
            <a:avLst/>
            <a:gdLst/>
            <a:ahLst/>
            <a:cxnLst/>
            <a:rect l="l" t="t" r="r" b="b"/>
            <a:pathLst>
              <a:path w="2664297" h="3228846">
                <a:moveTo>
                  <a:pt x="2006233" y="1910002"/>
                </a:moveTo>
                <a:cubicBezTo>
                  <a:pt x="2195393" y="2270441"/>
                  <a:pt x="2396463" y="2592453"/>
                  <a:pt x="2218318" y="2693318"/>
                </a:cubicBezTo>
                <a:cubicBezTo>
                  <a:pt x="1760490" y="2959655"/>
                  <a:pt x="875097" y="3011972"/>
                  <a:pt x="413381" y="2693318"/>
                </a:cubicBezTo>
                <a:cubicBezTo>
                  <a:pt x="278026" y="2578660"/>
                  <a:pt x="448417" y="2270210"/>
                  <a:pt x="622358" y="1918652"/>
                </a:cubicBezTo>
                <a:close/>
                <a:moveTo>
                  <a:pt x="998355" y="318176"/>
                </a:moveTo>
                <a:lnTo>
                  <a:pt x="1054483" y="938365"/>
                </a:lnTo>
                <a:cubicBezTo>
                  <a:pt x="1073419" y="1202005"/>
                  <a:pt x="-94533" y="2544942"/>
                  <a:pt x="263185" y="2803859"/>
                </a:cubicBezTo>
                <a:cubicBezTo>
                  <a:pt x="799752" y="3120272"/>
                  <a:pt x="1828684" y="3068324"/>
                  <a:pt x="2360732" y="2803859"/>
                </a:cubicBezTo>
                <a:cubicBezTo>
                  <a:pt x="2817826" y="2582721"/>
                  <a:pt x="1567592" y="1249230"/>
                  <a:pt x="1559424" y="938364"/>
                </a:cubicBezTo>
                <a:lnTo>
                  <a:pt x="1635785" y="320808"/>
                </a:lnTo>
                <a:lnTo>
                  <a:pt x="1616510" y="323841"/>
                </a:lnTo>
                <a:cubicBezTo>
                  <a:pt x="1541035" y="362546"/>
                  <a:pt x="1432716" y="386340"/>
                  <a:pt x="1312455" y="386340"/>
                </a:cubicBezTo>
                <a:cubicBezTo>
                  <a:pt x="1186664" y="386340"/>
                  <a:pt x="1073940" y="360308"/>
                  <a:pt x="998355" y="318176"/>
                </a:cubicBezTo>
                <a:close/>
                <a:moveTo>
                  <a:pt x="1312455" y="60748"/>
                </a:moveTo>
                <a:cubicBezTo>
                  <a:pt x="1155275" y="60748"/>
                  <a:pt x="1027857" y="120035"/>
                  <a:pt x="1027857" y="193171"/>
                </a:cubicBezTo>
                <a:cubicBezTo>
                  <a:pt x="1027857" y="266307"/>
                  <a:pt x="1155275" y="325594"/>
                  <a:pt x="1312455" y="325594"/>
                </a:cubicBezTo>
                <a:cubicBezTo>
                  <a:pt x="1469634" y="325594"/>
                  <a:pt x="1597052" y="266307"/>
                  <a:pt x="1597052" y="193171"/>
                </a:cubicBezTo>
                <a:cubicBezTo>
                  <a:pt x="1597052" y="120035"/>
                  <a:pt x="1469634" y="60748"/>
                  <a:pt x="1312455" y="60748"/>
                </a:cubicBezTo>
                <a:close/>
                <a:moveTo>
                  <a:pt x="1312455" y="0"/>
                </a:moveTo>
                <a:cubicBezTo>
                  <a:pt x="1537130" y="0"/>
                  <a:pt x="1720121" y="83046"/>
                  <a:pt x="1726235" y="186847"/>
                </a:cubicBezTo>
                <a:cubicBezTo>
                  <a:pt x="1726742" y="186524"/>
                  <a:pt x="1727174" y="186120"/>
                  <a:pt x="1727606" y="185717"/>
                </a:cubicBezTo>
                <a:lnTo>
                  <a:pt x="1727102" y="190850"/>
                </a:lnTo>
                <a:cubicBezTo>
                  <a:pt x="1727595" y="191614"/>
                  <a:pt x="1727605" y="192391"/>
                  <a:pt x="1727605" y="193170"/>
                </a:cubicBezTo>
                <a:lnTo>
                  <a:pt x="1726271" y="199326"/>
                </a:lnTo>
                <a:lnTo>
                  <a:pt x="1655630" y="919826"/>
                </a:lnTo>
                <a:cubicBezTo>
                  <a:pt x="1665213" y="1268678"/>
                  <a:pt x="3079202" y="2735754"/>
                  <a:pt x="2542920" y="2983914"/>
                </a:cubicBezTo>
                <a:cubicBezTo>
                  <a:pt x="1918698" y="3280693"/>
                  <a:pt x="711513" y="3338989"/>
                  <a:pt x="81991" y="2983914"/>
                </a:cubicBezTo>
                <a:cubicBezTo>
                  <a:pt x="-337699" y="2693358"/>
                  <a:pt x="991496" y="1215684"/>
                  <a:pt x="969280" y="919828"/>
                </a:cubicBezTo>
                <a:lnTo>
                  <a:pt x="898640" y="199335"/>
                </a:lnTo>
                <a:cubicBezTo>
                  <a:pt x="897375" y="197339"/>
                  <a:pt x="897304" y="195258"/>
                  <a:pt x="897304" y="193170"/>
                </a:cubicBezTo>
                <a:lnTo>
                  <a:pt x="897808" y="190847"/>
                </a:lnTo>
                <a:lnTo>
                  <a:pt x="897305" y="185717"/>
                </a:lnTo>
                <a:lnTo>
                  <a:pt x="898687" y="186789"/>
                </a:lnTo>
                <a:cubicBezTo>
                  <a:pt x="904857" y="83015"/>
                  <a:pt x="1087821" y="0"/>
                  <a:pt x="1312455" y="0"/>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7" name="Rounded Rectangle 2">
            <a:extLst>
              <a:ext uri="{FF2B5EF4-FFF2-40B4-BE49-F238E27FC236}">
                <a16:creationId xmlns:a16="http://schemas.microsoft.com/office/drawing/2014/main" id="{2CB3F902-7F51-468E-928D-DF8ED92CA432}"/>
              </a:ext>
            </a:extLst>
          </p:cNvPr>
          <p:cNvSpPr/>
          <p:nvPr/>
        </p:nvSpPr>
        <p:spPr>
          <a:xfrm>
            <a:off x="5283276" y="5634756"/>
            <a:ext cx="519265" cy="519265"/>
          </a:xfrm>
          <a:custGeom>
            <a:avLst/>
            <a:gdLst>
              <a:gd name="connsiteX0" fmla="*/ 1979373 w 3960440"/>
              <a:gd name="connsiteY0" fmla="*/ 472350 h 3960000"/>
              <a:gd name="connsiteX1" fmla="*/ 813783 w 3960440"/>
              <a:gd name="connsiteY1" fmla="*/ 1434034 h 3960000"/>
              <a:gd name="connsiteX2" fmla="*/ 1171732 w 3960440"/>
              <a:gd name="connsiteY2" fmla="*/ 2285845 h 3960000"/>
              <a:gd name="connsiteX3" fmla="*/ 1338560 w 3960440"/>
              <a:gd name="connsiteY3" fmla="*/ 1981614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71732 w 3960440"/>
              <a:gd name="connsiteY2" fmla="*/ 2285845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328015 w 3960440"/>
              <a:gd name="connsiteY3" fmla="*/ 1812920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328015 w 3960440"/>
              <a:gd name="connsiteY3" fmla="*/ 1812920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960440" h="3960000">
                <a:moveTo>
                  <a:pt x="1979373" y="472350"/>
                </a:moveTo>
                <a:cubicBezTo>
                  <a:pt x="1228307" y="485871"/>
                  <a:pt x="850011" y="1078219"/>
                  <a:pt x="813783" y="1434034"/>
                </a:cubicBezTo>
                <a:cubicBezTo>
                  <a:pt x="787561" y="1781828"/>
                  <a:pt x="889690" y="2005359"/>
                  <a:pt x="1119009" y="2222584"/>
                </a:cubicBezTo>
                <a:cubicBezTo>
                  <a:pt x="1178964" y="2123026"/>
                  <a:pt x="1260199" y="1908547"/>
                  <a:pt x="1328015" y="1812920"/>
                </a:cubicBezTo>
                <a:cubicBezTo>
                  <a:pt x="1222115" y="1647651"/>
                  <a:pt x="1255483" y="1756375"/>
                  <a:pt x="1234998" y="1431771"/>
                </a:cubicBezTo>
                <a:cubicBezTo>
                  <a:pt x="1331609" y="922504"/>
                  <a:pt x="1719145" y="812633"/>
                  <a:pt x="2217373" y="891303"/>
                </a:cubicBezTo>
                <a:cubicBezTo>
                  <a:pt x="2693518" y="1016895"/>
                  <a:pt x="2787642" y="1344599"/>
                  <a:pt x="2783502" y="1606823"/>
                </a:cubicBezTo>
                <a:cubicBezTo>
                  <a:pt x="2771081" y="1743454"/>
                  <a:pt x="2679609" y="2064482"/>
                  <a:pt x="2456028" y="2225955"/>
                </a:cubicBezTo>
                <a:cubicBezTo>
                  <a:pt x="2192422" y="2399851"/>
                  <a:pt x="2004893" y="2209395"/>
                  <a:pt x="2026974" y="2018938"/>
                </a:cubicBezTo>
                <a:cubicBezTo>
                  <a:pt x="2072519" y="1810540"/>
                  <a:pt x="2086043" y="1754994"/>
                  <a:pt x="2135727" y="1554876"/>
                </a:cubicBezTo>
                <a:cubicBezTo>
                  <a:pt x="2195073" y="1382360"/>
                  <a:pt x="2084273" y="1259912"/>
                  <a:pt x="1915898" y="1219889"/>
                </a:cubicBezTo>
                <a:cubicBezTo>
                  <a:pt x="1750283" y="1186766"/>
                  <a:pt x="1626460" y="1331294"/>
                  <a:pt x="1589196" y="1434803"/>
                </a:cubicBezTo>
                <a:cubicBezTo>
                  <a:pt x="1499489" y="1732912"/>
                  <a:pt x="1614533" y="1824000"/>
                  <a:pt x="1574511" y="1939931"/>
                </a:cubicBezTo>
                <a:cubicBezTo>
                  <a:pt x="1332991" y="2671400"/>
                  <a:pt x="1220920" y="3468343"/>
                  <a:pt x="1339611" y="3487664"/>
                </a:cubicBezTo>
                <a:cubicBezTo>
                  <a:pt x="1434840" y="3497327"/>
                  <a:pt x="1730357" y="3129057"/>
                  <a:pt x="1887692" y="2422431"/>
                </a:cubicBezTo>
                <a:cubicBezTo>
                  <a:pt x="1985681" y="2531460"/>
                  <a:pt x="2093439" y="2747804"/>
                  <a:pt x="2336342" y="2720202"/>
                </a:cubicBezTo>
                <a:cubicBezTo>
                  <a:pt x="2693796" y="2666377"/>
                  <a:pt x="3092265" y="2401394"/>
                  <a:pt x="3176454" y="1627140"/>
                </a:cubicBezTo>
                <a:cubicBezTo>
                  <a:pt x="3254038" y="999456"/>
                  <a:pt x="2816023" y="430731"/>
                  <a:pt x="1979373" y="472350"/>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8" name="Rounded Rectangle 8">
            <a:extLst>
              <a:ext uri="{FF2B5EF4-FFF2-40B4-BE49-F238E27FC236}">
                <a16:creationId xmlns:a16="http://schemas.microsoft.com/office/drawing/2014/main" id="{CF999092-51D0-4040-A441-EE93FB3BE0AB}"/>
              </a:ext>
            </a:extLst>
          </p:cNvPr>
          <p:cNvSpPr/>
          <p:nvPr/>
        </p:nvSpPr>
        <p:spPr>
          <a:xfrm>
            <a:off x="4436267" y="5634756"/>
            <a:ext cx="519323" cy="519265"/>
          </a:xfrm>
          <a:custGeom>
            <a:avLst/>
            <a:gdLst>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688485 w 3888432"/>
              <a:gd name="connsiteY5" fmla="*/ 147563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2688485 w 3888432"/>
              <a:gd name="connsiteY17" fmla="*/ 1475633 h 3960440"/>
              <a:gd name="connsiteX18" fmla="*/ 878058 w 3888432"/>
              <a:gd name="connsiteY18" fmla="*/ 648072 h 3960440"/>
              <a:gd name="connsiteX19" fmla="*/ 554477 w 3888432"/>
              <a:gd name="connsiteY19" fmla="*/ 971653 h 3960440"/>
              <a:gd name="connsiteX20" fmla="*/ 878058 w 3888432"/>
              <a:gd name="connsiteY20" fmla="*/ 1295234 h 3960440"/>
              <a:gd name="connsiteX21" fmla="*/ 1201639 w 3888432"/>
              <a:gd name="connsiteY21" fmla="*/ 971653 h 3960440"/>
              <a:gd name="connsiteX22" fmla="*/ 878058 w 3888432"/>
              <a:gd name="connsiteY22" fmla="*/ 648072 h 3960440"/>
              <a:gd name="connsiteX23" fmla="*/ 333511 w 3888432"/>
              <a:gd name="connsiteY23" fmla="*/ 0 h 3960440"/>
              <a:gd name="connsiteX24" fmla="*/ 3554921 w 3888432"/>
              <a:gd name="connsiteY24" fmla="*/ 0 h 3960440"/>
              <a:gd name="connsiteX25" fmla="*/ 3888432 w 3888432"/>
              <a:gd name="connsiteY25" fmla="*/ 333511 h 3960440"/>
              <a:gd name="connsiteX26" fmla="*/ 3888432 w 3888432"/>
              <a:gd name="connsiteY26" fmla="*/ 3626929 h 3960440"/>
              <a:gd name="connsiteX27" fmla="*/ 3554921 w 3888432"/>
              <a:gd name="connsiteY27" fmla="*/ 3960440 h 3960440"/>
              <a:gd name="connsiteX28" fmla="*/ 333511 w 3888432"/>
              <a:gd name="connsiteY28" fmla="*/ 3960440 h 3960440"/>
              <a:gd name="connsiteX29" fmla="*/ 0 w 3888432"/>
              <a:gd name="connsiteY29" fmla="*/ 3626929 h 3960440"/>
              <a:gd name="connsiteX30" fmla="*/ 0 w 3888432"/>
              <a:gd name="connsiteY30" fmla="*/ 333511 h 3960440"/>
              <a:gd name="connsiteX31" fmla="*/ 333511 w 3888432"/>
              <a:gd name="connsiteY31"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888432" h="3960440">
                <a:moveTo>
                  <a:pt x="554477" y="1512168"/>
                </a:moveTo>
                <a:lnTo>
                  <a:pt x="554477" y="3312368"/>
                </a:lnTo>
                <a:lnTo>
                  <a:pt x="1201638" y="3312368"/>
                </a:lnTo>
                <a:lnTo>
                  <a:pt x="1201638" y="1512168"/>
                </a:lnTo>
                <a:lnTo>
                  <a:pt x="554477" y="1512168"/>
                </a:lnTo>
                <a:close/>
                <a:moveTo>
                  <a:pt x="2840340" y="1479943"/>
                </a:moveTo>
                <a:cubicBezTo>
                  <a:pt x="2293254" y="1484797"/>
                  <a:pt x="2254084" y="1780470"/>
                  <a:pt x="2136833" y="1785510"/>
                </a:cubicBezTo>
                <a:lnTo>
                  <a:pt x="2136833" y="1510185"/>
                </a:lnTo>
                <a:lnTo>
                  <a:pt x="1489672" y="1510185"/>
                </a:lnTo>
                <a:lnTo>
                  <a:pt x="1489672" y="3310385"/>
                </a:lnTo>
                <a:lnTo>
                  <a:pt x="2136833" y="3310385"/>
                </a:lnTo>
                <a:cubicBezTo>
                  <a:pt x="2140283" y="2925445"/>
                  <a:pt x="2133383" y="2560917"/>
                  <a:pt x="2147184" y="2155564"/>
                </a:cubicBezTo>
                <a:cubicBezTo>
                  <a:pt x="2187272" y="1842063"/>
                  <a:pt x="2668986" y="1938990"/>
                  <a:pt x="2673919" y="2138897"/>
                </a:cubicBezTo>
                <a:lnTo>
                  <a:pt x="2679688" y="3312366"/>
                </a:lnTo>
                <a:lnTo>
                  <a:pt x="3326849" y="3312366"/>
                </a:lnTo>
                <a:cubicBezTo>
                  <a:pt x="3329155" y="2917782"/>
                  <a:pt x="3331462" y="2523197"/>
                  <a:pt x="3333768" y="2128613"/>
                </a:cubicBezTo>
                <a:cubicBezTo>
                  <a:pt x="3339026" y="1942962"/>
                  <a:pt x="3184753" y="1475890"/>
                  <a:pt x="2840340" y="1479943"/>
                </a:cubicBezTo>
                <a:close/>
                <a:moveTo>
                  <a:pt x="878058" y="648072"/>
                </a:moveTo>
                <a:cubicBezTo>
                  <a:pt x="699349" y="648072"/>
                  <a:pt x="554477" y="792944"/>
                  <a:pt x="554477" y="971653"/>
                </a:cubicBezTo>
                <a:cubicBezTo>
                  <a:pt x="554477" y="1150362"/>
                  <a:pt x="699349" y="1295234"/>
                  <a:pt x="878058" y="1295234"/>
                </a:cubicBezTo>
                <a:cubicBezTo>
                  <a:pt x="1056767" y="1295234"/>
                  <a:pt x="1201639" y="1150362"/>
                  <a:pt x="1201639" y="971653"/>
                </a:cubicBezTo>
                <a:cubicBezTo>
                  <a:pt x="1201639" y="792944"/>
                  <a:pt x="1056767" y="648072"/>
                  <a:pt x="878058" y="648072"/>
                </a:cubicBezTo>
                <a:close/>
                <a:moveTo>
                  <a:pt x="333511" y="0"/>
                </a:moveTo>
                <a:lnTo>
                  <a:pt x="3554921" y="0"/>
                </a:lnTo>
                <a:cubicBezTo>
                  <a:pt x="3739114" y="0"/>
                  <a:pt x="3888432" y="149318"/>
                  <a:pt x="3888432" y="333511"/>
                </a:cubicBezTo>
                <a:lnTo>
                  <a:pt x="3888432" y="3626929"/>
                </a:lnTo>
                <a:cubicBezTo>
                  <a:pt x="3888432" y="3811122"/>
                  <a:pt x="3739114" y="3960440"/>
                  <a:pt x="3554921" y="3960440"/>
                </a:cubicBezTo>
                <a:lnTo>
                  <a:pt x="333511" y="3960440"/>
                </a:lnTo>
                <a:cubicBezTo>
                  <a:pt x="149318" y="3960440"/>
                  <a:pt x="0" y="3811122"/>
                  <a:pt x="0" y="3626929"/>
                </a:cubicBezTo>
                <a:lnTo>
                  <a:pt x="0" y="333511"/>
                </a:lnTo>
                <a:cubicBezTo>
                  <a:pt x="0" y="149318"/>
                  <a:pt x="149318" y="0"/>
                  <a:pt x="3335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9" name="Rounded Rectangle 2">
            <a:extLst>
              <a:ext uri="{FF2B5EF4-FFF2-40B4-BE49-F238E27FC236}">
                <a16:creationId xmlns:a16="http://schemas.microsoft.com/office/drawing/2014/main" id="{5394194E-40CF-4800-82F4-DA12261F9012}"/>
              </a:ext>
            </a:extLst>
          </p:cNvPr>
          <p:cNvSpPr/>
          <p:nvPr/>
        </p:nvSpPr>
        <p:spPr>
          <a:xfrm>
            <a:off x="6971252" y="5634756"/>
            <a:ext cx="519265" cy="519265"/>
          </a:xfrm>
          <a:custGeom>
            <a:avLst/>
            <a:gdLst>
              <a:gd name="connsiteX0" fmla="*/ 3160999 w 3960000"/>
              <a:gd name="connsiteY0" fmla="*/ 1374274 h 3960000"/>
              <a:gd name="connsiteX1" fmla="*/ 3155132 w 3960000"/>
              <a:gd name="connsiteY1" fmla="*/ 1419362 h 3960000"/>
              <a:gd name="connsiteX2" fmla="*/ 3155131 w 3960000"/>
              <a:gd name="connsiteY2" fmla="*/ 1419362 h 3960000"/>
              <a:gd name="connsiteX3" fmla="*/ 3160999 w 3960000"/>
              <a:gd name="connsiteY3" fmla="*/ 1374274 h 3960000"/>
              <a:gd name="connsiteX4" fmla="*/ 2538382 w 3960000"/>
              <a:gd name="connsiteY4" fmla="*/ 802616 h 3960000"/>
              <a:gd name="connsiteX5" fmla="*/ 1921633 w 3960000"/>
              <a:gd name="connsiteY5" fmla="*/ 1419365 h 3960000"/>
              <a:gd name="connsiteX6" fmla="*/ 1942445 w 3960000"/>
              <a:gd name="connsiteY6" fmla="*/ 1570340 h 3960000"/>
              <a:gd name="connsiteX7" fmla="*/ 752016 w 3960000"/>
              <a:gd name="connsiteY7" fmla="*/ 931012 h 3960000"/>
              <a:gd name="connsiteX8" fmla="*/ 934030 w 3960000"/>
              <a:gd name="connsiteY8" fmla="*/ 1745738 h 3960000"/>
              <a:gd name="connsiteX9" fmla="*/ 665343 w 3960000"/>
              <a:gd name="connsiteY9" fmla="*/ 1650397 h 3960000"/>
              <a:gd name="connsiteX10" fmla="*/ 1111709 w 3960000"/>
              <a:gd name="connsiteY10" fmla="*/ 2257108 h 3960000"/>
              <a:gd name="connsiteX11" fmla="*/ 856023 w 3960000"/>
              <a:gd name="connsiteY11" fmla="*/ 2244108 h 3960000"/>
              <a:gd name="connsiteX12" fmla="*/ 1402064 w 3960000"/>
              <a:gd name="connsiteY12" fmla="*/ 2660137 h 3960000"/>
              <a:gd name="connsiteX13" fmla="*/ 552668 w 3960000"/>
              <a:gd name="connsiteY13" fmla="*/ 2902822 h 3960000"/>
              <a:gd name="connsiteX14" fmla="*/ 1978439 w 3960000"/>
              <a:gd name="connsiteY14" fmla="*/ 3093502 h 3960000"/>
              <a:gd name="connsiteX15" fmla="*/ 3053184 w 3960000"/>
              <a:gd name="connsiteY15" fmla="*/ 2031759 h 3960000"/>
              <a:gd name="connsiteX16" fmla="*/ 3155131 w 3960000"/>
              <a:gd name="connsiteY16" fmla="*/ 1419365 h 3960000"/>
              <a:gd name="connsiteX17" fmla="*/ 3207849 w 3960000"/>
              <a:gd name="connsiteY17" fmla="*/ 1493166 h 3960000"/>
              <a:gd name="connsiteX18" fmla="*/ 3407333 w 3960000"/>
              <a:gd name="connsiteY18" fmla="*/ 1117847 h 3960000"/>
              <a:gd name="connsiteX19" fmla="*/ 3108461 w 3960000"/>
              <a:gd name="connsiteY19" fmla="*/ 1185086 h 3960000"/>
              <a:gd name="connsiteX20" fmla="*/ 3334650 w 3960000"/>
              <a:gd name="connsiteY20" fmla="*/ 883134 h 3960000"/>
              <a:gd name="connsiteX21" fmla="*/ 2995677 w 3960000"/>
              <a:gd name="connsiteY21" fmla="*/ 1008938 h 3960000"/>
              <a:gd name="connsiteX22" fmla="*/ 2538382 w 3960000"/>
              <a:gd name="connsiteY22" fmla="*/ 802616 h 3960000"/>
              <a:gd name="connsiteX23" fmla="*/ 308009 w 3960000"/>
              <a:gd name="connsiteY23" fmla="*/ 0 h 3960000"/>
              <a:gd name="connsiteX24" fmla="*/ 3651991 w 3960000"/>
              <a:gd name="connsiteY24" fmla="*/ 0 h 3960000"/>
              <a:gd name="connsiteX25" fmla="*/ 3960000 w 3960000"/>
              <a:gd name="connsiteY25" fmla="*/ 308009 h 3960000"/>
              <a:gd name="connsiteX26" fmla="*/ 3960000 w 3960000"/>
              <a:gd name="connsiteY26" fmla="*/ 3651991 h 3960000"/>
              <a:gd name="connsiteX27" fmla="*/ 3651991 w 3960000"/>
              <a:gd name="connsiteY27" fmla="*/ 3960000 h 3960000"/>
              <a:gd name="connsiteX28" fmla="*/ 308009 w 3960000"/>
              <a:gd name="connsiteY28" fmla="*/ 3960000 h 3960000"/>
              <a:gd name="connsiteX29" fmla="*/ 0 w 3960000"/>
              <a:gd name="connsiteY29" fmla="*/ 3651991 h 3960000"/>
              <a:gd name="connsiteX30" fmla="*/ 0 w 3960000"/>
              <a:gd name="connsiteY30" fmla="*/ 308009 h 3960000"/>
              <a:gd name="connsiteX31" fmla="*/ 308009 w 3960000"/>
              <a:gd name="connsiteY31" fmla="*/ 0 h 3960000"/>
              <a:gd name="connsiteX0" fmla="*/ 3160999 w 3960000"/>
              <a:gd name="connsiteY0" fmla="*/ 1374274 h 3960000"/>
              <a:gd name="connsiteX1" fmla="*/ 3155132 w 3960000"/>
              <a:gd name="connsiteY1" fmla="*/ 1419362 h 3960000"/>
              <a:gd name="connsiteX2" fmla="*/ 3155131 w 3960000"/>
              <a:gd name="connsiteY2" fmla="*/ 1419362 h 3960000"/>
              <a:gd name="connsiteX3" fmla="*/ 3160999 w 3960000"/>
              <a:gd name="connsiteY3" fmla="*/ 1374274 h 3960000"/>
              <a:gd name="connsiteX4" fmla="*/ 2538382 w 3960000"/>
              <a:gd name="connsiteY4" fmla="*/ 802616 h 3960000"/>
              <a:gd name="connsiteX5" fmla="*/ 1921633 w 3960000"/>
              <a:gd name="connsiteY5" fmla="*/ 1419365 h 3960000"/>
              <a:gd name="connsiteX6" fmla="*/ 1942445 w 3960000"/>
              <a:gd name="connsiteY6" fmla="*/ 1570340 h 3960000"/>
              <a:gd name="connsiteX7" fmla="*/ 752016 w 3960000"/>
              <a:gd name="connsiteY7" fmla="*/ 931012 h 3960000"/>
              <a:gd name="connsiteX8" fmla="*/ 934030 w 3960000"/>
              <a:gd name="connsiteY8" fmla="*/ 1745738 h 3960000"/>
              <a:gd name="connsiteX9" fmla="*/ 665343 w 3960000"/>
              <a:gd name="connsiteY9" fmla="*/ 1650397 h 3960000"/>
              <a:gd name="connsiteX10" fmla="*/ 1111709 w 3960000"/>
              <a:gd name="connsiteY10" fmla="*/ 2257108 h 3960000"/>
              <a:gd name="connsiteX11" fmla="*/ 856023 w 3960000"/>
              <a:gd name="connsiteY11" fmla="*/ 2244108 h 3960000"/>
              <a:gd name="connsiteX12" fmla="*/ 1402064 w 3960000"/>
              <a:gd name="connsiteY12" fmla="*/ 2660137 h 3960000"/>
              <a:gd name="connsiteX13" fmla="*/ 552668 w 3960000"/>
              <a:gd name="connsiteY13" fmla="*/ 2902822 h 3960000"/>
              <a:gd name="connsiteX14" fmla="*/ 1978439 w 3960000"/>
              <a:gd name="connsiteY14" fmla="*/ 3093502 h 3960000"/>
              <a:gd name="connsiteX15" fmla="*/ 3053184 w 3960000"/>
              <a:gd name="connsiteY15" fmla="*/ 2031759 h 3960000"/>
              <a:gd name="connsiteX16" fmla="*/ 3207849 w 3960000"/>
              <a:gd name="connsiteY16" fmla="*/ 1493166 h 3960000"/>
              <a:gd name="connsiteX17" fmla="*/ 3407333 w 3960000"/>
              <a:gd name="connsiteY17" fmla="*/ 1117847 h 3960000"/>
              <a:gd name="connsiteX18" fmla="*/ 3108461 w 3960000"/>
              <a:gd name="connsiteY18" fmla="*/ 1185086 h 3960000"/>
              <a:gd name="connsiteX19" fmla="*/ 3334650 w 3960000"/>
              <a:gd name="connsiteY19" fmla="*/ 883134 h 3960000"/>
              <a:gd name="connsiteX20" fmla="*/ 2995677 w 3960000"/>
              <a:gd name="connsiteY20" fmla="*/ 1008938 h 3960000"/>
              <a:gd name="connsiteX21" fmla="*/ 2538382 w 3960000"/>
              <a:gd name="connsiteY21" fmla="*/ 802616 h 3960000"/>
              <a:gd name="connsiteX22" fmla="*/ 308009 w 3960000"/>
              <a:gd name="connsiteY22" fmla="*/ 0 h 3960000"/>
              <a:gd name="connsiteX23" fmla="*/ 3651991 w 3960000"/>
              <a:gd name="connsiteY23" fmla="*/ 0 h 3960000"/>
              <a:gd name="connsiteX24" fmla="*/ 3960000 w 3960000"/>
              <a:gd name="connsiteY24" fmla="*/ 308009 h 3960000"/>
              <a:gd name="connsiteX25" fmla="*/ 3960000 w 3960000"/>
              <a:gd name="connsiteY25" fmla="*/ 3651991 h 3960000"/>
              <a:gd name="connsiteX26" fmla="*/ 3651991 w 3960000"/>
              <a:gd name="connsiteY26" fmla="*/ 3960000 h 3960000"/>
              <a:gd name="connsiteX27" fmla="*/ 308009 w 3960000"/>
              <a:gd name="connsiteY27" fmla="*/ 3960000 h 3960000"/>
              <a:gd name="connsiteX28" fmla="*/ 0 w 3960000"/>
              <a:gd name="connsiteY28" fmla="*/ 3651991 h 3960000"/>
              <a:gd name="connsiteX29" fmla="*/ 0 w 3960000"/>
              <a:gd name="connsiteY29" fmla="*/ 308009 h 3960000"/>
              <a:gd name="connsiteX30" fmla="*/ 308009 w 3960000"/>
              <a:gd name="connsiteY30"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07333 w 3960000"/>
              <a:gd name="connsiteY16" fmla="*/ 1117847 h 3960000"/>
              <a:gd name="connsiteX17" fmla="*/ 3108461 w 3960000"/>
              <a:gd name="connsiteY17" fmla="*/ 1185086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07333 w 3960000"/>
              <a:gd name="connsiteY16" fmla="*/ 1117847 h 3960000"/>
              <a:gd name="connsiteX17" fmla="*/ 3140091 w 3960000"/>
              <a:gd name="connsiteY17" fmla="*/ 1227260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34030 w 3960000"/>
              <a:gd name="connsiteY7" fmla="*/ 1745738 h 3960000"/>
              <a:gd name="connsiteX8" fmla="*/ 644257 w 3960000"/>
              <a:gd name="connsiteY8" fmla="*/ 1555506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56023 w 3960000"/>
              <a:gd name="connsiteY10" fmla="*/ 2244108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60000" h="3960000">
                <a:moveTo>
                  <a:pt x="3160999" y="1374274"/>
                </a:moveTo>
                <a:lnTo>
                  <a:pt x="3155132" y="1419362"/>
                </a:lnTo>
                <a:lnTo>
                  <a:pt x="3160999" y="1374274"/>
                </a:lnTo>
                <a:close/>
                <a:moveTo>
                  <a:pt x="2496208" y="770986"/>
                </a:moveTo>
                <a:cubicBezTo>
                  <a:pt x="2113414" y="770986"/>
                  <a:pt x="1929581" y="1106902"/>
                  <a:pt x="1921633" y="1292845"/>
                </a:cubicBezTo>
                <a:cubicBezTo>
                  <a:pt x="1914712" y="1454769"/>
                  <a:pt x="1928136" y="1522392"/>
                  <a:pt x="1942445" y="1570340"/>
                </a:cubicBezTo>
                <a:cubicBezTo>
                  <a:pt x="1547199" y="1510736"/>
                  <a:pt x="1237189" y="1330681"/>
                  <a:pt x="815277" y="836121"/>
                </a:cubicBezTo>
                <a:cubicBezTo>
                  <a:pt x="618819" y="1229038"/>
                  <a:pt x="733086" y="1558961"/>
                  <a:pt x="965659" y="1735195"/>
                </a:cubicBezTo>
                <a:cubicBezTo>
                  <a:pt x="864541" y="1716416"/>
                  <a:pt x="662904" y="1695759"/>
                  <a:pt x="570453" y="1629310"/>
                </a:cubicBezTo>
                <a:cubicBezTo>
                  <a:pt x="597898" y="2016450"/>
                  <a:pt x="990931" y="2177657"/>
                  <a:pt x="1196057" y="2257108"/>
                </a:cubicBezTo>
                <a:cubicBezTo>
                  <a:pt x="1113718" y="2275887"/>
                  <a:pt x="943857" y="2321380"/>
                  <a:pt x="813848" y="2296824"/>
                </a:cubicBezTo>
                <a:cubicBezTo>
                  <a:pt x="926523" y="2634848"/>
                  <a:pt x="1326064" y="2611755"/>
                  <a:pt x="1486410" y="2607420"/>
                </a:cubicBezTo>
                <a:cubicBezTo>
                  <a:pt x="1297174" y="2749708"/>
                  <a:pt x="1000058" y="2795794"/>
                  <a:pt x="489408" y="2829018"/>
                </a:cubicBezTo>
                <a:cubicBezTo>
                  <a:pt x="914827" y="3139596"/>
                  <a:pt x="1734874" y="3242281"/>
                  <a:pt x="2062787" y="3146219"/>
                </a:cubicBezTo>
                <a:cubicBezTo>
                  <a:pt x="2763394" y="2903535"/>
                  <a:pt x="2915370" y="2621267"/>
                  <a:pt x="3074271" y="2105563"/>
                </a:cubicBezTo>
                <a:cubicBezTo>
                  <a:pt x="3173740" y="1733406"/>
                  <a:pt x="3145310" y="1648999"/>
                  <a:pt x="3207849" y="1493166"/>
                </a:cubicBezTo>
                <a:cubicBezTo>
                  <a:pt x="3270388" y="1337333"/>
                  <a:pt x="3414210" y="1276468"/>
                  <a:pt x="3449507" y="1170564"/>
                </a:cubicBezTo>
                <a:cubicBezTo>
                  <a:pt x="3349883" y="1192977"/>
                  <a:pt x="3252716" y="1239516"/>
                  <a:pt x="3140091" y="1227260"/>
                </a:cubicBezTo>
                <a:cubicBezTo>
                  <a:pt x="3219995" y="1183499"/>
                  <a:pt x="3274317" y="996523"/>
                  <a:pt x="3324107" y="851504"/>
                </a:cubicBezTo>
                <a:cubicBezTo>
                  <a:pt x="3215037" y="921165"/>
                  <a:pt x="3152155" y="998691"/>
                  <a:pt x="2995677" y="1008938"/>
                </a:cubicBezTo>
                <a:cubicBezTo>
                  <a:pt x="2884471" y="881691"/>
                  <a:pt x="2678487" y="770986"/>
                  <a:pt x="2496208" y="77098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00" name="Rounded Rectangle 3">
            <a:extLst>
              <a:ext uri="{FF2B5EF4-FFF2-40B4-BE49-F238E27FC236}">
                <a16:creationId xmlns:a16="http://schemas.microsoft.com/office/drawing/2014/main" id="{C2FE4DD9-BD0F-42FA-8558-1E2788EACC02}"/>
              </a:ext>
            </a:extLst>
          </p:cNvPr>
          <p:cNvSpPr>
            <a:spLocks noChangeAspect="1"/>
          </p:cNvSpPr>
          <p:nvPr/>
        </p:nvSpPr>
        <p:spPr>
          <a:xfrm>
            <a:off x="6121262" y="5634756"/>
            <a:ext cx="519265" cy="519265"/>
          </a:xfrm>
          <a:custGeom>
            <a:avLst/>
            <a:gdLst>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59137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26764" y="685506"/>
                  <a:pt x="3369037" y="704441"/>
                </a:cubicBezTo>
                <a:cubicBezTo>
                  <a:pt x="3391941" y="556446"/>
                  <a:pt x="3409927" y="381656"/>
                  <a:pt x="3410216" y="195189"/>
                </a:cubicBezTo>
                <a:cubicBezTo>
                  <a:pt x="3239930" y="163882"/>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01" name="Rounded Rectangle 10">
            <a:extLst>
              <a:ext uri="{FF2B5EF4-FFF2-40B4-BE49-F238E27FC236}">
                <a16:creationId xmlns:a16="http://schemas.microsoft.com/office/drawing/2014/main" id="{798E328E-1056-4BD6-8D0A-FEC675AE63E6}"/>
              </a:ext>
            </a:extLst>
          </p:cNvPr>
          <p:cNvSpPr>
            <a:spLocks noChangeAspect="1"/>
          </p:cNvSpPr>
          <p:nvPr/>
        </p:nvSpPr>
        <p:spPr>
          <a:xfrm>
            <a:off x="7836637" y="5624208"/>
            <a:ext cx="521115" cy="529812"/>
          </a:xfrm>
          <a:custGeom>
            <a:avLst/>
            <a:gdLst/>
            <a:ahLst/>
            <a:cxnLst/>
            <a:rect l="l" t="t" r="r" b="b"/>
            <a:pathLst>
              <a:path w="3186824" h="3240000">
                <a:moveTo>
                  <a:pt x="2141174" y="1384899"/>
                </a:moveTo>
                <a:lnTo>
                  <a:pt x="2141174" y="1528887"/>
                </a:lnTo>
                <a:lnTo>
                  <a:pt x="1997174" y="1528887"/>
                </a:lnTo>
                <a:lnTo>
                  <a:pt x="1997174" y="1744911"/>
                </a:lnTo>
                <a:lnTo>
                  <a:pt x="2141174" y="1744911"/>
                </a:lnTo>
                <a:lnTo>
                  <a:pt x="2141174" y="1888899"/>
                </a:lnTo>
                <a:lnTo>
                  <a:pt x="2357174" y="1888899"/>
                </a:lnTo>
                <a:lnTo>
                  <a:pt x="2357174" y="1744911"/>
                </a:lnTo>
                <a:lnTo>
                  <a:pt x="2501174" y="1744911"/>
                </a:lnTo>
                <a:lnTo>
                  <a:pt x="2501174" y="1528887"/>
                </a:lnTo>
                <a:lnTo>
                  <a:pt x="2357174" y="1528887"/>
                </a:lnTo>
                <a:lnTo>
                  <a:pt x="2357174" y="1384899"/>
                </a:lnTo>
                <a:close/>
                <a:moveTo>
                  <a:pt x="1286582" y="1008157"/>
                </a:moveTo>
                <a:cubicBezTo>
                  <a:pt x="1148208" y="1006486"/>
                  <a:pt x="1009270" y="1051569"/>
                  <a:pt x="894997" y="1143711"/>
                </a:cubicBezTo>
                <a:cubicBezTo>
                  <a:pt x="666451" y="1327995"/>
                  <a:pt x="600947" y="1648602"/>
                  <a:pt x="738892" y="1907765"/>
                </a:cubicBezTo>
                <a:cubicBezTo>
                  <a:pt x="876837" y="2166928"/>
                  <a:pt x="1179371" y="2291639"/>
                  <a:pt x="1459875" y="2204971"/>
                </a:cubicBezTo>
                <a:cubicBezTo>
                  <a:pt x="1676459" y="2138053"/>
                  <a:pt x="1832801" y="1959669"/>
                  <a:pt x="1876637" y="1747242"/>
                </a:cubicBezTo>
                <a:lnTo>
                  <a:pt x="1879565" y="1747242"/>
                </a:lnTo>
                <a:lnTo>
                  <a:pt x="1879565" y="1728291"/>
                </a:lnTo>
                <a:cubicBezTo>
                  <a:pt x="1891883" y="1671800"/>
                  <a:pt x="1894168" y="1612713"/>
                  <a:pt x="1887545" y="1552862"/>
                </a:cubicBezTo>
                <a:lnTo>
                  <a:pt x="1879565" y="1553745"/>
                </a:lnTo>
                <a:lnTo>
                  <a:pt x="1879565" y="1531218"/>
                </a:lnTo>
                <a:lnTo>
                  <a:pt x="1231565" y="1531218"/>
                </a:lnTo>
                <a:lnTo>
                  <a:pt x="1231565" y="1747242"/>
                </a:lnTo>
                <a:lnTo>
                  <a:pt x="1565835" y="1747242"/>
                </a:lnTo>
                <a:cubicBezTo>
                  <a:pt x="1530201" y="1827940"/>
                  <a:pt x="1460959" y="1892348"/>
                  <a:pt x="1371795" y="1919897"/>
                </a:cubicBezTo>
                <a:cubicBezTo>
                  <a:pt x="1228031" y="1964316"/>
                  <a:pt x="1072976" y="1900399"/>
                  <a:pt x="1002277" y="1767573"/>
                </a:cubicBezTo>
                <a:cubicBezTo>
                  <a:pt x="931578" y="1634747"/>
                  <a:pt x="965150" y="1470429"/>
                  <a:pt x="1082284" y="1375980"/>
                </a:cubicBezTo>
                <a:cubicBezTo>
                  <a:pt x="1199418" y="1281531"/>
                  <a:pt x="1367118" y="1283556"/>
                  <a:pt x="1481937" y="1380807"/>
                </a:cubicBezTo>
                <a:lnTo>
                  <a:pt x="1674778" y="1153129"/>
                </a:lnTo>
                <a:cubicBezTo>
                  <a:pt x="1562764" y="1058254"/>
                  <a:pt x="1424955" y="1009828"/>
                  <a:pt x="1286582" y="1008157"/>
                </a:cubicBezTo>
                <a:close/>
                <a:moveTo>
                  <a:pt x="293028" y="0"/>
                </a:moveTo>
                <a:lnTo>
                  <a:pt x="2893796" y="0"/>
                </a:lnTo>
                <a:cubicBezTo>
                  <a:pt x="3055631" y="0"/>
                  <a:pt x="3186824" y="131193"/>
                  <a:pt x="3186824" y="293028"/>
                </a:cubicBezTo>
                <a:lnTo>
                  <a:pt x="3186824" y="2946972"/>
                </a:lnTo>
                <a:cubicBezTo>
                  <a:pt x="3186824" y="3108807"/>
                  <a:pt x="3055631" y="3240000"/>
                  <a:pt x="2893796" y="3240000"/>
                </a:cubicBezTo>
                <a:lnTo>
                  <a:pt x="293028" y="3240000"/>
                </a:lnTo>
                <a:cubicBezTo>
                  <a:pt x="131193" y="3240000"/>
                  <a:pt x="0" y="3108807"/>
                  <a:pt x="0" y="2946972"/>
                </a:cubicBezTo>
                <a:lnTo>
                  <a:pt x="0" y="293028"/>
                </a:lnTo>
                <a:cubicBezTo>
                  <a:pt x="0" y="131193"/>
                  <a:pt x="131193" y="0"/>
                  <a:pt x="293028"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2" name="Block Arc 6">
            <a:extLst>
              <a:ext uri="{FF2B5EF4-FFF2-40B4-BE49-F238E27FC236}">
                <a16:creationId xmlns:a16="http://schemas.microsoft.com/office/drawing/2014/main" id="{62965521-2EFF-4BE9-866C-3D9369FA5C74}"/>
              </a:ext>
            </a:extLst>
          </p:cNvPr>
          <p:cNvSpPr/>
          <p:nvPr/>
        </p:nvSpPr>
        <p:spPr>
          <a:xfrm>
            <a:off x="8626102" y="5660698"/>
            <a:ext cx="488516" cy="493322"/>
          </a:xfrm>
          <a:custGeom>
            <a:avLst/>
            <a:gdLst>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734726 w 3221102"/>
              <a:gd name="connsiteY22" fmla="*/ 869255 h 3221116"/>
              <a:gd name="connsiteX23" fmla="*/ 1956122 w 3221102"/>
              <a:gd name="connsiteY23" fmla="*/ 1110076 h 3221116"/>
              <a:gd name="connsiteX24" fmla="*/ 1973374 w 3221102"/>
              <a:gd name="connsiteY24" fmla="*/ 875315 h 3221116"/>
              <a:gd name="connsiteX25" fmla="*/ 2333414 w 3221102"/>
              <a:gd name="connsiteY25" fmla="*/ 875315 h 3221116"/>
              <a:gd name="connsiteX26" fmla="*/ 2324788 w 3221102"/>
              <a:gd name="connsiteY26" fmla="*/ 2054049 h 3221116"/>
              <a:gd name="connsiteX27" fmla="*/ 2661746 w 3221102"/>
              <a:gd name="connsiteY27" fmla="*/ 2179658 h 3221116"/>
              <a:gd name="connsiteX28" fmla="*/ 2691046 w 3221102"/>
              <a:gd name="connsiteY28" fmla="*/ 2188689 h 3221116"/>
              <a:gd name="connsiteX29" fmla="*/ 2667011 w 3221102"/>
              <a:gd name="connsiteY29" fmla="*/ 2175828 h 3221116"/>
              <a:gd name="connsiteX30" fmla="*/ 2332141 w 3221102"/>
              <a:gd name="connsiteY30" fmla="*/ 653899 h 3221116"/>
              <a:gd name="connsiteX31" fmla="*/ 776764 w 3221102"/>
              <a:gd name="connsiteY31" fmla="*/ 749845 h 3221116"/>
              <a:gd name="connsiteX32" fmla="*/ 631487 w 3221102"/>
              <a:gd name="connsiteY32" fmla="*/ 2301392 h 3221116"/>
              <a:gd name="connsiteX33" fmla="*/ 2142017 w 3221102"/>
              <a:gd name="connsiteY33" fmla="*/ 2684410 h 3221116"/>
              <a:gd name="connsiteX34" fmla="*/ 2324866 w 3221102"/>
              <a:gd name="connsiteY34" fmla="*/ 3053856 h 3221116"/>
              <a:gd name="connsiteX35" fmla="*/ 294693 w 3221102"/>
              <a:gd name="connsiteY35" fmla="*/ 2539075 h 3221116"/>
              <a:gd name="connsiteX36" fmla="*/ 489947 w 3221102"/>
              <a:gd name="connsiteY36" fmla="*/ 453774 h 3221116"/>
              <a:gd name="connsiteX37" fmla="*/ 1651152 w 3221102"/>
              <a:gd name="connsiteY37"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734726 w 3221102"/>
              <a:gd name="connsiteY22" fmla="*/ 869255 h 3221116"/>
              <a:gd name="connsiteX23" fmla="*/ 1956122 w 3221102"/>
              <a:gd name="connsiteY23" fmla="*/ 1110076 h 3221116"/>
              <a:gd name="connsiteX24" fmla="*/ 1973374 w 3221102"/>
              <a:gd name="connsiteY24" fmla="*/ 875315 h 3221116"/>
              <a:gd name="connsiteX25" fmla="*/ 2333414 w 3221102"/>
              <a:gd name="connsiteY25" fmla="*/ 875315 h 3221116"/>
              <a:gd name="connsiteX26" fmla="*/ 2324788 w 3221102"/>
              <a:gd name="connsiteY26" fmla="*/ 2054049 h 3221116"/>
              <a:gd name="connsiteX27" fmla="*/ 2661746 w 3221102"/>
              <a:gd name="connsiteY27" fmla="*/ 2179658 h 3221116"/>
              <a:gd name="connsiteX28" fmla="*/ 2691046 w 3221102"/>
              <a:gd name="connsiteY28" fmla="*/ 2188689 h 3221116"/>
              <a:gd name="connsiteX29" fmla="*/ 2667011 w 3221102"/>
              <a:gd name="connsiteY29" fmla="*/ 2175828 h 3221116"/>
              <a:gd name="connsiteX30" fmla="*/ 2332141 w 3221102"/>
              <a:gd name="connsiteY30" fmla="*/ 653899 h 3221116"/>
              <a:gd name="connsiteX31" fmla="*/ 776764 w 3221102"/>
              <a:gd name="connsiteY31" fmla="*/ 749845 h 3221116"/>
              <a:gd name="connsiteX32" fmla="*/ 631487 w 3221102"/>
              <a:gd name="connsiteY32" fmla="*/ 2301392 h 3221116"/>
              <a:gd name="connsiteX33" fmla="*/ 2142017 w 3221102"/>
              <a:gd name="connsiteY33" fmla="*/ 2684410 h 3221116"/>
              <a:gd name="connsiteX34" fmla="*/ 2324866 w 3221102"/>
              <a:gd name="connsiteY34" fmla="*/ 3053856 h 3221116"/>
              <a:gd name="connsiteX35" fmla="*/ 294693 w 3221102"/>
              <a:gd name="connsiteY35" fmla="*/ 2539075 h 3221116"/>
              <a:gd name="connsiteX36" fmla="*/ 489947 w 3221102"/>
              <a:gd name="connsiteY36" fmla="*/ 453774 h 3221116"/>
              <a:gd name="connsiteX37" fmla="*/ 1651152 w 3221102"/>
              <a:gd name="connsiteY37"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151233"/>
              <a:gd name="connsiteY0" fmla="*/ 2175617 h 3221116"/>
              <a:gd name="connsiteX1" fmla="*/ 2658205 w 3151233"/>
              <a:gd name="connsiteY1" fmla="*/ 2178566 h 3221116"/>
              <a:gd name="connsiteX2" fmla="*/ 2664630 w 3151233"/>
              <a:gd name="connsiteY2" fmla="*/ 2175617 h 3221116"/>
              <a:gd name="connsiteX3" fmla="*/ 1477043 w 3151233"/>
              <a:gd name="connsiteY3" fmla="*/ 1144372 h 3221116"/>
              <a:gd name="connsiteX4" fmla="*/ 1409070 w 3151233"/>
              <a:gd name="connsiteY4" fmla="*/ 1159393 h 3221116"/>
              <a:gd name="connsiteX5" fmla="*/ 1152384 w 3151233"/>
              <a:gd name="connsiteY5" fmla="*/ 1703728 h 3221116"/>
              <a:gd name="connsiteX6" fmla="*/ 1514013 w 3151233"/>
              <a:gd name="connsiteY6" fmla="*/ 2152290 h 3221116"/>
              <a:gd name="connsiteX7" fmla="*/ 1850815 w 3151233"/>
              <a:gd name="connsiteY7" fmla="*/ 1654259 h 3221116"/>
              <a:gd name="connsiteX8" fmla="*/ 1830467 w 3151233"/>
              <a:gd name="connsiteY8" fmla="*/ 1515986 h 3221116"/>
              <a:gd name="connsiteX9" fmla="*/ 1477043 w 3151233"/>
              <a:gd name="connsiteY9" fmla="*/ 1144372 h 3221116"/>
              <a:gd name="connsiteX10" fmla="*/ 1651152 w 3151233"/>
              <a:gd name="connsiteY10" fmla="*/ 501 h 3221116"/>
              <a:gd name="connsiteX11" fmla="*/ 2580395 w 3151233"/>
              <a:gd name="connsiteY11" fmla="*/ 324821 h 3221116"/>
              <a:gd name="connsiteX12" fmla="*/ 3030464 w 3151233"/>
              <a:gd name="connsiteY12" fmla="*/ 2249544 h 3221116"/>
              <a:gd name="connsiteX13" fmla="*/ 2585849 w 3151233"/>
              <a:gd name="connsiteY13" fmla="*/ 2588887 h 3221116"/>
              <a:gd name="connsiteX14" fmla="*/ 1973374 w 3151233"/>
              <a:gd name="connsiteY14" fmla="*/ 2195096 h 3221116"/>
              <a:gd name="connsiteX15" fmla="*/ 1390827 w 3151233"/>
              <a:gd name="connsiteY15" fmla="*/ 2527630 h 3221116"/>
              <a:gd name="connsiteX16" fmla="*/ 783896 w 3151233"/>
              <a:gd name="connsiteY16" fmla="*/ 1665044 h 3221116"/>
              <a:gd name="connsiteX17" fmla="*/ 1268509 w 3151233"/>
              <a:gd name="connsiteY17" fmla="*/ 819983 h 3221116"/>
              <a:gd name="connsiteX18" fmla="*/ 1328805 w 3151233"/>
              <a:gd name="connsiteY18" fmla="*/ 807930 h 3221116"/>
              <a:gd name="connsiteX19" fmla="*/ 1390827 w 3151233"/>
              <a:gd name="connsiteY19" fmla="*/ 802457 h 3221116"/>
              <a:gd name="connsiteX20" fmla="*/ 1462242 w 3151233"/>
              <a:gd name="connsiteY20" fmla="*/ 801708 h 3221116"/>
              <a:gd name="connsiteX21" fmla="*/ 1956122 w 3151233"/>
              <a:gd name="connsiteY21" fmla="*/ 1110076 h 3221116"/>
              <a:gd name="connsiteX22" fmla="*/ 1973374 w 3151233"/>
              <a:gd name="connsiteY22" fmla="*/ 875315 h 3221116"/>
              <a:gd name="connsiteX23" fmla="*/ 2333414 w 3151233"/>
              <a:gd name="connsiteY23" fmla="*/ 875315 h 3221116"/>
              <a:gd name="connsiteX24" fmla="*/ 2324788 w 3151233"/>
              <a:gd name="connsiteY24" fmla="*/ 2054049 h 3221116"/>
              <a:gd name="connsiteX25" fmla="*/ 2661746 w 3151233"/>
              <a:gd name="connsiteY25" fmla="*/ 2179658 h 3221116"/>
              <a:gd name="connsiteX26" fmla="*/ 2691046 w 3151233"/>
              <a:gd name="connsiteY26" fmla="*/ 2188689 h 3221116"/>
              <a:gd name="connsiteX27" fmla="*/ 2667011 w 3151233"/>
              <a:gd name="connsiteY27" fmla="*/ 2175828 h 3221116"/>
              <a:gd name="connsiteX28" fmla="*/ 2332141 w 3151233"/>
              <a:gd name="connsiteY28" fmla="*/ 653899 h 3221116"/>
              <a:gd name="connsiteX29" fmla="*/ 776764 w 3151233"/>
              <a:gd name="connsiteY29" fmla="*/ 749845 h 3221116"/>
              <a:gd name="connsiteX30" fmla="*/ 631487 w 3151233"/>
              <a:gd name="connsiteY30" fmla="*/ 2301392 h 3221116"/>
              <a:gd name="connsiteX31" fmla="*/ 2142017 w 3151233"/>
              <a:gd name="connsiteY31" fmla="*/ 2684410 h 3221116"/>
              <a:gd name="connsiteX32" fmla="*/ 2324866 w 3151233"/>
              <a:gd name="connsiteY32" fmla="*/ 3053856 h 3221116"/>
              <a:gd name="connsiteX33" fmla="*/ 294693 w 3151233"/>
              <a:gd name="connsiteY33" fmla="*/ 2539075 h 3221116"/>
              <a:gd name="connsiteX34" fmla="*/ 489947 w 3151233"/>
              <a:gd name="connsiteY34" fmla="*/ 453774 h 3221116"/>
              <a:gd name="connsiteX35" fmla="*/ 1651152 w 3151233"/>
              <a:gd name="connsiteY35" fmla="*/ 501 h 3221116"/>
              <a:gd name="connsiteX0" fmla="*/ 2664630 w 3161851"/>
              <a:gd name="connsiteY0" fmla="*/ 2175617 h 3221116"/>
              <a:gd name="connsiteX1" fmla="*/ 2658205 w 3161851"/>
              <a:gd name="connsiteY1" fmla="*/ 2178566 h 3221116"/>
              <a:gd name="connsiteX2" fmla="*/ 2664630 w 3161851"/>
              <a:gd name="connsiteY2" fmla="*/ 2175617 h 3221116"/>
              <a:gd name="connsiteX3" fmla="*/ 1477043 w 3161851"/>
              <a:gd name="connsiteY3" fmla="*/ 1144372 h 3221116"/>
              <a:gd name="connsiteX4" fmla="*/ 1409070 w 3161851"/>
              <a:gd name="connsiteY4" fmla="*/ 1159393 h 3221116"/>
              <a:gd name="connsiteX5" fmla="*/ 1152384 w 3161851"/>
              <a:gd name="connsiteY5" fmla="*/ 1703728 h 3221116"/>
              <a:gd name="connsiteX6" fmla="*/ 1514013 w 3161851"/>
              <a:gd name="connsiteY6" fmla="*/ 2152290 h 3221116"/>
              <a:gd name="connsiteX7" fmla="*/ 1850815 w 3161851"/>
              <a:gd name="connsiteY7" fmla="*/ 1654259 h 3221116"/>
              <a:gd name="connsiteX8" fmla="*/ 1830467 w 3161851"/>
              <a:gd name="connsiteY8" fmla="*/ 1515986 h 3221116"/>
              <a:gd name="connsiteX9" fmla="*/ 1477043 w 3161851"/>
              <a:gd name="connsiteY9" fmla="*/ 1144372 h 3221116"/>
              <a:gd name="connsiteX10" fmla="*/ 1651152 w 3161851"/>
              <a:gd name="connsiteY10" fmla="*/ 501 h 3221116"/>
              <a:gd name="connsiteX11" fmla="*/ 2580395 w 3161851"/>
              <a:gd name="connsiteY11" fmla="*/ 324821 h 3221116"/>
              <a:gd name="connsiteX12" fmla="*/ 3030464 w 3161851"/>
              <a:gd name="connsiteY12" fmla="*/ 2249544 h 3221116"/>
              <a:gd name="connsiteX13" fmla="*/ 2585849 w 3161851"/>
              <a:gd name="connsiteY13" fmla="*/ 2588887 h 3221116"/>
              <a:gd name="connsiteX14" fmla="*/ 1973374 w 3161851"/>
              <a:gd name="connsiteY14" fmla="*/ 2195096 h 3221116"/>
              <a:gd name="connsiteX15" fmla="*/ 1390827 w 3161851"/>
              <a:gd name="connsiteY15" fmla="*/ 2527630 h 3221116"/>
              <a:gd name="connsiteX16" fmla="*/ 783896 w 3161851"/>
              <a:gd name="connsiteY16" fmla="*/ 1665044 h 3221116"/>
              <a:gd name="connsiteX17" fmla="*/ 1268509 w 3161851"/>
              <a:gd name="connsiteY17" fmla="*/ 819983 h 3221116"/>
              <a:gd name="connsiteX18" fmla="*/ 1328805 w 3161851"/>
              <a:gd name="connsiteY18" fmla="*/ 807930 h 3221116"/>
              <a:gd name="connsiteX19" fmla="*/ 1390827 w 3161851"/>
              <a:gd name="connsiteY19" fmla="*/ 802457 h 3221116"/>
              <a:gd name="connsiteX20" fmla="*/ 1462242 w 3161851"/>
              <a:gd name="connsiteY20" fmla="*/ 801708 h 3221116"/>
              <a:gd name="connsiteX21" fmla="*/ 1956122 w 3161851"/>
              <a:gd name="connsiteY21" fmla="*/ 1110076 h 3221116"/>
              <a:gd name="connsiteX22" fmla="*/ 1973374 w 3161851"/>
              <a:gd name="connsiteY22" fmla="*/ 875315 h 3221116"/>
              <a:gd name="connsiteX23" fmla="*/ 2333414 w 3161851"/>
              <a:gd name="connsiteY23" fmla="*/ 875315 h 3221116"/>
              <a:gd name="connsiteX24" fmla="*/ 2324788 w 3161851"/>
              <a:gd name="connsiteY24" fmla="*/ 2054049 h 3221116"/>
              <a:gd name="connsiteX25" fmla="*/ 2661746 w 3161851"/>
              <a:gd name="connsiteY25" fmla="*/ 2179658 h 3221116"/>
              <a:gd name="connsiteX26" fmla="*/ 2691046 w 3161851"/>
              <a:gd name="connsiteY26" fmla="*/ 2188689 h 3221116"/>
              <a:gd name="connsiteX27" fmla="*/ 2667011 w 3161851"/>
              <a:gd name="connsiteY27" fmla="*/ 2175828 h 3221116"/>
              <a:gd name="connsiteX28" fmla="*/ 2332141 w 3161851"/>
              <a:gd name="connsiteY28" fmla="*/ 653899 h 3221116"/>
              <a:gd name="connsiteX29" fmla="*/ 776764 w 3161851"/>
              <a:gd name="connsiteY29" fmla="*/ 749845 h 3221116"/>
              <a:gd name="connsiteX30" fmla="*/ 631487 w 3161851"/>
              <a:gd name="connsiteY30" fmla="*/ 2301392 h 3221116"/>
              <a:gd name="connsiteX31" fmla="*/ 2142017 w 3161851"/>
              <a:gd name="connsiteY31" fmla="*/ 2684410 h 3221116"/>
              <a:gd name="connsiteX32" fmla="*/ 2324866 w 3161851"/>
              <a:gd name="connsiteY32" fmla="*/ 3053856 h 3221116"/>
              <a:gd name="connsiteX33" fmla="*/ 294693 w 3161851"/>
              <a:gd name="connsiteY33" fmla="*/ 2539075 h 3221116"/>
              <a:gd name="connsiteX34" fmla="*/ 489947 w 3161851"/>
              <a:gd name="connsiteY34" fmla="*/ 453774 h 3221116"/>
              <a:gd name="connsiteX35" fmla="*/ 1651152 w 3161851"/>
              <a:gd name="connsiteY35" fmla="*/ 501 h 3221116"/>
              <a:gd name="connsiteX0" fmla="*/ 2664630 w 3182629"/>
              <a:gd name="connsiteY0" fmla="*/ 2175617 h 3221116"/>
              <a:gd name="connsiteX1" fmla="*/ 2658205 w 3182629"/>
              <a:gd name="connsiteY1" fmla="*/ 2178566 h 3221116"/>
              <a:gd name="connsiteX2" fmla="*/ 2664630 w 3182629"/>
              <a:gd name="connsiteY2" fmla="*/ 2175617 h 3221116"/>
              <a:gd name="connsiteX3" fmla="*/ 1477043 w 3182629"/>
              <a:gd name="connsiteY3" fmla="*/ 1144372 h 3221116"/>
              <a:gd name="connsiteX4" fmla="*/ 1409070 w 3182629"/>
              <a:gd name="connsiteY4" fmla="*/ 1159393 h 3221116"/>
              <a:gd name="connsiteX5" fmla="*/ 1152384 w 3182629"/>
              <a:gd name="connsiteY5" fmla="*/ 1703728 h 3221116"/>
              <a:gd name="connsiteX6" fmla="*/ 1514013 w 3182629"/>
              <a:gd name="connsiteY6" fmla="*/ 2152290 h 3221116"/>
              <a:gd name="connsiteX7" fmla="*/ 1850815 w 3182629"/>
              <a:gd name="connsiteY7" fmla="*/ 1654259 h 3221116"/>
              <a:gd name="connsiteX8" fmla="*/ 1830467 w 3182629"/>
              <a:gd name="connsiteY8" fmla="*/ 1515986 h 3221116"/>
              <a:gd name="connsiteX9" fmla="*/ 1477043 w 3182629"/>
              <a:gd name="connsiteY9" fmla="*/ 1144372 h 3221116"/>
              <a:gd name="connsiteX10" fmla="*/ 1651152 w 3182629"/>
              <a:gd name="connsiteY10" fmla="*/ 501 h 3221116"/>
              <a:gd name="connsiteX11" fmla="*/ 2580395 w 3182629"/>
              <a:gd name="connsiteY11" fmla="*/ 324821 h 3221116"/>
              <a:gd name="connsiteX12" fmla="*/ 3030464 w 3182629"/>
              <a:gd name="connsiteY12" fmla="*/ 2249544 h 3221116"/>
              <a:gd name="connsiteX13" fmla="*/ 2585849 w 3182629"/>
              <a:gd name="connsiteY13" fmla="*/ 2588887 h 3221116"/>
              <a:gd name="connsiteX14" fmla="*/ 1973374 w 3182629"/>
              <a:gd name="connsiteY14" fmla="*/ 2195096 h 3221116"/>
              <a:gd name="connsiteX15" fmla="*/ 1390827 w 3182629"/>
              <a:gd name="connsiteY15" fmla="*/ 2527630 h 3221116"/>
              <a:gd name="connsiteX16" fmla="*/ 783896 w 3182629"/>
              <a:gd name="connsiteY16" fmla="*/ 1665044 h 3221116"/>
              <a:gd name="connsiteX17" fmla="*/ 1268509 w 3182629"/>
              <a:gd name="connsiteY17" fmla="*/ 819983 h 3221116"/>
              <a:gd name="connsiteX18" fmla="*/ 1328805 w 3182629"/>
              <a:gd name="connsiteY18" fmla="*/ 807930 h 3221116"/>
              <a:gd name="connsiteX19" fmla="*/ 1390827 w 3182629"/>
              <a:gd name="connsiteY19" fmla="*/ 802457 h 3221116"/>
              <a:gd name="connsiteX20" fmla="*/ 1462242 w 3182629"/>
              <a:gd name="connsiteY20" fmla="*/ 801708 h 3221116"/>
              <a:gd name="connsiteX21" fmla="*/ 1956122 w 3182629"/>
              <a:gd name="connsiteY21" fmla="*/ 1110076 h 3221116"/>
              <a:gd name="connsiteX22" fmla="*/ 1973374 w 3182629"/>
              <a:gd name="connsiteY22" fmla="*/ 875315 h 3221116"/>
              <a:gd name="connsiteX23" fmla="*/ 2333414 w 3182629"/>
              <a:gd name="connsiteY23" fmla="*/ 875315 h 3221116"/>
              <a:gd name="connsiteX24" fmla="*/ 2324788 w 3182629"/>
              <a:gd name="connsiteY24" fmla="*/ 2054049 h 3221116"/>
              <a:gd name="connsiteX25" fmla="*/ 2661746 w 3182629"/>
              <a:gd name="connsiteY25" fmla="*/ 2179658 h 3221116"/>
              <a:gd name="connsiteX26" fmla="*/ 2691046 w 3182629"/>
              <a:gd name="connsiteY26" fmla="*/ 2188689 h 3221116"/>
              <a:gd name="connsiteX27" fmla="*/ 2667011 w 3182629"/>
              <a:gd name="connsiteY27" fmla="*/ 2175828 h 3221116"/>
              <a:gd name="connsiteX28" fmla="*/ 2332141 w 3182629"/>
              <a:gd name="connsiteY28" fmla="*/ 653899 h 3221116"/>
              <a:gd name="connsiteX29" fmla="*/ 776764 w 3182629"/>
              <a:gd name="connsiteY29" fmla="*/ 749845 h 3221116"/>
              <a:gd name="connsiteX30" fmla="*/ 631487 w 3182629"/>
              <a:gd name="connsiteY30" fmla="*/ 2301392 h 3221116"/>
              <a:gd name="connsiteX31" fmla="*/ 2142017 w 3182629"/>
              <a:gd name="connsiteY31" fmla="*/ 2684410 h 3221116"/>
              <a:gd name="connsiteX32" fmla="*/ 2324866 w 3182629"/>
              <a:gd name="connsiteY32" fmla="*/ 3053856 h 3221116"/>
              <a:gd name="connsiteX33" fmla="*/ 294693 w 3182629"/>
              <a:gd name="connsiteY33" fmla="*/ 2539075 h 3221116"/>
              <a:gd name="connsiteX34" fmla="*/ 489947 w 3182629"/>
              <a:gd name="connsiteY34" fmla="*/ 453774 h 3221116"/>
              <a:gd name="connsiteX35" fmla="*/ 1651152 w 3182629"/>
              <a:gd name="connsiteY35" fmla="*/ 501 h 3221116"/>
              <a:gd name="connsiteX0" fmla="*/ 2664630 w 3189723"/>
              <a:gd name="connsiteY0" fmla="*/ 2175617 h 3221116"/>
              <a:gd name="connsiteX1" fmla="*/ 2658205 w 3189723"/>
              <a:gd name="connsiteY1" fmla="*/ 2178566 h 3221116"/>
              <a:gd name="connsiteX2" fmla="*/ 2664630 w 3189723"/>
              <a:gd name="connsiteY2" fmla="*/ 2175617 h 3221116"/>
              <a:gd name="connsiteX3" fmla="*/ 1477043 w 3189723"/>
              <a:gd name="connsiteY3" fmla="*/ 1144372 h 3221116"/>
              <a:gd name="connsiteX4" fmla="*/ 1409070 w 3189723"/>
              <a:gd name="connsiteY4" fmla="*/ 1159393 h 3221116"/>
              <a:gd name="connsiteX5" fmla="*/ 1152384 w 3189723"/>
              <a:gd name="connsiteY5" fmla="*/ 1703728 h 3221116"/>
              <a:gd name="connsiteX6" fmla="*/ 1514013 w 3189723"/>
              <a:gd name="connsiteY6" fmla="*/ 2152290 h 3221116"/>
              <a:gd name="connsiteX7" fmla="*/ 1850815 w 3189723"/>
              <a:gd name="connsiteY7" fmla="*/ 1654259 h 3221116"/>
              <a:gd name="connsiteX8" fmla="*/ 1830467 w 3189723"/>
              <a:gd name="connsiteY8" fmla="*/ 1515986 h 3221116"/>
              <a:gd name="connsiteX9" fmla="*/ 1477043 w 3189723"/>
              <a:gd name="connsiteY9" fmla="*/ 1144372 h 3221116"/>
              <a:gd name="connsiteX10" fmla="*/ 1651152 w 3189723"/>
              <a:gd name="connsiteY10" fmla="*/ 501 h 3221116"/>
              <a:gd name="connsiteX11" fmla="*/ 2580395 w 3189723"/>
              <a:gd name="connsiteY11" fmla="*/ 324821 h 3221116"/>
              <a:gd name="connsiteX12" fmla="*/ 3030464 w 3189723"/>
              <a:gd name="connsiteY12" fmla="*/ 2249544 h 3221116"/>
              <a:gd name="connsiteX13" fmla="*/ 2585849 w 3189723"/>
              <a:gd name="connsiteY13" fmla="*/ 2588887 h 3221116"/>
              <a:gd name="connsiteX14" fmla="*/ 1973374 w 3189723"/>
              <a:gd name="connsiteY14" fmla="*/ 2195096 h 3221116"/>
              <a:gd name="connsiteX15" fmla="*/ 1390827 w 3189723"/>
              <a:gd name="connsiteY15" fmla="*/ 2527630 h 3221116"/>
              <a:gd name="connsiteX16" fmla="*/ 783896 w 3189723"/>
              <a:gd name="connsiteY16" fmla="*/ 1665044 h 3221116"/>
              <a:gd name="connsiteX17" fmla="*/ 1268509 w 3189723"/>
              <a:gd name="connsiteY17" fmla="*/ 819983 h 3221116"/>
              <a:gd name="connsiteX18" fmla="*/ 1328805 w 3189723"/>
              <a:gd name="connsiteY18" fmla="*/ 807930 h 3221116"/>
              <a:gd name="connsiteX19" fmla="*/ 1390827 w 3189723"/>
              <a:gd name="connsiteY19" fmla="*/ 802457 h 3221116"/>
              <a:gd name="connsiteX20" fmla="*/ 1462242 w 3189723"/>
              <a:gd name="connsiteY20" fmla="*/ 801708 h 3221116"/>
              <a:gd name="connsiteX21" fmla="*/ 1956122 w 3189723"/>
              <a:gd name="connsiteY21" fmla="*/ 1110076 h 3221116"/>
              <a:gd name="connsiteX22" fmla="*/ 1973374 w 3189723"/>
              <a:gd name="connsiteY22" fmla="*/ 875315 h 3221116"/>
              <a:gd name="connsiteX23" fmla="*/ 2333414 w 3189723"/>
              <a:gd name="connsiteY23" fmla="*/ 875315 h 3221116"/>
              <a:gd name="connsiteX24" fmla="*/ 2324788 w 3189723"/>
              <a:gd name="connsiteY24" fmla="*/ 2054049 h 3221116"/>
              <a:gd name="connsiteX25" fmla="*/ 2661746 w 3189723"/>
              <a:gd name="connsiteY25" fmla="*/ 2179658 h 3221116"/>
              <a:gd name="connsiteX26" fmla="*/ 2691046 w 3189723"/>
              <a:gd name="connsiteY26" fmla="*/ 2188689 h 3221116"/>
              <a:gd name="connsiteX27" fmla="*/ 2667011 w 3189723"/>
              <a:gd name="connsiteY27" fmla="*/ 2175828 h 3221116"/>
              <a:gd name="connsiteX28" fmla="*/ 2332141 w 3189723"/>
              <a:gd name="connsiteY28" fmla="*/ 653899 h 3221116"/>
              <a:gd name="connsiteX29" fmla="*/ 776764 w 3189723"/>
              <a:gd name="connsiteY29" fmla="*/ 749845 h 3221116"/>
              <a:gd name="connsiteX30" fmla="*/ 631487 w 3189723"/>
              <a:gd name="connsiteY30" fmla="*/ 2301392 h 3221116"/>
              <a:gd name="connsiteX31" fmla="*/ 2142017 w 3189723"/>
              <a:gd name="connsiteY31" fmla="*/ 2684410 h 3221116"/>
              <a:gd name="connsiteX32" fmla="*/ 2324866 w 3189723"/>
              <a:gd name="connsiteY32" fmla="*/ 3053856 h 3221116"/>
              <a:gd name="connsiteX33" fmla="*/ 294693 w 3189723"/>
              <a:gd name="connsiteY33" fmla="*/ 2539075 h 3221116"/>
              <a:gd name="connsiteX34" fmla="*/ 489947 w 3189723"/>
              <a:gd name="connsiteY34" fmla="*/ 453774 h 3221116"/>
              <a:gd name="connsiteX35" fmla="*/ 1651152 w 3189723"/>
              <a:gd name="connsiteY35" fmla="*/ 501 h 322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189723" h="3221116">
                <a:moveTo>
                  <a:pt x="2664630" y="2175617"/>
                </a:moveTo>
                <a:lnTo>
                  <a:pt x="2658205" y="2178566"/>
                </a:lnTo>
                <a:cubicBezTo>
                  <a:pt x="2662222" y="2175972"/>
                  <a:pt x="2664284" y="2175096"/>
                  <a:pt x="2664630" y="2175617"/>
                </a:cubicBezTo>
                <a:close/>
                <a:moveTo>
                  <a:pt x="1477043" y="1144372"/>
                </a:moveTo>
                <a:lnTo>
                  <a:pt x="1409070" y="1159393"/>
                </a:lnTo>
                <a:cubicBezTo>
                  <a:pt x="1167974" y="1216277"/>
                  <a:pt x="1134894" y="1538245"/>
                  <a:pt x="1152384" y="1703728"/>
                </a:cubicBezTo>
                <a:cubicBezTo>
                  <a:pt x="1169874" y="1869211"/>
                  <a:pt x="1272747" y="2156947"/>
                  <a:pt x="1514013" y="2152290"/>
                </a:cubicBezTo>
                <a:cubicBezTo>
                  <a:pt x="1680659" y="2149073"/>
                  <a:pt x="1865876" y="1940767"/>
                  <a:pt x="1850815" y="1654259"/>
                </a:cubicBezTo>
                <a:cubicBezTo>
                  <a:pt x="1844015" y="1608142"/>
                  <a:pt x="1837162" y="1561942"/>
                  <a:pt x="1830467" y="1515986"/>
                </a:cubicBezTo>
                <a:cubicBezTo>
                  <a:pt x="1779361" y="1292438"/>
                  <a:pt x="1635542" y="1134285"/>
                  <a:pt x="1477043" y="1144372"/>
                </a:cubicBezTo>
                <a:close/>
                <a:moveTo>
                  <a:pt x="1651152" y="501"/>
                </a:moveTo>
                <a:cubicBezTo>
                  <a:pt x="1977584" y="8635"/>
                  <a:pt x="2235425" y="52153"/>
                  <a:pt x="2580395" y="324821"/>
                </a:cubicBezTo>
                <a:cubicBezTo>
                  <a:pt x="3000061" y="656529"/>
                  <a:pt x="3430704" y="1549940"/>
                  <a:pt x="3030464" y="2249544"/>
                </a:cubicBezTo>
                <a:cubicBezTo>
                  <a:pt x="2882259" y="2451798"/>
                  <a:pt x="2785813" y="2507403"/>
                  <a:pt x="2585849" y="2588887"/>
                </a:cubicBezTo>
                <a:cubicBezTo>
                  <a:pt x="2194785" y="2615774"/>
                  <a:pt x="1984876" y="2478759"/>
                  <a:pt x="1973374" y="2195096"/>
                </a:cubicBezTo>
                <a:cubicBezTo>
                  <a:pt x="1841986" y="2496540"/>
                  <a:pt x="1610941" y="2555551"/>
                  <a:pt x="1390827" y="2527630"/>
                </a:cubicBezTo>
                <a:cubicBezTo>
                  <a:pt x="1131071" y="2494680"/>
                  <a:pt x="853863" y="2136270"/>
                  <a:pt x="783896" y="1665044"/>
                </a:cubicBezTo>
                <a:cubicBezTo>
                  <a:pt x="715204" y="1202409"/>
                  <a:pt x="991941" y="900416"/>
                  <a:pt x="1268509" y="819983"/>
                </a:cubicBezTo>
                <a:cubicBezTo>
                  <a:pt x="1288264" y="814237"/>
                  <a:pt x="1308391" y="810536"/>
                  <a:pt x="1328805" y="807930"/>
                </a:cubicBezTo>
                <a:cubicBezTo>
                  <a:pt x="1349219" y="805325"/>
                  <a:pt x="1369921" y="803817"/>
                  <a:pt x="1390827" y="802457"/>
                </a:cubicBezTo>
                <a:cubicBezTo>
                  <a:pt x="1416795" y="800769"/>
                  <a:pt x="1355770" y="788713"/>
                  <a:pt x="1462242" y="801708"/>
                </a:cubicBezTo>
                <a:cubicBezTo>
                  <a:pt x="1599590" y="818472"/>
                  <a:pt x="1776043" y="890774"/>
                  <a:pt x="1956122" y="1110076"/>
                </a:cubicBezTo>
                <a:lnTo>
                  <a:pt x="1973374" y="875315"/>
                </a:lnTo>
                <a:lnTo>
                  <a:pt x="2333414" y="875315"/>
                </a:lnTo>
                <a:cubicBezTo>
                  <a:pt x="2330539" y="1325736"/>
                  <a:pt x="2327663" y="1603628"/>
                  <a:pt x="2324788" y="2054049"/>
                </a:cubicBezTo>
                <a:cubicBezTo>
                  <a:pt x="2290850" y="2479718"/>
                  <a:pt x="2627788" y="2217580"/>
                  <a:pt x="2661746" y="2179658"/>
                </a:cubicBezTo>
                <a:lnTo>
                  <a:pt x="2691046" y="2188689"/>
                </a:lnTo>
                <a:lnTo>
                  <a:pt x="2667011" y="2175828"/>
                </a:lnTo>
                <a:cubicBezTo>
                  <a:pt x="2945550" y="1655295"/>
                  <a:pt x="2803444" y="1009445"/>
                  <a:pt x="2332141" y="653899"/>
                </a:cubicBezTo>
                <a:cubicBezTo>
                  <a:pt x="1860838" y="298353"/>
                  <a:pt x="1200794" y="339069"/>
                  <a:pt x="776764" y="749845"/>
                </a:cubicBezTo>
                <a:cubicBezTo>
                  <a:pt x="352733" y="1160621"/>
                  <a:pt x="291083" y="1819040"/>
                  <a:pt x="631487" y="2301392"/>
                </a:cubicBezTo>
                <a:cubicBezTo>
                  <a:pt x="971891" y="2783745"/>
                  <a:pt x="1612904" y="2946283"/>
                  <a:pt x="2142017" y="2684410"/>
                </a:cubicBezTo>
                <a:lnTo>
                  <a:pt x="2324866" y="3053856"/>
                </a:lnTo>
                <a:cubicBezTo>
                  <a:pt x="1613730" y="3405817"/>
                  <a:pt x="752200" y="3187363"/>
                  <a:pt x="294693" y="2539075"/>
                </a:cubicBezTo>
                <a:cubicBezTo>
                  <a:pt x="-162814" y="1890787"/>
                  <a:pt x="-79956" y="1005863"/>
                  <a:pt x="489947" y="453774"/>
                </a:cubicBezTo>
                <a:cubicBezTo>
                  <a:pt x="810518" y="143225"/>
                  <a:pt x="1231454" y="-9956"/>
                  <a:pt x="1651152" y="50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03" name="Left Arrow 1">
            <a:extLst>
              <a:ext uri="{FF2B5EF4-FFF2-40B4-BE49-F238E27FC236}">
                <a16:creationId xmlns:a16="http://schemas.microsoft.com/office/drawing/2014/main" id="{1947BE1D-5A1D-43CF-B583-1D9110F2864D}"/>
              </a:ext>
            </a:extLst>
          </p:cNvPr>
          <p:cNvSpPr>
            <a:spLocks noChangeAspect="1"/>
          </p:cNvSpPr>
          <p:nvPr/>
        </p:nvSpPr>
        <p:spPr>
          <a:xfrm>
            <a:off x="11088980" y="5624208"/>
            <a:ext cx="544340" cy="529812"/>
          </a:xfrm>
          <a:custGeom>
            <a:avLst/>
            <a:gdLst/>
            <a:ahLst/>
            <a:cxnLst/>
            <a:rect l="l" t="t" r="r" b="b"/>
            <a:pathLst>
              <a:path w="3306630" h="3218379">
                <a:moveTo>
                  <a:pt x="0" y="2085651"/>
                </a:moveTo>
                <a:cubicBezTo>
                  <a:pt x="253919" y="2342528"/>
                  <a:pt x="881542" y="2297196"/>
                  <a:pt x="1388167" y="2271654"/>
                </a:cubicBezTo>
                <a:lnTo>
                  <a:pt x="1417952" y="2988872"/>
                </a:lnTo>
                <a:lnTo>
                  <a:pt x="717647" y="2950294"/>
                </a:lnTo>
                <a:cubicBezTo>
                  <a:pt x="467617" y="2928101"/>
                  <a:pt x="217417" y="2555860"/>
                  <a:pt x="0" y="2085651"/>
                </a:cubicBezTo>
                <a:close/>
                <a:moveTo>
                  <a:pt x="1969797" y="2019847"/>
                </a:moveTo>
                <a:lnTo>
                  <a:pt x="1969797" y="2274913"/>
                </a:lnTo>
                <a:lnTo>
                  <a:pt x="2657809" y="2274913"/>
                </a:lnTo>
                <a:cubicBezTo>
                  <a:pt x="2787205" y="2599270"/>
                  <a:pt x="2968360" y="2923626"/>
                  <a:pt x="2675062" y="2954686"/>
                </a:cubicBezTo>
                <a:lnTo>
                  <a:pt x="1969797" y="2963313"/>
                </a:lnTo>
                <a:lnTo>
                  <a:pt x="1969797" y="3218379"/>
                </a:lnTo>
                <a:lnTo>
                  <a:pt x="1429598" y="2619113"/>
                </a:lnTo>
                <a:close/>
                <a:moveTo>
                  <a:pt x="2961009" y="1275432"/>
                </a:moveTo>
                <a:lnTo>
                  <a:pt x="3277752" y="1901203"/>
                </a:lnTo>
                <a:cubicBezTo>
                  <a:pt x="3383548" y="2128832"/>
                  <a:pt x="3186278" y="2531632"/>
                  <a:pt x="2887773" y="2955026"/>
                </a:cubicBezTo>
                <a:cubicBezTo>
                  <a:pt x="2983276" y="2606687"/>
                  <a:pt x="2630206" y="2085815"/>
                  <a:pt x="2354773" y="1659836"/>
                </a:cubicBezTo>
                <a:close/>
                <a:moveTo>
                  <a:pt x="1019997" y="990789"/>
                </a:moveTo>
                <a:lnTo>
                  <a:pt x="1268877" y="1758248"/>
                </a:lnTo>
                <a:lnTo>
                  <a:pt x="1047983" y="1630715"/>
                </a:lnTo>
                <a:lnTo>
                  <a:pt x="703977" y="2226552"/>
                </a:lnTo>
                <a:cubicBezTo>
                  <a:pt x="358378" y="2176433"/>
                  <a:pt x="-13100" y="2171140"/>
                  <a:pt x="106650" y="1901606"/>
                </a:cubicBezTo>
                <a:lnTo>
                  <a:pt x="451811" y="1286515"/>
                </a:lnTo>
                <a:lnTo>
                  <a:pt x="230918" y="1158982"/>
                </a:lnTo>
                <a:close/>
                <a:moveTo>
                  <a:pt x="2174825" y="119764"/>
                </a:moveTo>
                <a:cubicBezTo>
                  <a:pt x="2220451" y="119103"/>
                  <a:pt x="2264887" y="143875"/>
                  <a:pt x="2308274" y="203493"/>
                </a:cubicBezTo>
                <a:lnTo>
                  <a:pt x="2668377" y="809957"/>
                </a:lnTo>
                <a:lnTo>
                  <a:pt x="2889271" y="682424"/>
                </a:lnTo>
                <a:lnTo>
                  <a:pt x="2640391" y="1449883"/>
                </a:lnTo>
                <a:lnTo>
                  <a:pt x="1851312" y="1281690"/>
                </a:lnTo>
                <a:lnTo>
                  <a:pt x="2072206" y="1154157"/>
                </a:lnTo>
                <a:lnTo>
                  <a:pt x="1728200" y="558321"/>
                </a:lnTo>
                <a:cubicBezTo>
                  <a:pt x="1890352" y="352642"/>
                  <a:pt x="2037947" y="121750"/>
                  <a:pt x="2174825" y="119764"/>
                </a:cubicBezTo>
                <a:close/>
                <a:moveTo>
                  <a:pt x="1831774" y="30"/>
                </a:moveTo>
                <a:cubicBezTo>
                  <a:pt x="1948530" y="539"/>
                  <a:pt x="2073232" y="7407"/>
                  <a:pt x="2202212" y="19111"/>
                </a:cubicBezTo>
                <a:cubicBezTo>
                  <a:pt x="1852790" y="110572"/>
                  <a:pt x="1578238" y="676776"/>
                  <a:pt x="1347045" y="1128297"/>
                </a:cubicBezTo>
                <a:lnTo>
                  <a:pt x="711024" y="795483"/>
                </a:lnTo>
                <a:lnTo>
                  <a:pt x="1094586" y="208291"/>
                </a:lnTo>
                <a:cubicBezTo>
                  <a:pt x="1202761" y="54213"/>
                  <a:pt x="1481508" y="-1496"/>
                  <a:pt x="1831774" y="3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4" name="Oval 35">
            <a:extLst>
              <a:ext uri="{FF2B5EF4-FFF2-40B4-BE49-F238E27FC236}">
                <a16:creationId xmlns:a16="http://schemas.microsoft.com/office/drawing/2014/main" id="{BCF76AF1-1ADE-45FB-9D44-99BC7FEECFA3}"/>
              </a:ext>
            </a:extLst>
          </p:cNvPr>
          <p:cNvSpPr/>
          <p:nvPr/>
        </p:nvSpPr>
        <p:spPr>
          <a:xfrm>
            <a:off x="10359195" y="5625275"/>
            <a:ext cx="426213" cy="537400"/>
          </a:xfrm>
          <a:custGeom>
            <a:avLst/>
            <a:gdLst/>
            <a:ahLst/>
            <a:cxnLst/>
            <a:rect l="l" t="t" r="r" b="b"/>
            <a:pathLst>
              <a:path w="2548531" h="3213371">
                <a:moveTo>
                  <a:pt x="792000" y="2498954"/>
                </a:moveTo>
                <a:lnTo>
                  <a:pt x="792000" y="2641726"/>
                </a:lnTo>
                <a:cubicBezTo>
                  <a:pt x="463357" y="2661706"/>
                  <a:pt x="216000" y="2748872"/>
                  <a:pt x="216000" y="2853371"/>
                </a:cubicBezTo>
                <a:cubicBezTo>
                  <a:pt x="216000" y="2972665"/>
                  <a:pt x="538355" y="3069371"/>
                  <a:pt x="936000" y="3069371"/>
                </a:cubicBezTo>
                <a:cubicBezTo>
                  <a:pt x="1333645" y="3069371"/>
                  <a:pt x="1656000" y="2972665"/>
                  <a:pt x="1656000" y="2853371"/>
                </a:cubicBezTo>
                <a:cubicBezTo>
                  <a:pt x="1656000" y="2748872"/>
                  <a:pt x="1408644" y="2661706"/>
                  <a:pt x="1080000" y="2641726"/>
                </a:cubicBezTo>
                <a:lnTo>
                  <a:pt x="1080000" y="2498954"/>
                </a:lnTo>
                <a:cubicBezTo>
                  <a:pt x="1528614" y="2524263"/>
                  <a:pt x="1872000" y="2673393"/>
                  <a:pt x="1872000" y="2853371"/>
                </a:cubicBezTo>
                <a:cubicBezTo>
                  <a:pt x="1872000" y="3052194"/>
                  <a:pt x="1452939" y="3213371"/>
                  <a:pt x="936000" y="3213371"/>
                </a:cubicBezTo>
                <a:cubicBezTo>
                  <a:pt x="419061" y="3213371"/>
                  <a:pt x="0" y="3052194"/>
                  <a:pt x="0" y="2853371"/>
                </a:cubicBezTo>
                <a:cubicBezTo>
                  <a:pt x="0" y="2673393"/>
                  <a:pt x="343386" y="2524263"/>
                  <a:pt x="792000" y="2498954"/>
                </a:cubicBezTo>
                <a:close/>
                <a:moveTo>
                  <a:pt x="2190403" y="180020"/>
                </a:moveTo>
                <a:cubicBezTo>
                  <a:pt x="2388233" y="180020"/>
                  <a:pt x="2548531" y="236495"/>
                  <a:pt x="2548531" y="306081"/>
                </a:cubicBezTo>
                <a:lnTo>
                  <a:pt x="2548531" y="1314569"/>
                </a:lnTo>
                <a:cubicBezTo>
                  <a:pt x="2548531" y="1244983"/>
                  <a:pt x="2388233" y="1188508"/>
                  <a:pt x="2190403" y="1188508"/>
                </a:cubicBezTo>
                <a:cubicBezTo>
                  <a:pt x="1992574" y="1188508"/>
                  <a:pt x="1832276" y="1244983"/>
                  <a:pt x="1832276" y="1314569"/>
                </a:cubicBezTo>
                <a:cubicBezTo>
                  <a:pt x="1832276" y="1384155"/>
                  <a:pt x="1671978" y="1440630"/>
                  <a:pt x="1474148" y="1440630"/>
                </a:cubicBezTo>
                <a:cubicBezTo>
                  <a:pt x="1276318" y="1440630"/>
                  <a:pt x="1116020" y="1384155"/>
                  <a:pt x="1116020" y="1314569"/>
                </a:cubicBezTo>
                <a:lnTo>
                  <a:pt x="1116020" y="306081"/>
                </a:lnTo>
                <a:cubicBezTo>
                  <a:pt x="1116020" y="375667"/>
                  <a:pt x="1276318" y="432142"/>
                  <a:pt x="1474148" y="432142"/>
                </a:cubicBezTo>
                <a:cubicBezTo>
                  <a:pt x="1671978" y="432142"/>
                  <a:pt x="1832276" y="375667"/>
                  <a:pt x="1832276" y="306081"/>
                </a:cubicBezTo>
                <a:cubicBezTo>
                  <a:pt x="1832276" y="236495"/>
                  <a:pt x="1992574" y="180020"/>
                  <a:pt x="2190403" y="180020"/>
                </a:cubicBezTo>
                <a:close/>
                <a:moveTo>
                  <a:pt x="936000" y="0"/>
                </a:moveTo>
                <a:cubicBezTo>
                  <a:pt x="1035422" y="0"/>
                  <a:pt x="1116020" y="80598"/>
                  <a:pt x="1116020" y="180020"/>
                </a:cubicBezTo>
                <a:cubicBezTo>
                  <a:pt x="1116020" y="246019"/>
                  <a:pt x="1080504" y="303723"/>
                  <a:pt x="1026000" y="332457"/>
                </a:cubicBezTo>
                <a:lnTo>
                  <a:pt x="1026000" y="2887874"/>
                </a:lnTo>
                <a:lnTo>
                  <a:pt x="846000" y="2887874"/>
                </a:lnTo>
                <a:lnTo>
                  <a:pt x="846000" y="332457"/>
                </a:lnTo>
                <a:cubicBezTo>
                  <a:pt x="791497" y="303723"/>
                  <a:pt x="755980" y="246019"/>
                  <a:pt x="755980" y="180020"/>
                </a:cubicBezTo>
                <a:cubicBezTo>
                  <a:pt x="755980" y="80598"/>
                  <a:pt x="836578" y="0"/>
                  <a:pt x="936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Tree>
    <p:extLst>
      <p:ext uri="{BB962C8B-B14F-4D97-AF65-F5344CB8AC3E}">
        <p14:creationId xmlns:p14="http://schemas.microsoft.com/office/powerpoint/2010/main" val="21268218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C</a:t>
            </a:r>
          </a:p>
        </p:txBody>
      </p:sp>
      <p:sp>
        <p:nvSpPr>
          <p:cNvPr id="54" name="Isosceles Triangle 68">
            <a:extLst>
              <a:ext uri="{FF2B5EF4-FFF2-40B4-BE49-F238E27FC236}">
                <a16:creationId xmlns:a16="http://schemas.microsoft.com/office/drawing/2014/main" id="{870C564B-4826-4504-AD55-BCA183FFA29B}"/>
              </a:ext>
            </a:extLst>
          </p:cNvPr>
          <p:cNvSpPr/>
          <p:nvPr/>
        </p:nvSpPr>
        <p:spPr>
          <a:xfrm rot="10800000">
            <a:off x="7871934" y="4610240"/>
            <a:ext cx="220703" cy="687310"/>
          </a:xfrm>
          <a:custGeom>
            <a:avLst/>
            <a:gdLst/>
            <a:ahLst/>
            <a:cxnLst/>
            <a:rect l="l" t="t" r="r" b="b"/>
            <a:pathLst>
              <a:path w="1040400" h="3240000">
                <a:moveTo>
                  <a:pt x="41345" y="940666"/>
                </a:moveTo>
                <a:lnTo>
                  <a:pt x="1242" y="653403"/>
                </a:lnTo>
                <a:lnTo>
                  <a:pt x="0" y="653403"/>
                </a:lnTo>
                <a:lnTo>
                  <a:pt x="1057" y="652077"/>
                </a:lnTo>
                <a:lnTo>
                  <a:pt x="447" y="647712"/>
                </a:lnTo>
                <a:lnTo>
                  <a:pt x="4531" y="647712"/>
                </a:lnTo>
                <a:lnTo>
                  <a:pt x="520200" y="0"/>
                </a:lnTo>
                <a:lnTo>
                  <a:pt x="659109" y="174478"/>
                </a:lnTo>
                <a:close/>
                <a:moveTo>
                  <a:pt x="101622" y="1372451"/>
                </a:moveTo>
                <a:lnTo>
                  <a:pt x="61820" y="1087335"/>
                </a:lnTo>
                <a:lnTo>
                  <a:pt x="728036" y="261055"/>
                </a:lnTo>
                <a:lnTo>
                  <a:pt x="870500" y="439998"/>
                </a:lnTo>
                <a:lnTo>
                  <a:pt x="860164" y="431664"/>
                </a:lnTo>
                <a:close/>
                <a:moveTo>
                  <a:pt x="161365" y="1800403"/>
                </a:moveTo>
                <a:lnTo>
                  <a:pt x="122098" y="1519120"/>
                </a:lnTo>
                <a:lnTo>
                  <a:pt x="930953" y="515931"/>
                </a:lnTo>
                <a:lnTo>
                  <a:pt x="1035869" y="647712"/>
                </a:lnTo>
                <a:lnTo>
                  <a:pt x="1039954" y="647712"/>
                </a:lnTo>
                <a:lnTo>
                  <a:pt x="1039345" y="652078"/>
                </a:lnTo>
                <a:lnTo>
                  <a:pt x="1040400" y="653403"/>
                </a:lnTo>
                <a:lnTo>
                  <a:pt x="1039160" y="653403"/>
                </a:lnTo>
                <a:lnTo>
                  <a:pt x="1029316" y="723920"/>
                </a:lnTo>
                <a:close/>
                <a:moveTo>
                  <a:pt x="217894" y="2205330"/>
                </a:moveTo>
                <a:lnTo>
                  <a:pt x="181840" y="1947070"/>
                </a:lnTo>
                <a:lnTo>
                  <a:pt x="1000266" y="932012"/>
                </a:lnTo>
                <a:lnTo>
                  <a:pt x="949113" y="1298429"/>
                </a:lnTo>
                <a:close/>
                <a:moveTo>
                  <a:pt x="330192" y="2564220"/>
                </a:moveTo>
                <a:lnTo>
                  <a:pt x="267995" y="2564220"/>
                </a:lnTo>
                <a:lnTo>
                  <a:pt x="237100" y="2342912"/>
                </a:lnTo>
                <a:lnTo>
                  <a:pt x="242309" y="2347112"/>
                </a:lnTo>
                <a:lnTo>
                  <a:pt x="920063" y="1506522"/>
                </a:lnTo>
                <a:lnTo>
                  <a:pt x="865005" y="1900914"/>
                </a:lnTo>
                <a:close/>
                <a:moveTo>
                  <a:pt x="772406" y="2564220"/>
                </a:moveTo>
                <a:lnTo>
                  <a:pt x="468924" y="2564220"/>
                </a:lnTo>
                <a:lnTo>
                  <a:pt x="835955" y="2109008"/>
                </a:lnTo>
                <a:close/>
                <a:moveTo>
                  <a:pt x="892044" y="3240000"/>
                </a:moveTo>
                <a:lnTo>
                  <a:pt x="148356" y="3240000"/>
                </a:lnTo>
                <a:lnTo>
                  <a:pt x="276144" y="2663936"/>
                </a:lnTo>
                <a:lnTo>
                  <a:pt x="764256" y="26639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5" name="Rectangle 9">
            <a:extLst>
              <a:ext uri="{FF2B5EF4-FFF2-40B4-BE49-F238E27FC236}">
                <a16:creationId xmlns:a16="http://schemas.microsoft.com/office/drawing/2014/main" id="{F4DF7C3C-D955-465B-A7ED-DA6CEFF74209}"/>
              </a:ext>
            </a:extLst>
          </p:cNvPr>
          <p:cNvSpPr/>
          <p:nvPr/>
        </p:nvSpPr>
        <p:spPr>
          <a:xfrm>
            <a:off x="8435540" y="4689594"/>
            <a:ext cx="529466" cy="528605"/>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Isosceles Triangle 8">
            <a:extLst>
              <a:ext uri="{FF2B5EF4-FFF2-40B4-BE49-F238E27FC236}">
                <a16:creationId xmlns:a16="http://schemas.microsoft.com/office/drawing/2014/main" id="{FED1BF7A-7546-4AF8-89CC-3CEC8A5874C0}"/>
              </a:ext>
            </a:extLst>
          </p:cNvPr>
          <p:cNvSpPr/>
          <p:nvPr/>
        </p:nvSpPr>
        <p:spPr>
          <a:xfrm rot="16200000">
            <a:off x="4359308" y="3634371"/>
            <a:ext cx="444149" cy="529543"/>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7" name="Donut 8">
            <a:extLst>
              <a:ext uri="{FF2B5EF4-FFF2-40B4-BE49-F238E27FC236}">
                <a16:creationId xmlns:a16="http://schemas.microsoft.com/office/drawing/2014/main" id="{E6D41FF5-B672-4C8A-A062-73A4028D9602}"/>
              </a:ext>
            </a:extLst>
          </p:cNvPr>
          <p:cNvSpPr/>
          <p:nvPr/>
        </p:nvSpPr>
        <p:spPr>
          <a:xfrm>
            <a:off x="9475134" y="3608548"/>
            <a:ext cx="486216" cy="581184"/>
          </a:xfrm>
          <a:custGeom>
            <a:avLst/>
            <a:gdLst/>
            <a:ahLst/>
            <a:cxnLst/>
            <a:rect l="l" t="t" r="r" b="b"/>
            <a:pathLst>
              <a:path w="2688046" h="3213079">
                <a:moveTo>
                  <a:pt x="1056023" y="556744"/>
                </a:moveTo>
                <a:lnTo>
                  <a:pt x="1056023" y="906412"/>
                </a:lnTo>
                <a:cubicBezTo>
                  <a:pt x="641240" y="1029807"/>
                  <a:pt x="338989" y="1414134"/>
                  <a:pt x="338989" y="1869056"/>
                </a:cubicBezTo>
                <a:cubicBezTo>
                  <a:pt x="338989" y="2424121"/>
                  <a:pt x="788958" y="2874090"/>
                  <a:pt x="1344023" y="2874090"/>
                </a:cubicBezTo>
                <a:cubicBezTo>
                  <a:pt x="1899088" y="2874090"/>
                  <a:pt x="2349057" y="2424121"/>
                  <a:pt x="2349057" y="1869056"/>
                </a:cubicBezTo>
                <a:cubicBezTo>
                  <a:pt x="2349057" y="1414134"/>
                  <a:pt x="2046806" y="1029807"/>
                  <a:pt x="1632023" y="906412"/>
                </a:cubicBezTo>
                <a:lnTo>
                  <a:pt x="1632023" y="556744"/>
                </a:lnTo>
                <a:cubicBezTo>
                  <a:pt x="2235992" y="687900"/>
                  <a:pt x="2688046" y="1225687"/>
                  <a:pt x="2688046" y="1869056"/>
                </a:cubicBezTo>
                <a:cubicBezTo>
                  <a:pt x="2688046" y="2611339"/>
                  <a:pt x="2086306" y="3213079"/>
                  <a:pt x="1344023" y="3213079"/>
                </a:cubicBezTo>
                <a:cubicBezTo>
                  <a:pt x="601740" y="3213079"/>
                  <a:pt x="0" y="2611339"/>
                  <a:pt x="0" y="1869056"/>
                </a:cubicBezTo>
                <a:cubicBezTo>
                  <a:pt x="0" y="1225687"/>
                  <a:pt x="452054" y="687900"/>
                  <a:pt x="1056023" y="556744"/>
                </a:cubicBezTo>
                <a:close/>
                <a:moveTo>
                  <a:pt x="1344023" y="0"/>
                </a:moveTo>
                <a:cubicBezTo>
                  <a:pt x="1443445" y="0"/>
                  <a:pt x="1524043" y="80598"/>
                  <a:pt x="1524043" y="180020"/>
                </a:cubicBezTo>
                <a:lnTo>
                  <a:pt x="1524043" y="1413058"/>
                </a:lnTo>
                <a:cubicBezTo>
                  <a:pt x="1524043" y="1512480"/>
                  <a:pt x="1443445" y="1593078"/>
                  <a:pt x="1344023" y="1593078"/>
                </a:cubicBezTo>
                <a:cubicBezTo>
                  <a:pt x="1244601" y="1593078"/>
                  <a:pt x="1164003" y="1512480"/>
                  <a:pt x="1164003" y="1413058"/>
                </a:cubicBezTo>
                <a:lnTo>
                  <a:pt x="1164003" y="180020"/>
                </a:lnTo>
                <a:cubicBezTo>
                  <a:pt x="1164003" y="80598"/>
                  <a:pt x="1244601" y="0"/>
                  <a:pt x="134402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58" name="Freeform 18">
            <a:extLst>
              <a:ext uri="{FF2B5EF4-FFF2-40B4-BE49-F238E27FC236}">
                <a16:creationId xmlns:a16="http://schemas.microsoft.com/office/drawing/2014/main" id="{F57ADD61-A5C9-4BA6-A485-F46349246C4A}"/>
              </a:ext>
            </a:extLst>
          </p:cNvPr>
          <p:cNvSpPr/>
          <p:nvPr/>
        </p:nvSpPr>
        <p:spPr>
          <a:xfrm>
            <a:off x="10104940" y="4747559"/>
            <a:ext cx="511325" cy="412677"/>
          </a:xfrm>
          <a:custGeom>
            <a:avLst/>
            <a:gdLst/>
            <a:ahLst/>
            <a:cxn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9" name="Oval 7">
            <a:extLst>
              <a:ext uri="{FF2B5EF4-FFF2-40B4-BE49-F238E27FC236}">
                <a16:creationId xmlns:a16="http://schemas.microsoft.com/office/drawing/2014/main" id="{5B3365E1-0E4A-4E37-8487-402BEAEC4C18}"/>
              </a:ext>
            </a:extLst>
          </p:cNvPr>
          <p:cNvSpPr/>
          <p:nvPr/>
        </p:nvSpPr>
        <p:spPr>
          <a:xfrm>
            <a:off x="10252271" y="3641889"/>
            <a:ext cx="514505" cy="514505"/>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0" name="Freeform 20">
            <a:extLst>
              <a:ext uri="{FF2B5EF4-FFF2-40B4-BE49-F238E27FC236}">
                <a16:creationId xmlns:a16="http://schemas.microsoft.com/office/drawing/2014/main" id="{E674EC10-6DF4-4D79-8C68-8E0E302F4814}"/>
              </a:ext>
            </a:extLst>
          </p:cNvPr>
          <p:cNvSpPr/>
          <p:nvPr/>
        </p:nvSpPr>
        <p:spPr>
          <a:xfrm>
            <a:off x="10998217" y="5652772"/>
            <a:ext cx="536427" cy="573297"/>
          </a:xfrm>
          <a:custGeom>
            <a:avLst/>
            <a:gdLst>
              <a:gd name="connsiteX0" fmla="*/ 795647 w 2149434"/>
              <a:gd name="connsiteY0" fmla="*/ 2933205 h 2933205"/>
              <a:gd name="connsiteX1" fmla="*/ 0 w 2149434"/>
              <a:gd name="connsiteY1" fmla="*/ 1531917 h 2933205"/>
              <a:gd name="connsiteX2" fmla="*/ 463138 w 2149434"/>
              <a:gd name="connsiteY2" fmla="*/ 1733797 h 2933205"/>
              <a:gd name="connsiteX3" fmla="*/ 700645 w 2149434"/>
              <a:gd name="connsiteY3" fmla="*/ 166255 h 2933205"/>
              <a:gd name="connsiteX4" fmla="*/ 676894 w 2149434"/>
              <a:gd name="connsiteY4" fmla="*/ 0 h 2933205"/>
              <a:gd name="connsiteX5" fmla="*/ 2066307 w 2149434"/>
              <a:gd name="connsiteY5" fmla="*/ 819397 h 2933205"/>
              <a:gd name="connsiteX6" fmla="*/ 2149434 w 2149434"/>
              <a:gd name="connsiteY6" fmla="*/ 593766 h 2933205"/>
              <a:gd name="connsiteX7" fmla="*/ 1816925 w 2149434"/>
              <a:gd name="connsiteY7" fmla="*/ 2933205 h 2933205"/>
              <a:gd name="connsiteX8" fmla="*/ 1187533 w 2149434"/>
              <a:gd name="connsiteY8" fmla="*/ 926275 h 2933205"/>
              <a:gd name="connsiteX9" fmla="*/ 1080655 w 2149434"/>
              <a:gd name="connsiteY9" fmla="*/ 1828800 h 2933205"/>
              <a:gd name="connsiteX10" fmla="*/ 914400 w 2149434"/>
              <a:gd name="connsiteY10" fmla="*/ 1448790 h 2933205"/>
              <a:gd name="connsiteX11" fmla="*/ 795647 w 2149434"/>
              <a:gd name="connsiteY11" fmla="*/ 2933205 h 2933205"/>
              <a:gd name="connsiteX0" fmla="*/ 795647 w 2149434"/>
              <a:gd name="connsiteY0" fmla="*/ 2933205 h 2933205"/>
              <a:gd name="connsiteX1" fmla="*/ 0 w 2149434"/>
              <a:gd name="connsiteY1" fmla="*/ 1531917 h 2933205"/>
              <a:gd name="connsiteX2" fmla="*/ 463138 w 2149434"/>
              <a:gd name="connsiteY2" fmla="*/ 1733797 h 2933205"/>
              <a:gd name="connsiteX3" fmla="*/ 676894 w 2149434"/>
              <a:gd name="connsiteY3" fmla="*/ 0 h 2933205"/>
              <a:gd name="connsiteX4" fmla="*/ 2066307 w 2149434"/>
              <a:gd name="connsiteY4" fmla="*/ 819397 h 2933205"/>
              <a:gd name="connsiteX5" fmla="*/ 2149434 w 2149434"/>
              <a:gd name="connsiteY5" fmla="*/ 593766 h 2933205"/>
              <a:gd name="connsiteX6" fmla="*/ 1816925 w 2149434"/>
              <a:gd name="connsiteY6" fmla="*/ 2933205 h 2933205"/>
              <a:gd name="connsiteX7" fmla="*/ 1187533 w 2149434"/>
              <a:gd name="connsiteY7" fmla="*/ 926275 h 2933205"/>
              <a:gd name="connsiteX8" fmla="*/ 1080655 w 2149434"/>
              <a:gd name="connsiteY8" fmla="*/ 1828800 h 2933205"/>
              <a:gd name="connsiteX9" fmla="*/ 914400 w 2149434"/>
              <a:gd name="connsiteY9" fmla="*/ 1448790 h 2933205"/>
              <a:gd name="connsiteX10" fmla="*/ 795647 w 2149434"/>
              <a:gd name="connsiteY10" fmla="*/ 2933205 h 2933205"/>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2066307 w 2149434"/>
              <a:gd name="connsiteY4" fmla="*/ 1036680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2066307 w 2149434"/>
              <a:gd name="connsiteY4" fmla="*/ 1036680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095113"/>
              <a:gd name="connsiteY0" fmla="*/ 3150488 h 3150488"/>
              <a:gd name="connsiteX1" fmla="*/ 0 w 2095113"/>
              <a:gd name="connsiteY1" fmla="*/ 1749200 h 3150488"/>
              <a:gd name="connsiteX2" fmla="*/ 463138 w 2095113"/>
              <a:gd name="connsiteY2" fmla="*/ 1951080 h 3150488"/>
              <a:gd name="connsiteX3" fmla="*/ 776482 w 2095113"/>
              <a:gd name="connsiteY3" fmla="*/ 0 h 3150488"/>
              <a:gd name="connsiteX4" fmla="*/ 1975772 w 2095113"/>
              <a:gd name="connsiteY4" fmla="*/ 991413 h 3150488"/>
              <a:gd name="connsiteX5" fmla="*/ 2095113 w 2095113"/>
              <a:gd name="connsiteY5" fmla="*/ 702407 h 3150488"/>
              <a:gd name="connsiteX6" fmla="*/ 1816925 w 2095113"/>
              <a:gd name="connsiteY6" fmla="*/ 3150488 h 3150488"/>
              <a:gd name="connsiteX7" fmla="*/ 1187533 w 2095113"/>
              <a:gd name="connsiteY7" fmla="*/ 1143558 h 3150488"/>
              <a:gd name="connsiteX8" fmla="*/ 1080655 w 2095113"/>
              <a:gd name="connsiteY8" fmla="*/ 2046083 h 3150488"/>
              <a:gd name="connsiteX9" fmla="*/ 914400 w 2095113"/>
              <a:gd name="connsiteY9" fmla="*/ 1666073 h 3150488"/>
              <a:gd name="connsiteX10" fmla="*/ 795647 w 2095113"/>
              <a:gd name="connsiteY10" fmla="*/ 3150488 h 3150488"/>
              <a:gd name="connsiteX0" fmla="*/ 795647 w 2760540"/>
              <a:gd name="connsiteY0" fmla="*/ 3150488 h 3150488"/>
              <a:gd name="connsiteX1" fmla="*/ 0 w 2760540"/>
              <a:gd name="connsiteY1" fmla="*/ 1749200 h 3150488"/>
              <a:gd name="connsiteX2" fmla="*/ 463138 w 2760540"/>
              <a:gd name="connsiteY2" fmla="*/ 1951080 h 3150488"/>
              <a:gd name="connsiteX3" fmla="*/ 776482 w 2760540"/>
              <a:gd name="connsiteY3" fmla="*/ 0 h 3150488"/>
              <a:gd name="connsiteX4" fmla="*/ 1975772 w 2760540"/>
              <a:gd name="connsiteY4" fmla="*/ 991413 h 3150488"/>
              <a:gd name="connsiteX5" fmla="*/ 2095113 w 2760540"/>
              <a:gd name="connsiteY5" fmla="*/ 702407 h 3150488"/>
              <a:gd name="connsiteX6" fmla="*/ 1816925 w 2760540"/>
              <a:gd name="connsiteY6" fmla="*/ 3150488 h 3150488"/>
              <a:gd name="connsiteX7" fmla="*/ 1187533 w 2760540"/>
              <a:gd name="connsiteY7" fmla="*/ 1143558 h 3150488"/>
              <a:gd name="connsiteX8" fmla="*/ 1080655 w 2760540"/>
              <a:gd name="connsiteY8" fmla="*/ 2046083 h 3150488"/>
              <a:gd name="connsiteX9" fmla="*/ 914400 w 2760540"/>
              <a:gd name="connsiteY9" fmla="*/ 1666073 h 3150488"/>
              <a:gd name="connsiteX10" fmla="*/ 795647 w 2760540"/>
              <a:gd name="connsiteY10" fmla="*/ 3150488 h 3150488"/>
              <a:gd name="connsiteX0" fmla="*/ 795647 w 2904019"/>
              <a:gd name="connsiteY0" fmla="*/ 3150488 h 3150488"/>
              <a:gd name="connsiteX1" fmla="*/ 0 w 2904019"/>
              <a:gd name="connsiteY1" fmla="*/ 1749200 h 3150488"/>
              <a:gd name="connsiteX2" fmla="*/ 463138 w 2904019"/>
              <a:gd name="connsiteY2" fmla="*/ 1951080 h 3150488"/>
              <a:gd name="connsiteX3" fmla="*/ 776482 w 2904019"/>
              <a:gd name="connsiteY3" fmla="*/ 0 h 3150488"/>
              <a:gd name="connsiteX4" fmla="*/ 1975772 w 2904019"/>
              <a:gd name="connsiteY4" fmla="*/ 991413 h 3150488"/>
              <a:gd name="connsiteX5" fmla="*/ 2095113 w 2904019"/>
              <a:gd name="connsiteY5" fmla="*/ 702407 h 3150488"/>
              <a:gd name="connsiteX6" fmla="*/ 1816925 w 2904019"/>
              <a:gd name="connsiteY6" fmla="*/ 3150488 h 3150488"/>
              <a:gd name="connsiteX7" fmla="*/ 1187533 w 2904019"/>
              <a:gd name="connsiteY7" fmla="*/ 1143558 h 3150488"/>
              <a:gd name="connsiteX8" fmla="*/ 1080655 w 2904019"/>
              <a:gd name="connsiteY8" fmla="*/ 2046083 h 3150488"/>
              <a:gd name="connsiteX9" fmla="*/ 914400 w 2904019"/>
              <a:gd name="connsiteY9" fmla="*/ 1666073 h 3150488"/>
              <a:gd name="connsiteX10" fmla="*/ 795647 w 2904019"/>
              <a:gd name="connsiteY10" fmla="*/ 3150488 h 3150488"/>
              <a:gd name="connsiteX0" fmla="*/ 795647 w 2905418"/>
              <a:gd name="connsiteY0" fmla="*/ 3150488 h 3186701"/>
              <a:gd name="connsiteX1" fmla="*/ 0 w 2905418"/>
              <a:gd name="connsiteY1" fmla="*/ 1749200 h 3186701"/>
              <a:gd name="connsiteX2" fmla="*/ 463138 w 2905418"/>
              <a:gd name="connsiteY2" fmla="*/ 1951080 h 3186701"/>
              <a:gd name="connsiteX3" fmla="*/ 776482 w 2905418"/>
              <a:gd name="connsiteY3" fmla="*/ 0 h 3186701"/>
              <a:gd name="connsiteX4" fmla="*/ 1975772 w 2905418"/>
              <a:gd name="connsiteY4" fmla="*/ 991413 h 3186701"/>
              <a:gd name="connsiteX5" fmla="*/ 2095113 w 2905418"/>
              <a:gd name="connsiteY5" fmla="*/ 702407 h 3186701"/>
              <a:gd name="connsiteX6" fmla="*/ 1821452 w 2905418"/>
              <a:gd name="connsiteY6" fmla="*/ 3186701 h 3186701"/>
              <a:gd name="connsiteX7" fmla="*/ 1187533 w 2905418"/>
              <a:gd name="connsiteY7" fmla="*/ 1143558 h 3186701"/>
              <a:gd name="connsiteX8" fmla="*/ 1080655 w 2905418"/>
              <a:gd name="connsiteY8" fmla="*/ 2046083 h 3186701"/>
              <a:gd name="connsiteX9" fmla="*/ 914400 w 2905418"/>
              <a:gd name="connsiteY9" fmla="*/ 1666073 h 3186701"/>
              <a:gd name="connsiteX10" fmla="*/ 795647 w 2905418"/>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1975772 w 2937337"/>
              <a:gd name="connsiteY4" fmla="*/ 991413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893849"/>
              <a:gd name="connsiteY0" fmla="*/ 3150488 h 3186701"/>
              <a:gd name="connsiteX1" fmla="*/ 0 w 2893849"/>
              <a:gd name="connsiteY1" fmla="*/ 1749200 h 3186701"/>
              <a:gd name="connsiteX2" fmla="*/ 463138 w 2893849"/>
              <a:gd name="connsiteY2" fmla="*/ 1951080 h 3186701"/>
              <a:gd name="connsiteX3" fmla="*/ 776482 w 2893849"/>
              <a:gd name="connsiteY3" fmla="*/ 0 h 3186701"/>
              <a:gd name="connsiteX4" fmla="*/ 2034620 w 2893849"/>
              <a:gd name="connsiteY4" fmla="*/ 1294704 h 3186701"/>
              <a:gd name="connsiteX5" fmla="*/ 2031739 w 2893849"/>
              <a:gd name="connsiteY5" fmla="*/ 711461 h 3186701"/>
              <a:gd name="connsiteX6" fmla="*/ 1821452 w 2893849"/>
              <a:gd name="connsiteY6" fmla="*/ 3186701 h 3186701"/>
              <a:gd name="connsiteX7" fmla="*/ 1187533 w 2893849"/>
              <a:gd name="connsiteY7" fmla="*/ 1143558 h 3186701"/>
              <a:gd name="connsiteX8" fmla="*/ 1080655 w 2893849"/>
              <a:gd name="connsiteY8" fmla="*/ 2046083 h 3186701"/>
              <a:gd name="connsiteX9" fmla="*/ 914400 w 2893849"/>
              <a:gd name="connsiteY9" fmla="*/ 1666073 h 3186701"/>
              <a:gd name="connsiteX10" fmla="*/ 795647 w 2893849"/>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03465 w 2936139"/>
              <a:gd name="connsiteY0" fmla="*/ 3168594 h 3186701"/>
              <a:gd name="connsiteX1" fmla="*/ 0 w 2936139"/>
              <a:gd name="connsiteY1" fmla="*/ 1726566 h 3186701"/>
              <a:gd name="connsiteX2" fmla="*/ 404291 w 2936139"/>
              <a:gd name="connsiteY2" fmla="*/ 2009927 h 3186701"/>
              <a:gd name="connsiteX3" fmla="*/ 781009 w 2936139"/>
              <a:gd name="connsiteY3" fmla="*/ 0 h 3186701"/>
              <a:gd name="connsiteX4" fmla="*/ 2039147 w 2936139"/>
              <a:gd name="connsiteY4" fmla="*/ 1294704 h 3186701"/>
              <a:gd name="connsiteX5" fmla="*/ 2036266 w 2936139"/>
              <a:gd name="connsiteY5" fmla="*/ 711461 h 3186701"/>
              <a:gd name="connsiteX6" fmla="*/ 1825979 w 2936139"/>
              <a:gd name="connsiteY6" fmla="*/ 3186701 h 3186701"/>
              <a:gd name="connsiteX7" fmla="*/ 1192060 w 2936139"/>
              <a:gd name="connsiteY7" fmla="*/ 1143558 h 3186701"/>
              <a:gd name="connsiteX8" fmla="*/ 1085182 w 2936139"/>
              <a:gd name="connsiteY8" fmla="*/ 2046083 h 3186701"/>
              <a:gd name="connsiteX9" fmla="*/ 918927 w 2936139"/>
              <a:gd name="connsiteY9" fmla="*/ 1666073 h 3186701"/>
              <a:gd name="connsiteX10" fmla="*/ 1103465 w 2936139"/>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897156"/>
              <a:gd name="connsiteY0" fmla="*/ 3168594 h 3173121"/>
              <a:gd name="connsiteX1" fmla="*/ 0 w 2897156"/>
              <a:gd name="connsiteY1" fmla="*/ 1749200 h 3173121"/>
              <a:gd name="connsiteX2" fmla="*/ 449559 w 2897156"/>
              <a:gd name="connsiteY2" fmla="*/ 2009927 h 3173121"/>
              <a:gd name="connsiteX3" fmla="*/ 826277 w 2897156"/>
              <a:gd name="connsiteY3" fmla="*/ 0 h 3173121"/>
              <a:gd name="connsiteX4" fmla="*/ 2084415 w 2897156"/>
              <a:gd name="connsiteY4" fmla="*/ 1294704 h 3173121"/>
              <a:gd name="connsiteX5" fmla="*/ 2081534 w 2897156"/>
              <a:gd name="connsiteY5" fmla="*/ 711461 h 3173121"/>
              <a:gd name="connsiteX6" fmla="*/ 1581537 w 2897156"/>
              <a:gd name="connsiteY6" fmla="*/ 3173121 h 3173121"/>
              <a:gd name="connsiteX7" fmla="*/ 1237328 w 2897156"/>
              <a:gd name="connsiteY7" fmla="*/ 1143558 h 3173121"/>
              <a:gd name="connsiteX8" fmla="*/ 1130450 w 2897156"/>
              <a:gd name="connsiteY8" fmla="*/ 2046083 h 3173121"/>
              <a:gd name="connsiteX9" fmla="*/ 918927 w 2897156"/>
              <a:gd name="connsiteY9" fmla="*/ 1697760 h 3173121"/>
              <a:gd name="connsiteX10" fmla="*/ 1148733 w 2897156"/>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30450 w 2969045"/>
              <a:gd name="connsiteY8" fmla="*/ 2046083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30450 w 2969045"/>
              <a:gd name="connsiteY8" fmla="*/ 2046083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288886 w 2969045"/>
              <a:gd name="connsiteY8" fmla="*/ 2367481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9045" h="3173121">
                <a:moveTo>
                  <a:pt x="1148733" y="3168594"/>
                </a:moveTo>
                <a:cubicBezTo>
                  <a:pt x="-68605" y="2992718"/>
                  <a:pt x="289357" y="2373225"/>
                  <a:pt x="0" y="1749200"/>
                </a:cubicBezTo>
                <a:cubicBezTo>
                  <a:pt x="211718" y="1712379"/>
                  <a:pt x="518500" y="2277611"/>
                  <a:pt x="449559" y="2009927"/>
                </a:cubicBezTo>
                <a:cubicBezTo>
                  <a:pt x="87752" y="952162"/>
                  <a:pt x="1169975" y="921963"/>
                  <a:pt x="826277" y="0"/>
                </a:cubicBezTo>
                <a:cubicBezTo>
                  <a:pt x="1894489" y="60376"/>
                  <a:pt x="1582046" y="1053258"/>
                  <a:pt x="2084415" y="1294704"/>
                </a:cubicBezTo>
                <a:cubicBezTo>
                  <a:pt x="2220765" y="1319082"/>
                  <a:pt x="2384277" y="1207659"/>
                  <a:pt x="2081534" y="711461"/>
                </a:cubicBezTo>
                <a:cubicBezTo>
                  <a:pt x="3844765" y="2025429"/>
                  <a:pt x="2606774" y="3099478"/>
                  <a:pt x="1581537" y="3173121"/>
                </a:cubicBezTo>
                <a:cubicBezTo>
                  <a:pt x="2049242" y="2917586"/>
                  <a:pt x="2204598" y="1824606"/>
                  <a:pt x="1237328" y="1143558"/>
                </a:cubicBezTo>
                <a:cubicBezTo>
                  <a:pt x="1479342" y="1777869"/>
                  <a:pt x="1318476" y="2090782"/>
                  <a:pt x="1162138" y="2408222"/>
                </a:cubicBezTo>
                <a:cubicBezTo>
                  <a:pt x="1159532" y="2246847"/>
                  <a:pt x="1324413" y="1899876"/>
                  <a:pt x="918927" y="1697760"/>
                </a:cubicBezTo>
                <a:cubicBezTo>
                  <a:pt x="1108697" y="2305733"/>
                  <a:pt x="307113" y="2497246"/>
                  <a:pt x="1148733" y="316859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1" name="Rounded Rectangle 25">
            <a:extLst>
              <a:ext uri="{FF2B5EF4-FFF2-40B4-BE49-F238E27FC236}">
                <a16:creationId xmlns:a16="http://schemas.microsoft.com/office/drawing/2014/main" id="{52251A18-A73B-4A26-9FEC-6B831E23205B}"/>
              </a:ext>
            </a:extLst>
          </p:cNvPr>
          <p:cNvSpPr/>
          <p:nvPr/>
        </p:nvSpPr>
        <p:spPr>
          <a:xfrm>
            <a:off x="10972939" y="2640819"/>
            <a:ext cx="586980" cy="430164"/>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2" name="Block Arc 41">
            <a:extLst>
              <a:ext uri="{FF2B5EF4-FFF2-40B4-BE49-F238E27FC236}">
                <a16:creationId xmlns:a16="http://schemas.microsoft.com/office/drawing/2014/main" id="{36DCD789-FED8-401C-8C81-CF9F331DAB6D}"/>
              </a:ext>
            </a:extLst>
          </p:cNvPr>
          <p:cNvSpPr/>
          <p:nvPr/>
        </p:nvSpPr>
        <p:spPr>
          <a:xfrm>
            <a:off x="9454085" y="5654191"/>
            <a:ext cx="563324" cy="570461"/>
          </a:xfrm>
          <a:custGeom>
            <a:avLst/>
            <a:gdLst/>
            <a:ahLst/>
            <a:cxnLst/>
            <a:rect l="l" t="t" r="r" b="b"/>
            <a:pathLst>
              <a:path w="2844151" h="2880180">
                <a:moveTo>
                  <a:pt x="2390187" y="1502145"/>
                </a:moveTo>
                <a:lnTo>
                  <a:pt x="2844151" y="1530794"/>
                </a:lnTo>
                <a:cubicBezTo>
                  <a:pt x="2804784" y="2154619"/>
                  <a:pt x="2367464" y="2681809"/>
                  <a:pt x="1761650" y="2835749"/>
                </a:cubicBezTo>
                <a:cubicBezTo>
                  <a:pt x="1191486" y="2980631"/>
                  <a:pt x="594633" y="2763755"/>
                  <a:pt x="252983" y="2293680"/>
                </a:cubicBezTo>
                <a:lnTo>
                  <a:pt x="102982" y="2380283"/>
                </a:lnTo>
                <a:lnTo>
                  <a:pt x="104524" y="1603708"/>
                </a:lnTo>
                <a:lnTo>
                  <a:pt x="777828" y="1990661"/>
                </a:lnTo>
                <a:lnTo>
                  <a:pt x="648358" y="2065410"/>
                </a:lnTo>
                <a:cubicBezTo>
                  <a:pt x="886760" y="2358087"/>
                  <a:pt x="1276546" y="2489694"/>
                  <a:pt x="1649627" y="2394891"/>
                </a:cubicBezTo>
                <a:cubicBezTo>
                  <a:pt x="2064076" y="2289577"/>
                  <a:pt x="2363256" y="1928916"/>
                  <a:pt x="2390187" y="1502145"/>
                </a:cubicBezTo>
                <a:close/>
                <a:moveTo>
                  <a:pt x="1424249" y="58"/>
                </a:moveTo>
                <a:cubicBezTo>
                  <a:pt x="1880498" y="-4073"/>
                  <a:pt x="2318325" y="209551"/>
                  <a:pt x="2591169" y="586524"/>
                </a:cubicBezTo>
                <a:lnTo>
                  <a:pt x="2741170" y="499921"/>
                </a:lnTo>
                <a:lnTo>
                  <a:pt x="2739628" y="1276497"/>
                </a:lnTo>
                <a:lnTo>
                  <a:pt x="2066324" y="889544"/>
                </a:lnTo>
                <a:lnTo>
                  <a:pt x="2195793" y="814795"/>
                </a:lnTo>
                <a:cubicBezTo>
                  <a:pt x="1957391" y="522118"/>
                  <a:pt x="1567606" y="390511"/>
                  <a:pt x="1194524" y="485313"/>
                </a:cubicBezTo>
                <a:cubicBezTo>
                  <a:pt x="780075" y="590627"/>
                  <a:pt x="480895" y="951288"/>
                  <a:pt x="453964" y="1378059"/>
                </a:cubicBezTo>
                <a:lnTo>
                  <a:pt x="0" y="1349410"/>
                </a:lnTo>
                <a:cubicBezTo>
                  <a:pt x="39367" y="725585"/>
                  <a:pt x="476687" y="198395"/>
                  <a:pt x="1082501" y="44455"/>
                </a:cubicBezTo>
                <a:cubicBezTo>
                  <a:pt x="1196091" y="15591"/>
                  <a:pt x="1310740" y="1086"/>
                  <a:pt x="1424249" y="5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3" name="Round Same Side Corner Rectangle 11">
            <a:extLst>
              <a:ext uri="{FF2B5EF4-FFF2-40B4-BE49-F238E27FC236}">
                <a16:creationId xmlns:a16="http://schemas.microsoft.com/office/drawing/2014/main" id="{AFBCEF67-A3DE-45DE-97FD-374E910A67D8}"/>
              </a:ext>
            </a:extLst>
          </p:cNvPr>
          <p:cNvSpPr/>
          <p:nvPr/>
        </p:nvSpPr>
        <p:spPr>
          <a:xfrm rot="9900000">
            <a:off x="10208910" y="1534987"/>
            <a:ext cx="579867" cy="492485"/>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4" name="Donut 39">
            <a:extLst>
              <a:ext uri="{FF2B5EF4-FFF2-40B4-BE49-F238E27FC236}">
                <a16:creationId xmlns:a16="http://schemas.microsoft.com/office/drawing/2014/main" id="{439297A1-2150-467C-8B3E-08A8C9E0E56F}"/>
              </a:ext>
            </a:extLst>
          </p:cNvPr>
          <p:cNvSpPr/>
          <p:nvPr/>
        </p:nvSpPr>
        <p:spPr>
          <a:xfrm>
            <a:off x="4246301" y="4666128"/>
            <a:ext cx="575536" cy="575536"/>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5" name="Freeform 25">
            <a:extLst>
              <a:ext uri="{FF2B5EF4-FFF2-40B4-BE49-F238E27FC236}">
                <a16:creationId xmlns:a16="http://schemas.microsoft.com/office/drawing/2014/main" id="{115A3EAB-6A86-45ED-8F48-A7797A2D6676}"/>
              </a:ext>
            </a:extLst>
          </p:cNvPr>
          <p:cNvSpPr/>
          <p:nvPr/>
        </p:nvSpPr>
        <p:spPr>
          <a:xfrm>
            <a:off x="8766358" y="3640606"/>
            <a:ext cx="417857" cy="517071"/>
          </a:xfrm>
          <a:custGeom>
            <a:avLst/>
            <a:gdLst>
              <a:gd name="connsiteX0" fmla="*/ 371475 w 1600200"/>
              <a:gd name="connsiteY0" fmla="*/ 0 h 1857375"/>
              <a:gd name="connsiteX1" fmla="*/ 628650 w 1600200"/>
              <a:gd name="connsiteY1" fmla="*/ 523875 h 1857375"/>
              <a:gd name="connsiteX2" fmla="*/ 400050 w 1600200"/>
              <a:gd name="connsiteY2" fmla="*/ 561975 h 1857375"/>
              <a:gd name="connsiteX3" fmla="*/ 1019175 w 1600200"/>
              <a:gd name="connsiteY3" fmla="*/ 1438275 h 1857375"/>
              <a:gd name="connsiteX4" fmla="*/ 1219200 w 1600200"/>
              <a:gd name="connsiteY4" fmla="*/ 1238250 h 1857375"/>
              <a:gd name="connsiteX5" fmla="*/ 1600200 w 1600200"/>
              <a:gd name="connsiteY5" fmla="*/ 1666875 h 1857375"/>
              <a:gd name="connsiteX6" fmla="*/ 1038225 w 1600200"/>
              <a:gd name="connsiteY6" fmla="*/ 1857375 h 1857375"/>
              <a:gd name="connsiteX7" fmla="*/ 0 w 1600200"/>
              <a:gd name="connsiteY7" fmla="*/ 314325 h 1857375"/>
              <a:gd name="connsiteX8" fmla="*/ 371475 w 1600200"/>
              <a:gd name="connsiteY8" fmla="*/ 0 h 1857375"/>
              <a:gd name="connsiteX0" fmla="*/ 371475 w 1600200"/>
              <a:gd name="connsiteY0" fmla="*/ 0 h 1917951"/>
              <a:gd name="connsiteX1" fmla="*/ 628650 w 1600200"/>
              <a:gd name="connsiteY1" fmla="*/ 584451 h 1917951"/>
              <a:gd name="connsiteX2" fmla="*/ 400050 w 1600200"/>
              <a:gd name="connsiteY2" fmla="*/ 622551 h 1917951"/>
              <a:gd name="connsiteX3" fmla="*/ 1019175 w 1600200"/>
              <a:gd name="connsiteY3" fmla="*/ 1498851 h 1917951"/>
              <a:gd name="connsiteX4" fmla="*/ 1219200 w 1600200"/>
              <a:gd name="connsiteY4" fmla="*/ 1298826 h 1917951"/>
              <a:gd name="connsiteX5" fmla="*/ 1600200 w 1600200"/>
              <a:gd name="connsiteY5" fmla="*/ 1727451 h 1917951"/>
              <a:gd name="connsiteX6" fmla="*/ 1038225 w 1600200"/>
              <a:gd name="connsiteY6" fmla="*/ 1917951 h 1917951"/>
              <a:gd name="connsiteX7" fmla="*/ 0 w 1600200"/>
              <a:gd name="connsiteY7" fmla="*/ 374901 h 1917951"/>
              <a:gd name="connsiteX8" fmla="*/ 371475 w 1600200"/>
              <a:gd name="connsiteY8" fmla="*/ 0 h 1917951"/>
              <a:gd name="connsiteX0" fmla="*/ 371475 w 1600200"/>
              <a:gd name="connsiteY0" fmla="*/ 1277 h 1919228"/>
              <a:gd name="connsiteX1" fmla="*/ 628650 w 1600200"/>
              <a:gd name="connsiteY1" fmla="*/ 585728 h 1919228"/>
              <a:gd name="connsiteX2" fmla="*/ 400050 w 1600200"/>
              <a:gd name="connsiteY2" fmla="*/ 623828 h 1919228"/>
              <a:gd name="connsiteX3" fmla="*/ 1019175 w 1600200"/>
              <a:gd name="connsiteY3" fmla="*/ 1500128 h 1919228"/>
              <a:gd name="connsiteX4" fmla="*/ 1219200 w 1600200"/>
              <a:gd name="connsiteY4" fmla="*/ 1300103 h 1919228"/>
              <a:gd name="connsiteX5" fmla="*/ 1600200 w 1600200"/>
              <a:gd name="connsiteY5" fmla="*/ 1728728 h 1919228"/>
              <a:gd name="connsiteX6" fmla="*/ 1038225 w 1600200"/>
              <a:gd name="connsiteY6" fmla="*/ 1919228 h 1919228"/>
              <a:gd name="connsiteX7" fmla="*/ 0 w 1600200"/>
              <a:gd name="connsiteY7" fmla="*/ 376178 h 1919228"/>
              <a:gd name="connsiteX8" fmla="*/ 371475 w 1600200"/>
              <a:gd name="connsiteY8" fmla="*/ 1277 h 1919228"/>
              <a:gd name="connsiteX0" fmla="*/ 371475 w 1600200"/>
              <a:gd name="connsiteY0" fmla="*/ 1277 h 1919228"/>
              <a:gd name="connsiteX1" fmla="*/ 628650 w 1600200"/>
              <a:gd name="connsiteY1" fmla="*/ 585728 h 1919228"/>
              <a:gd name="connsiteX2" fmla="*/ 400050 w 1600200"/>
              <a:gd name="connsiteY2" fmla="*/ 623828 h 1919228"/>
              <a:gd name="connsiteX3" fmla="*/ 1019175 w 1600200"/>
              <a:gd name="connsiteY3" fmla="*/ 1500128 h 1919228"/>
              <a:gd name="connsiteX4" fmla="*/ 1219200 w 1600200"/>
              <a:gd name="connsiteY4" fmla="*/ 1300103 h 1919228"/>
              <a:gd name="connsiteX5" fmla="*/ 1600200 w 1600200"/>
              <a:gd name="connsiteY5" fmla="*/ 1728728 h 1919228"/>
              <a:gd name="connsiteX6" fmla="*/ 1038225 w 1600200"/>
              <a:gd name="connsiteY6" fmla="*/ 1919228 h 1919228"/>
              <a:gd name="connsiteX7" fmla="*/ 0 w 1600200"/>
              <a:gd name="connsiteY7" fmla="*/ 376178 h 1919228"/>
              <a:gd name="connsiteX8" fmla="*/ 371475 w 1600200"/>
              <a:gd name="connsiteY8" fmla="*/ 1277 h 1919228"/>
              <a:gd name="connsiteX0" fmla="*/ 371475 w 1600200"/>
              <a:gd name="connsiteY0" fmla="*/ 1544 h 1919495"/>
              <a:gd name="connsiteX1" fmla="*/ 628650 w 1600200"/>
              <a:gd name="connsiteY1" fmla="*/ 585995 h 1919495"/>
              <a:gd name="connsiteX2" fmla="*/ 400050 w 1600200"/>
              <a:gd name="connsiteY2" fmla="*/ 624095 h 1919495"/>
              <a:gd name="connsiteX3" fmla="*/ 1019175 w 1600200"/>
              <a:gd name="connsiteY3" fmla="*/ 1500395 h 1919495"/>
              <a:gd name="connsiteX4" fmla="*/ 1219200 w 1600200"/>
              <a:gd name="connsiteY4" fmla="*/ 1300370 h 1919495"/>
              <a:gd name="connsiteX5" fmla="*/ 1600200 w 1600200"/>
              <a:gd name="connsiteY5" fmla="*/ 1728995 h 1919495"/>
              <a:gd name="connsiteX6" fmla="*/ 1038225 w 1600200"/>
              <a:gd name="connsiteY6" fmla="*/ 1919495 h 1919495"/>
              <a:gd name="connsiteX7" fmla="*/ 0 w 1600200"/>
              <a:gd name="connsiteY7" fmla="*/ 376445 h 1919495"/>
              <a:gd name="connsiteX8" fmla="*/ 371475 w 1600200"/>
              <a:gd name="connsiteY8" fmla="*/ 1544 h 1919495"/>
              <a:gd name="connsiteX0" fmla="*/ 371475 w 1600200"/>
              <a:gd name="connsiteY0" fmla="*/ 1487 h 1919438"/>
              <a:gd name="connsiteX1" fmla="*/ 568075 w 1600200"/>
              <a:gd name="connsiteY1" fmla="*/ 603245 h 1919438"/>
              <a:gd name="connsiteX2" fmla="*/ 400050 w 1600200"/>
              <a:gd name="connsiteY2" fmla="*/ 624038 h 1919438"/>
              <a:gd name="connsiteX3" fmla="*/ 1019175 w 1600200"/>
              <a:gd name="connsiteY3" fmla="*/ 1500338 h 1919438"/>
              <a:gd name="connsiteX4" fmla="*/ 1219200 w 1600200"/>
              <a:gd name="connsiteY4" fmla="*/ 1300313 h 1919438"/>
              <a:gd name="connsiteX5" fmla="*/ 1600200 w 1600200"/>
              <a:gd name="connsiteY5" fmla="*/ 1728938 h 1919438"/>
              <a:gd name="connsiteX6" fmla="*/ 1038225 w 1600200"/>
              <a:gd name="connsiteY6" fmla="*/ 1919438 h 1919438"/>
              <a:gd name="connsiteX7" fmla="*/ 0 w 1600200"/>
              <a:gd name="connsiteY7" fmla="*/ 376388 h 1919438"/>
              <a:gd name="connsiteX8" fmla="*/ 371475 w 1600200"/>
              <a:gd name="connsiteY8" fmla="*/ 1487 h 1919438"/>
              <a:gd name="connsiteX0" fmla="*/ 371475 w 1600200"/>
              <a:gd name="connsiteY0" fmla="*/ 1032 h 1918983"/>
              <a:gd name="connsiteX1" fmla="*/ 568075 w 1600200"/>
              <a:gd name="connsiteY1" fmla="*/ 602790 h 1918983"/>
              <a:gd name="connsiteX2" fmla="*/ 400050 w 1600200"/>
              <a:gd name="connsiteY2" fmla="*/ 623583 h 1918983"/>
              <a:gd name="connsiteX3" fmla="*/ 1019175 w 1600200"/>
              <a:gd name="connsiteY3" fmla="*/ 1499883 h 1918983"/>
              <a:gd name="connsiteX4" fmla="*/ 1219200 w 1600200"/>
              <a:gd name="connsiteY4" fmla="*/ 1299858 h 1918983"/>
              <a:gd name="connsiteX5" fmla="*/ 1600200 w 1600200"/>
              <a:gd name="connsiteY5" fmla="*/ 1728483 h 1918983"/>
              <a:gd name="connsiteX6" fmla="*/ 1038225 w 1600200"/>
              <a:gd name="connsiteY6" fmla="*/ 1918983 h 1918983"/>
              <a:gd name="connsiteX7" fmla="*/ 0 w 1600200"/>
              <a:gd name="connsiteY7" fmla="*/ 375933 h 1918983"/>
              <a:gd name="connsiteX8" fmla="*/ 371475 w 1600200"/>
              <a:gd name="connsiteY8" fmla="*/ 1032 h 1918983"/>
              <a:gd name="connsiteX0" fmla="*/ 371475 w 1600200"/>
              <a:gd name="connsiteY0" fmla="*/ 1088 h 1919039"/>
              <a:gd name="connsiteX1" fmla="*/ 568075 w 1600200"/>
              <a:gd name="connsiteY1" fmla="*/ 602846 h 1919039"/>
              <a:gd name="connsiteX2" fmla="*/ 400050 w 1600200"/>
              <a:gd name="connsiteY2" fmla="*/ 623639 h 1919039"/>
              <a:gd name="connsiteX3" fmla="*/ 1019175 w 1600200"/>
              <a:gd name="connsiteY3" fmla="*/ 1499939 h 1919039"/>
              <a:gd name="connsiteX4" fmla="*/ 1219200 w 1600200"/>
              <a:gd name="connsiteY4" fmla="*/ 1299914 h 1919039"/>
              <a:gd name="connsiteX5" fmla="*/ 1600200 w 1600200"/>
              <a:gd name="connsiteY5" fmla="*/ 1728539 h 1919039"/>
              <a:gd name="connsiteX6" fmla="*/ 1038225 w 1600200"/>
              <a:gd name="connsiteY6" fmla="*/ 1919039 h 1919039"/>
              <a:gd name="connsiteX7" fmla="*/ 0 w 1600200"/>
              <a:gd name="connsiteY7" fmla="*/ 375989 h 1919039"/>
              <a:gd name="connsiteX8" fmla="*/ 371475 w 1600200"/>
              <a:gd name="connsiteY8" fmla="*/ 1088 h 1919039"/>
              <a:gd name="connsiteX0" fmla="*/ 371475 w 1600200"/>
              <a:gd name="connsiteY0" fmla="*/ 1088 h 1919039"/>
              <a:gd name="connsiteX1" fmla="*/ 568075 w 1600200"/>
              <a:gd name="connsiteY1" fmla="*/ 602846 h 1919039"/>
              <a:gd name="connsiteX2" fmla="*/ 400050 w 1600200"/>
              <a:gd name="connsiteY2" fmla="*/ 623639 h 1919039"/>
              <a:gd name="connsiteX3" fmla="*/ 1019175 w 1600200"/>
              <a:gd name="connsiteY3" fmla="*/ 1499939 h 1919039"/>
              <a:gd name="connsiteX4" fmla="*/ 1219200 w 1600200"/>
              <a:gd name="connsiteY4" fmla="*/ 1299914 h 1919039"/>
              <a:gd name="connsiteX5" fmla="*/ 1600200 w 1600200"/>
              <a:gd name="connsiteY5" fmla="*/ 1728539 h 1919039"/>
              <a:gd name="connsiteX6" fmla="*/ 1038225 w 1600200"/>
              <a:gd name="connsiteY6" fmla="*/ 1919039 h 1919039"/>
              <a:gd name="connsiteX7" fmla="*/ 0 w 1600200"/>
              <a:gd name="connsiteY7" fmla="*/ 375989 h 1919039"/>
              <a:gd name="connsiteX8" fmla="*/ 371475 w 1600200"/>
              <a:gd name="connsiteY8" fmla="*/ 1088 h 1919039"/>
              <a:gd name="connsiteX0" fmla="*/ 371475 w 1600200"/>
              <a:gd name="connsiteY0" fmla="*/ 1118 h 1919069"/>
              <a:gd name="connsiteX1" fmla="*/ 568075 w 1600200"/>
              <a:gd name="connsiteY1" fmla="*/ 602876 h 1919069"/>
              <a:gd name="connsiteX2" fmla="*/ 400050 w 1600200"/>
              <a:gd name="connsiteY2" fmla="*/ 623669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408703 w 1600200"/>
              <a:gd name="connsiteY2" fmla="*/ 643860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59666 w 1600200"/>
              <a:gd name="connsiteY2" fmla="*/ 643860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70138 w 1600200"/>
              <a:gd name="connsiteY3" fmla="*/ 1517276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0522 w 1600200"/>
              <a:gd name="connsiteY3" fmla="*/ 1534584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96099 w 1600200"/>
              <a:gd name="connsiteY3" fmla="*/ 1546122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588662"/>
              <a:gd name="connsiteY0" fmla="*/ 1118 h 1919069"/>
              <a:gd name="connsiteX1" fmla="*/ 568075 w 1588662"/>
              <a:gd name="connsiteY1" fmla="*/ 602876 h 1919069"/>
              <a:gd name="connsiteX2" fmla="*/ 374089 w 1588662"/>
              <a:gd name="connsiteY2" fmla="*/ 646744 h 1919069"/>
              <a:gd name="connsiteX3" fmla="*/ 987445 w 1588662"/>
              <a:gd name="connsiteY3" fmla="*/ 1528815 h 1919069"/>
              <a:gd name="connsiteX4" fmla="*/ 1173048 w 1588662"/>
              <a:gd name="connsiteY4" fmla="*/ 1311482 h 1919069"/>
              <a:gd name="connsiteX5" fmla="*/ 1588662 w 1588662"/>
              <a:gd name="connsiteY5" fmla="*/ 1699723 h 1919069"/>
              <a:gd name="connsiteX6" fmla="*/ 1038225 w 1588662"/>
              <a:gd name="connsiteY6" fmla="*/ 1919069 h 1919069"/>
              <a:gd name="connsiteX7" fmla="*/ 0 w 1588662"/>
              <a:gd name="connsiteY7" fmla="*/ 376019 h 1919069"/>
              <a:gd name="connsiteX8" fmla="*/ 371475 w 1588662"/>
              <a:gd name="connsiteY8" fmla="*/ 1118 h 1919069"/>
              <a:gd name="connsiteX0" fmla="*/ 371475 w 1600166"/>
              <a:gd name="connsiteY0" fmla="*/ 1118 h 1919069"/>
              <a:gd name="connsiteX1" fmla="*/ 568075 w 1600166"/>
              <a:gd name="connsiteY1" fmla="*/ 602876 h 1919069"/>
              <a:gd name="connsiteX2" fmla="*/ 374089 w 1600166"/>
              <a:gd name="connsiteY2" fmla="*/ 646744 h 1919069"/>
              <a:gd name="connsiteX3" fmla="*/ 987445 w 1600166"/>
              <a:gd name="connsiteY3" fmla="*/ 1528815 h 1919069"/>
              <a:gd name="connsiteX4" fmla="*/ 1173048 w 1600166"/>
              <a:gd name="connsiteY4" fmla="*/ 1311482 h 1919069"/>
              <a:gd name="connsiteX5" fmla="*/ 1588662 w 1600166"/>
              <a:gd name="connsiteY5" fmla="*/ 1699723 h 1919069"/>
              <a:gd name="connsiteX6" fmla="*/ 1038225 w 1600166"/>
              <a:gd name="connsiteY6" fmla="*/ 1919069 h 1919069"/>
              <a:gd name="connsiteX7" fmla="*/ 0 w 1600166"/>
              <a:gd name="connsiteY7" fmla="*/ 376019 h 1919069"/>
              <a:gd name="connsiteX8" fmla="*/ 371475 w 1600166"/>
              <a:gd name="connsiteY8" fmla="*/ 1118 h 1919069"/>
              <a:gd name="connsiteX0" fmla="*/ 371475 w 1600166"/>
              <a:gd name="connsiteY0" fmla="*/ 1118 h 1919069"/>
              <a:gd name="connsiteX1" fmla="*/ 568075 w 1600166"/>
              <a:gd name="connsiteY1" fmla="*/ 602876 h 1919069"/>
              <a:gd name="connsiteX2" fmla="*/ 374089 w 1600166"/>
              <a:gd name="connsiteY2" fmla="*/ 646744 h 1919069"/>
              <a:gd name="connsiteX3" fmla="*/ 987445 w 1600166"/>
              <a:gd name="connsiteY3" fmla="*/ 1528815 h 1919069"/>
              <a:gd name="connsiteX4" fmla="*/ 1173048 w 1600166"/>
              <a:gd name="connsiteY4" fmla="*/ 1311482 h 1919069"/>
              <a:gd name="connsiteX5" fmla="*/ 1588662 w 1600166"/>
              <a:gd name="connsiteY5" fmla="*/ 1699723 h 1919069"/>
              <a:gd name="connsiteX6" fmla="*/ 1038225 w 1600166"/>
              <a:gd name="connsiteY6" fmla="*/ 1919069 h 1919069"/>
              <a:gd name="connsiteX7" fmla="*/ 0 w 1600166"/>
              <a:gd name="connsiteY7" fmla="*/ 376019 h 1919069"/>
              <a:gd name="connsiteX8" fmla="*/ 371475 w 1600166"/>
              <a:gd name="connsiteY8" fmla="*/ 1118 h 1919069"/>
              <a:gd name="connsiteX0" fmla="*/ 371475 w 1596260"/>
              <a:gd name="connsiteY0" fmla="*/ 1118 h 1919069"/>
              <a:gd name="connsiteX1" fmla="*/ 568075 w 1596260"/>
              <a:gd name="connsiteY1" fmla="*/ 602876 h 1919069"/>
              <a:gd name="connsiteX2" fmla="*/ 374089 w 1596260"/>
              <a:gd name="connsiteY2" fmla="*/ 646744 h 1919069"/>
              <a:gd name="connsiteX3" fmla="*/ 987445 w 1596260"/>
              <a:gd name="connsiteY3" fmla="*/ 1528815 h 1919069"/>
              <a:gd name="connsiteX4" fmla="*/ 1173048 w 1596260"/>
              <a:gd name="connsiteY4" fmla="*/ 1311482 h 1919069"/>
              <a:gd name="connsiteX5" fmla="*/ 1588662 w 1596260"/>
              <a:gd name="connsiteY5" fmla="*/ 1699723 h 1919069"/>
              <a:gd name="connsiteX6" fmla="*/ 1038225 w 1596260"/>
              <a:gd name="connsiteY6" fmla="*/ 1919069 h 1919069"/>
              <a:gd name="connsiteX7" fmla="*/ 0 w 1596260"/>
              <a:gd name="connsiteY7" fmla="*/ 376019 h 1919069"/>
              <a:gd name="connsiteX8" fmla="*/ 371475 w 1596260"/>
              <a:gd name="connsiteY8" fmla="*/ 1118 h 1919069"/>
              <a:gd name="connsiteX0" fmla="*/ 371475 w 1596260"/>
              <a:gd name="connsiteY0" fmla="*/ 1118 h 1919069"/>
              <a:gd name="connsiteX1" fmla="*/ 568075 w 1596260"/>
              <a:gd name="connsiteY1" fmla="*/ 602876 h 1919069"/>
              <a:gd name="connsiteX2" fmla="*/ 374089 w 1596260"/>
              <a:gd name="connsiteY2" fmla="*/ 646744 h 1919069"/>
              <a:gd name="connsiteX3" fmla="*/ 987445 w 1596260"/>
              <a:gd name="connsiteY3" fmla="*/ 1528815 h 1919069"/>
              <a:gd name="connsiteX4" fmla="*/ 1173048 w 1596260"/>
              <a:gd name="connsiteY4" fmla="*/ 1311482 h 1919069"/>
              <a:gd name="connsiteX5" fmla="*/ 1588662 w 1596260"/>
              <a:gd name="connsiteY5" fmla="*/ 1699723 h 1919069"/>
              <a:gd name="connsiteX6" fmla="*/ 1038225 w 1596260"/>
              <a:gd name="connsiteY6" fmla="*/ 1919069 h 1919069"/>
              <a:gd name="connsiteX7" fmla="*/ 0 w 1596260"/>
              <a:gd name="connsiteY7" fmla="*/ 376019 h 1919069"/>
              <a:gd name="connsiteX8" fmla="*/ 371475 w 1596260"/>
              <a:gd name="connsiteY8" fmla="*/ 1118 h 1919069"/>
              <a:gd name="connsiteX0" fmla="*/ 371475 w 1596260"/>
              <a:gd name="connsiteY0" fmla="*/ 1118 h 1946976"/>
              <a:gd name="connsiteX1" fmla="*/ 568075 w 1596260"/>
              <a:gd name="connsiteY1" fmla="*/ 602876 h 1946976"/>
              <a:gd name="connsiteX2" fmla="*/ 374089 w 1596260"/>
              <a:gd name="connsiteY2" fmla="*/ 646744 h 1946976"/>
              <a:gd name="connsiteX3" fmla="*/ 987445 w 1596260"/>
              <a:gd name="connsiteY3" fmla="*/ 1528815 h 1946976"/>
              <a:gd name="connsiteX4" fmla="*/ 1173048 w 1596260"/>
              <a:gd name="connsiteY4" fmla="*/ 1311482 h 1946976"/>
              <a:gd name="connsiteX5" fmla="*/ 1588662 w 1596260"/>
              <a:gd name="connsiteY5" fmla="*/ 1699723 h 1946976"/>
              <a:gd name="connsiteX6" fmla="*/ 1038225 w 1596260"/>
              <a:gd name="connsiteY6" fmla="*/ 1919069 h 1946976"/>
              <a:gd name="connsiteX7" fmla="*/ 0 w 1596260"/>
              <a:gd name="connsiteY7" fmla="*/ 376019 h 1946976"/>
              <a:gd name="connsiteX8" fmla="*/ 371475 w 1596260"/>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33976 w 1558761"/>
              <a:gd name="connsiteY0" fmla="*/ 1118 h 1946976"/>
              <a:gd name="connsiteX1" fmla="*/ 530576 w 1558761"/>
              <a:gd name="connsiteY1" fmla="*/ 602876 h 1946976"/>
              <a:gd name="connsiteX2" fmla="*/ 336590 w 1558761"/>
              <a:gd name="connsiteY2" fmla="*/ 646744 h 1946976"/>
              <a:gd name="connsiteX3" fmla="*/ 949946 w 1558761"/>
              <a:gd name="connsiteY3" fmla="*/ 1528815 h 1946976"/>
              <a:gd name="connsiteX4" fmla="*/ 1135549 w 1558761"/>
              <a:gd name="connsiteY4" fmla="*/ 1311482 h 1946976"/>
              <a:gd name="connsiteX5" fmla="*/ 1551163 w 1558761"/>
              <a:gd name="connsiteY5" fmla="*/ 1699723 h 1946976"/>
              <a:gd name="connsiteX6" fmla="*/ 1000726 w 1558761"/>
              <a:gd name="connsiteY6" fmla="*/ 1919069 h 1946976"/>
              <a:gd name="connsiteX7" fmla="*/ 0 w 1558761"/>
              <a:gd name="connsiteY7" fmla="*/ 390441 h 1946976"/>
              <a:gd name="connsiteX8" fmla="*/ 333976 w 1558761"/>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44260 w 1560662"/>
              <a:gd name="connsiteY2" fmla="*/ 655398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96 h 1946054"/>
              <a:gd name="connsiteX1" fmla="*/ 532477 w 1560662"/>
              <a:gd name="connsiteY1" fmla="*/ 601954 h 1946054"/>
              <a:gd name="connsiteX2" fmla="*/ 344260 w 1560662"/>
              <a:gd name="connsiteY2" fmla="*/ 654476 h 1946054"/>
              <a:gd name="connsiteX3" fmla="*/ 951847 w 1560662"/>
              <a:gd name="connsiteY3" fmla="*/ 1527893 h 1946054"/>
              <a:gd name="connsiteX4" fmla="*/ 1137450 w 1560662"/>
              <a:gd name="connsiteY4" fmla="*/ 1310560 h 1946054"/>
              <a:gd name="connsiteX5" fmla="*/ 1553064 w 1560662"/>
              <a:gd name="connsiteY5" fmla="*/ 1698801 h 1946054"/>
              <a:gd name="connsiteX6" fmla="*/ 1002627 w 1560662"/>
              <a:gd name="connsiteY6" fmla="*/ 1918147 h 1946054"/>
              <a:gd name="connsiteX7" fmla="*/ 1901 w 1560662"/>
              <a:gd name="connsiteY7" fmla="*/ 389519 h 1946054"/>
              <a:gd name="connsiteX8" fmla="*/ 335877 w 1560662"/>
              <a:gd name="connsiteY8" fmla="*/ 196 h 1946054"/>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5431"/>
              <a:gd name="connsiteY0" fmla="*/ 199 h 1937121"/>
              <a:gd name="connsiteX1" fmla="*/ 532477 w 1565431"/>
              <a:gd name="connsiteY1" fmla="*/ 593021 h 1937121"/>
              <a:gd name="connsiteX2" fmla="*/ 344260 w 1565431"/>
              <a:gd name="connsiteY2" fmla="*/ 645543 h 1937121"/>
              <a:gd name="connsiteX3" fmla="*/ 951847 w 1565431"/>
              <a:gd name="connsiteY3" fmla="*/ 1518960 h 1937121"/>
              <a:gd name="connsiteX4" fmla="*/ 1137450 w 1565431"/>
              <a:gd name="connsiteY4" fmla="*/ 1301627 h 1937121"/>
              <a:gd name="connsiteX5" fmla="*/ 1553064 w 1565431"/>
              <a:gd name="connsiteY5" fmla="*/ 1689868 h 1937121"/>
              <a:gd name="connsiteX6" fmla="*/ 1002627 w 1565431"/>
              <a:gd name="connsiteY6" fmla="*/ 1909214 h 1937121"/>
              <a:gd name="connsiteX7" fmla="*/ 1901 w 1565431"/>
              <a:gd name="connsiteY7" fmla="*/ 380586 h 1937121"/>
              <a:gd name="connsiteX8" fmla="*/ 332898 w 1565431"/>
              <a:gd name="connsiteY8" fmla="*/ 199 h 1937121"/>
              <a:gd name="connsiteX0" fmla="*/ 332898 w 1565431"/>
              <a:gd name="connsiteY0" fmla="*/ 199 h 1937121"/>
              <a:gd name="connsiteX1" fmla="*/ 532477 w 1565431"/>
              <a:gd name="connsiteY1" fmla="*/ 593021 h 1937121"/>
              <a:gd name="connsiteX2" fmla="*/ 344260 w 1565431"/>
              <a:gd name="connsiteY2" fmla="*/ 645543 h 1937121"/>
              <a:gd name="connsiteX3" fmla="*/ 951847 w 1565431"/>
              <a:gd name="connsiteY3" fmla="*/ 1518960 h 1937121"/>
              <a:gd name="connsiteX4" fmla="*/ 1137450 w 1565431"/>
              <a:gd name="connsiteY4" fmla="*/ 1301627 h 1937121"/>
              <a:gd name="connsiteX5" fmla="*/ 1553064 w 1565431"/>
              <a:gd name="connsiteY5" fmla="*/ 1689868 h 1937121"/>
              <a:gd name="connsiteX6" fmla="*/ 1002627 w 1565431"/>
              <a:gd name="connsiteY6" fmla="*/ 1909214 h 1937121"/>
              <a:gd name="connsiteX7" fmla="*/ 1901 w 1565431"/>
              <a:gd name="connsiteY7" fmla="*/ 380586 h 1937121"/>
              <a:gd name="connsiteX8" fmla="*/ 332898 w 1565431"/>
              <a:gd name="connsiteY8" fmla="*/ 199 h 193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5431" h="1937121">
                <a:moveTo>
                  <a:pt x="332898" y="199"/>
                </a:moveTo>
                <a:cubicBezTo>
                  <a:pt x="480797" y="-12106"/>
                  <a:pt x="712130" y="551085"/>
                  <a:pt x="532477" y="593021"/>
                </a:cubicBezTo>
                <a:lnTo>
                  <a:pt x="344260" y="645543"/>
                </a:lnTo>
                <a:cubicBezTo>
                  <a:pt x="475639" y="1163599"/>
                  <a:pt x="690666" y="1300897"/>
                  <a:pt x="951847" y="1518960"/>
                </a:cubicBezTo>
                <a:cubicBezTo>
                  <a:pt x="1003138" y="1396518"/>
                  <a:pt x="1042046" y="1291100"/>
                  <a:pt x="1137450" y="1301627"/>
                </a:cubicBezTo>
                <a:cubicBezTo>
                  <a:pt x="1276950" y="1299313"/>
                  <a:pt x="1636332" y="1564228"/>
                  <a:pt x="1553064" y="1689868"/>
                </a:cubicBezTo>
                <a:cubicBezTo>
                  <a:pt x="1389777" y="1941825"/>
                  <a:pt x="1145722" y="1971673"/>
                  <a:pt x="1002627" y="1909214"/>
                </a:cubicBezTo>
                <a:cubicBezTo>
                  <a:pt x="545977" y="1690048"/>
                  <a:pt x="-37590" y="1110316"/>
                  <a:pt x="1901" y="380586"/>
                </a:cubicBezTo>
                <a:cubicBezTo>
                  <a:pt x="36305" y="148891"/>
                  <a:pt x="133416" y="23363"/>
                  <a:pt x="332898" y="19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6" name="Rectangle 36">
            <a:extLst>
              <a:ext uri="{FF2B5EF4-FFF2-40B4-BE49-F238E27FC236}">
                <a16:creationId xmlns:a16="http://schemas.microsoft.com/office/drawing/2014/main" id="{11A06711-0A15-47E5-AAA2-F0E6DC05BD1B}"/>
              </a:ext>
            </a:extLst>
          </p:cNvPr>
          <p:cNvSpPr/>
          <p:nvPr/>
        </p:nvSpPr>
        <p:spPr>
          <a:xfrm>
            <a:off x="5164740" y="4708915"/>
            <a:ext cx="586136" cy="489963"/>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7" name="Rounded Rectangle 27">
            <a:extLst>
              <a:ext uri="{FF2B5EF4-FFF2-40B4-BE49-F238E27FC236}">
                <a16:creationId xmlns:a16="http://schemas.microsoft.com/office/drawing/2014/main" id="{7A5ED58F-9964-4886-8BFC-E301F23293AB}"/>
              </a:ext>
            </a:extLst>
          </p:cNvPr>
          <p:cNvSpPr/>
          <p:nvPr/>
        </p:nvSpPr>
        <p:spPr>
          <a:xfrm>
            <a:off x="8316455" y="1548746"/>
            <a:ext cx="605315" cy="464964"/>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8" name="Rounded Rectangle 7">
            <a:extLst>
              <a:ext uri="{FF2B5EF4-FFF2-40B4-BE49-F238E27FC236}">
                <a16:creationId xmlns:a16="http://schemas.microsoft.com/office/drawing/2014/main" id="{7D6C3C70-FD86-419A-8B89-365FC328FB88}"/>
              </a:ext>
            </a:extLst>
          </p:cNvPr>
          <p:cNvSpPr/>
          <p:nvPr/>
        </p:nvSpPr>
        <p:spPr>
          <a:xfrm>
            <a:off x="9257631" y="1515680"/>
            <a:ext cx="615416" cy="531098"/>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9" name="Chord 15">
            <a:extLst>
              <a:ext uri="{FF2B5EF4-FFF2-40B4-BE49-F238E27FC236}">
                <a16:creationId xmlns:a16="http://schemas.microsoft.com/office/drawing/2014/main" id="{42E9D490-3DD3-4F66-B124-FE910E0FACBF}"/>
              </a:ext>
            </a:extLst>
          </p:cNvPr>
          <p:cNvSpPr/>
          <p:nvPr/>
        </p:nvSpPr>
        <p:spPr>
          <a:xfrm>
            <a:off x="11124640" y="1472088"/>
            <a:ext cx="283580" cy="618280"/>
          </a:xfrm>
          <a:custGeom>
            <a:avLst/>
            <a:gdLst/>
            <a:ahLst/>
            <a:cxnLst/>
            <a:rect l="l" t="t" r="r" b="b"/>
            <a:pathLst>
              <a:path w="1492970" h="3255081">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0" name="Rectangle 16">
            <a:extLst>
              <a:ext uri="{FF2B5EF4-FFF2-40B4-BE49-F238E27FC236}">
                <a16:creationId xmlns:a16="http://schemas.microsoft.com/office/drawing/2014/main" id="{F1978DC7-2159-40E0-A5D4-88F414868797}"/>
              </a:ext>
            </a:extLst>
          </p:cNvPr>
          <p:cNvSpPr/>
          <p:nvPr/>
        </p:nvSpPr>
        <p:spPr>
          <a:xfrm>
            <a:off x="6093780" y="4751666"/>
            <a:ext cx="615416" cy="404460"/>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1" name="Rounded Rectangle 6">
            <a:extLst>
              <a:ext uri="{FF2B5EF4-FFF2-40B4-BE49-F238E27FC236}">
                <a16:creationId xmlns:a16="http://schemas.microsoft.com/office/drawing/2014/main" id="{48E90455-C4C4-4792-86FF-218C5EFE04F0}"/>
              </a:ext>
            </a:extLst>
          </p:cNvPr>
          <p:cNvSpPr/>
          <p:nvPr/>
        </p:nvSpPr>
        <p:spPr>
          <a:xfrm>
            <a:off x="5137072"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2" name="Rounded Rectangle 6">
            <a:extLst>
              <a:ext uri="{FF2B5EF4-FFF2-40B4-BE49-F238E27FC236}">
                <a16:creationId xmlns:a16="http://schemas.microsoft.com/office/drawing/2014/main" id="{8329069E-6F6C-4466-BEA3-223D7C56FECC}"/>
              </a:ext>
            </a:extLst>
          </p:cNvPr>
          <p:cNvSpPr/>
          <p:nvPr/>
        </p:nvSpPr>
        <p:spPr>
          <a:xfrm>
            <a:off x="6044394"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3" name="Rounded Rectangle 6">
            <a:extLst>
              <a:ext uri="{FF2B5EF4-FFF2-40B4-BE49-F238E27FC236}">
                <a16:creationId xmlns:a16="http://schemas.microsoft.com/office/drawing/2014/main" id="{740CC869-4793-4E41-A92A-FDB14A2B194C}"/>
              </a:ext>
            </a:extLst>
          </p:cNvPr>
          <p:cNvSpPr/>
          <p:nvPr/>
        </p:nvSpPr>
        <p:spPr>
          <a:xfrm>
            <a:off x="6951716"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1584648" y="234376"/>
                </a:moveTo>
                <a:lnTo>
                  <a:pt x="2088704" y="234376"/>
                </a:lnTo>
                <a:lnTo>
                  <a:pt x="2088704" y="1314376"/>
                </a:lnTo>
                <a:lnTo>
                  <a:pt x="1584648" y="1314376"/>
                </a:ln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4" name="Rounded Rectangle 6">
            <a:extLst>
              <a:ext uri="{FF2B5EF4-FFF2-40B4-BE49-F238E27FC236}">
                <a16:creationId xmlns:a16="http://schemas.microsoft.com/office/drawing/2014/main" id="{17C1EAE2-459E-491D-81FC-F8924F353B13}"/>
              </a:ext>
            </a:extLst>
          </p:cNvPr>
          <p:cNvSpPr/>
          <p:nvPr/>
        </p:nvSpPr>
        <p:spPr>
          <a:xfrm>
            <a:off x="7859036"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2240385" y="234376"/>
                </a:moveTo>
                <a:lnTo>
                  <a:pt x="2744441" y="234376"/>
                </a:lnTo>
                <a:lnTo>
                  <a:pt x="2744441" y="1314376"/>
                </a:lnTo>
                <a:lnTo>
                  <a:pt x="2240385" y="1314376"/>
                </a:lnTo>
                <a:close/>
                <a:moveTo>
                  <a:pt x="1584648" y="234376"/>
                </a:moveTo>
                <a:lnTo>
                  <a:pt x="2088704" y="234376"/>
                </a:lnTo>
                <a:lnTo>
                  <a:pt x="2088704" y="1314376"/>
                </a:lnTo>
                <a:lnTo>
                  <a:pt x="1584648" y="1314376"/>
                </a:ln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5" name="Teardrop 6">
            <a:extLst>
              <a:ext uri="{FF2B5EF4-FFF2-40B4-BE49-F238E27FC236}">
                <a16:creationId xmlns:a16="http://schemas.microsoft.com/office/drawing/2014/main" id="{3FF8E6D1-A5CA-4857-BFE4-E947E4F2F934}"/>
              </a:ext>
            </a:extLst>
          </p:cNvPr>
          <p:cNvSpPr/>
          <p:nvPr/>
        </p:nvSpPr>
        <p:spPr>
          <a:xfrm rot="8100000">
            <a:off x="11057693" y="3690402"/>
            <a:ext cx="417475" cy="417476"/>
          </a:xfrm>
          <a:custGeom>
            <a:avLst/>
            <a:gdLst/>
            <a:ahLst/>
            <a:cxnLst/>
            <a:rect l="l" t="t" r="r" b="b"/>
            <a:pathLst>
              <a:path w="2483832" h="2483835">
                <a:moveTo>
                  <a:pt x="657616" y="1826218"/>
                </a:moveTo>
                <a:cubicBezTo>
                  <a:pt x="806520" y="1975122"/>
                  <a:pt x="1047940" y="1975122"/>
                  <a:pt x="1196844" y="1826218"/>
                </a:cubicBezTo>
                <a:cubicBezTo>
                  <a:pt x="1345748" y="1677314"/>
                  <a:pt x="1345748" y="1435894"/>
                  <a:pt x="1196844" y="1286990"/>
                </a:cubicBezTo>
                <a:cubicBezTo>
                  <a:pt x="1047940" y="1138086"/>
                  <a:pt x="806520" y="1138086"/>
                  <a:pt x="657616" y="1286990"/>
                </a:cubicBezTo>
                <a:cubicBezTo>
                  <a:pt x="508712" y="1435894"/>
                  <a:pt x="508712" y="1677314"/>
                  <a:pt x="657616" y="1826218"/>
                </a:cubicBezTo>
                <a:close/>
                <a:moveTo>
                  <a:pt x="293335" y="2190500"/>
                </a:moveTo>
                <a:cubicBezTo>
                  <a:pt x="112098" y="2009262"/>
                  <a:pt x="0" y="1758885"/>
                  <a:pt x="0" y="1482325"/>
                </a:cubicBezTo>
                <a:cubicBezTo>
                  <a:pt x="0" y="929206"/>
                  <a:pt x="459290" y="590078"/>
                  <a:pt x="1001509" y="480815"/>
                </a:cubicBezTo>
                <a:cubicBezTo>
                  <a:pt x="1569704" y="366317"/>
                  <a:pt x="1861757" y="259925"/>
                  <a:pt x="2483832" y="0"/>
                </a:cubicBezTo>
                <a:cubicBezTo>
                  <a:pt x="2230640" y="682694"/>
                  <a:pt x="2130986" y="873716"/>
                  <a:pt x="2003018" y="1482325"/>
                </a:cubicBezTo>
                <a:cubicBezTo>
                  <a:pt x="1901990" y="2042180"/>
                  <a:pt x="1554627" y="2483835"/>
                  <a:pt x="1001509" y="2483835"/>
                </a:cubicBezTo>
                <a:cubicBezTo>
                  <a:pt x="724950" y="2483835"/>
                  <a:pt x="474573" y="2371737"/>
                  <a:pt x="293335" y="21905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6" name="Donut 24">
            <a:extLst>
              <a:ext uri="{FF2B5EF4-FFF2-40B4-BE49-F238E27FC236}">
                <a16:creationId xmlns:a16="http://schemas.microsoft.com/office/drawing/2014/main" id="{2358F6B7-5407-478C-BBCE-24DB33354B70}"/>
              </a:ext>
            </a:extLst>
          </p:cNvPr>
          <p:cNvSpPr/>
          <p:nvPr/>
        </p:nvSpPr>
        <p:spPr>
          <a:xfrm>
            <a:off x="5773604" y="2544635"/>
            <a:ext cx="617508" cy="622535"/>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77" name="Chord 38">
            <a:extLst>
              <a:ext uri="{FF2B5EF4-FFF2-40B4-BE49-F238E27FC236}">
                <a16:creationId xmlns:a16="http://schemas.microsoft.com/office/drawing/2014/main" id="{284AD387-FD7A-4FAE-86E7-99768FD2F34F}"/>
              </a:ext>
            </a:extLst>
          </p:cNvPr>
          <p:cNvSpPr/>
          <p:nvPr/>
        </p:nvSpPr>
        <p:spPr>
          <a:xfrm>
            <a:off x="6733448" y="2544108"/>
            <a:ext cx="484927" cy="623588"/>
          </a:xfrm>
          <a:custGeom>
            <a:avLst/>
            <a:gdLst/>
            <a:ahLst/>
            <a:cxnLst/>
            <a:rect l="l" t="t" r="r" b="b"/>
            <a:pathLst>
              <a:path w="2519554" h="3240000">
                <a:moveTo>
                  <a:pt x="1259778" y="0"/>
                </a:moveTo>
                <a:cubicBezTo>
                  <a:pt x="1299543" y="0"/>
                  <a:pt x="1331778" y="32235"/>
                  <a:pt x="1331778" y="72000"/>
                </a:cubicBezTo>
                <a:lnTo>
                  <a:pt x="1331778" y="292696"/>
                </a:lnTo>
                <a:cubicBezTo>
                  <a:pt x="1526887" y="301316"/>
                  <a:pt x="1719796" y="357828"/>
                  <a:pt x="1894309" y="459601"/>
                </a:cubicBezTo>
                <a:cubicBezTo>
                  <a:pt x="2284331" y="687055"/>
                  <a:pt x="2522839" y="1105809"/>
                  <a:pt x="2519520" y="1557297"/>
                </a:cubicBezTo>
                <a:lnTo>
                  <a:pt x="2509882" y="1557270"/>
                </a:lnTo>
                <a:cubicBezTo>
                  <a:pt x="2413806" y="1435449"/>
                  <a:pt x="2264527" y="1358626"/>
                  <a:pt x="2097304" y="1358626"/>
                </a:cubicBezTo>
                <a:cubicBezTo>
                  <a:pt x="1931567" y="1358626"/>
                  <a:pt x="1783455" y="1434091"/>
                  <a:pt x="1688484" y="1554913"/>
                </a:cubicBezTo>
                <a:lnTo>
                  <a:pt x="1657888" y="1554825"/>
                </a:lnTo>
                <a:cubicBezTo>
                  <a:pt x="1579123" y="1454657"/>
                  <a:pt x="1463823" y="1385682"/>
                  <a:pt x="1331778" y="1368008"/>
                </a:cubicBezTo>
                <a:lnTo>
                  <a:pt x="1331778" y="2507895"/>
                </a:lnTo>
                <a:lnTo>
                  <a:pt x="1356113" y="2507895"/>
                </a:lnTo>
                <a:lnTo>
                  <a:pt x="1356113" y="2868215"/>
                </a:lnTo>
                <a:lnTo>
                  <a:pt x="1353558" y="2868215"/>
                </a:lnTo>
                <a:cubicBezTo>
                  <a:pt x="1347515" y="3074779"/>
                  <a:pt x="1177830" y="3240000"/>
                  <a:pt x="969556" y="3240000"/>
                </a:cubicBezTo>
                <a:cubicBezTo>
                  <a:pt x="759529" y="3240000"/>
                  <a:pt x="588743" y="3071985"/>
                  <a:pt x="585029" y="2863014"/>
                </a:cubicBezTo>
                <a:cubicBezTo>
                  <a:pt x="584214" y="2861474"/>
                  <a:pt x="584183" y="2859896"/>
                  <a:pt x="584183" y="2858310"/>
                </a:cubicBezTo>
                <a:lnTo>
                  <a:pt x="584422" y="2856985"/>
                </a:lnTo>
                <a:cubicBezTo>
                  <a:pt x="584186" y="2856201"/>
                  <a:pt x="584184" y="2855415"/>
                  <a:pt x="584184" y="2854628"/>
                </a:cubicBezTo>
                <a:lnTo>
                  <a:pt x="584846" y="2854628"/>
                </a:lnTo>
                <a:cubicBezTo>
                  <a:pt x="585977" y="2797047"/>
                  <a:pt x="628115" y="2750982"/>
                  <a:pt x="679843" y="2750982"/>
                </a:cubicBezTo>
                <a:cubicBezTo>
                  <a:pt x="731571" y="2750982"/>
                  <a:pt x="773709" y="2797047"/>
                  <a:pt x="774841" y="2854628"/>
                </a:cubicBezTo>
                <a:lnTo>
                  <a:pt x="776870" y="2854628"/>
                </a:lnTo>
                <a:cubicBezTo>
                  <a:pt x="776870" y="2961046"/>
                  <a:pt x="863138" y="3047314"/>
                  <a:pt x="969556" y="3047314"/>
                </a:cubicBezTo>
                <a:cubicBezTo>
                  <a:pt x="1075974" y="3047314"/>
                  <a:pt x="1162242" y="2961046"/>
                  <a:pt x="1162242" y="2854628"/>
                </a:cubicBezTo>
                <a:lnTo>
                  <a:pt x="1163439" y="2854628"/>
                </a:lnTo>
                <a:lnTo>
                  <a:pt x="1163439" y="2507895"/>
                </a:lnTo>
                <a:lnTo>
                  <a:pt x="1187778" y="2507895"/>
                </a:lnTo>
                <a:lnTo>
                  <a:pt x="1187778" y="1365548"/>
                </a:lnTo>
                <a:cubicBezTo>
                  <a:pt x="1048083" y="1378241"/>
                  <a:pt x="925400" y="1448176"/>
                  <a:pt x="842602" y="1552487"/>
                </a:cubicBezTo>
                <a:lnTo>
                  <a:pt x="807450" y="1552386"/>
                </a:lnTo>
                <a:cubicBezTo>
                  <a:pt x="712615" y="1432960"/>
                  <a:pt x="565486" y="1358626"/>
                  <a:pt x="400996" y="1358626"/>
                </a:cubicBezTo>
                <a:cubicBezTo>
                  <a:pt x="240343" y="1358626"/>
                  <a:pt x="96251" y="1429532"/>
                  <a:pt x="0" y="1543232"/>
                </a:cubicBezTo>
                <a:cubicBezTo>
                  <a:pt x="1264" y="1094357"/>
                  <a:pt x="241710" y="680052"/>
                  <a:pt x="631054" y="455977"/>
                </a:cubicBezTo>
                <a:cubicBezTo>
                  <a:pt x="804121" y="356374"/>
                  <a:pt x="994908" y="301092"/>
                  <a:pt x="1187778" y="292721"/>
                </a:cubicBezTo>
                <a:lnTo>
                  <a:pt x="1187778" y="72000"/>
                </a:lnTo>
                <a:cubicBezTo>
                  <a:pt x="1187778" y="32235"/>
                  <a:pt x="1220013" y="0"/>
                  <a:pt x="125977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Heart 38">
            <a:extLst>
              <a:ext uri="{FF2B5EF4-FFF2-40B4-BE49-F238E27FC236}">
                <a16:creationId xmlns:a16="http://schemas.microsoft.com/office/drawing/2014/main" id="{07191768-391A-445C-9738-68FC969D5D3B}"/>
              </a:ext>
            </a:extLst>
          </p:cNvPr>
          <p:cNvSpPr/>
          <p:nvPr/>
        </p:nvSpPr>
        <p:spPr>
          <a:xfrm>
            <a:off x="7436317" y="1509092"/>
            <a:ext cx="544275" cy="544275"/>
          </a:xfrm>
          <a:prstGeom prst="hear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Round Same Side Corner Rectangle 19">
            <a:extLst>
              <a:ext uri="{FF2B5EF4-FFF2-40B4-BE49-F238E27FC236}">
                <a16:creationId xmlns:a16="http://schemas.microsoft.com/office/drawing/2014/main" id="{4F6F0E8F-9F3A-4C37-B8FA-77940D946D49}"/>
              </a:ext>
            </a:extLst>
          </p:cNvPr>
          <p:cNvSpPr/>
          <p:nvPr/>
        </p:nvSpPr>
        <p:spPr>
          <a:xfrm>
            <a:off x="10301960" y="5685084"/>
            <a:ext cx="411706" cy="508675"/>
          </a:xfrm>
          <a:custGeom>
            <a:avLst/>
            <a:gdLst/>
            <a:ahLst/>
            <a:cxnLst/>
            <a:rect l="l" t="t" r="r" b="b"/>
            <a:pathLst>
              <a:path w="2600931" h="3213524">
                <a:moveTo>
                  <a:pt x="1304260" y="0"/>
                </a:moveTo>
                <a:cubicBezTo>
                  <a:pt x="1403671" y="0"/>
                  <a:pt x="1484260" y="80589"/>
                  <a:pt x="1484260" y="180000"/>
                </a:cubicBezTo>
                <a:lnTo>
                  <a:pt x="1484260" y="412061"/>
                </a:lnTo>
                <a:lnTo>
                  <a:pt x="2330931" y="412061"/>
                </a:lnTo>
                <a:lnTo>
                  <a:pt x="2600931" y="682061"/>
                </a:lnTo>
                <a:lnTo>
                  <a:pt x="2330931" y="952061"/>
                </a:lnTo>
                <a:lnTo>
                  <a:pt x="1484260" y="952061"/>
                </a:lnTo>
                <a:lnTo>
                  <a:pt x="1484260" y="1110244"/>
                </a:lnTo>
                <a:lnTo>
                  <a:pt x="2375646" y="1110244"/>
                </a:lnTo>
                <a:lnTo>
                  <a:pt x="2375646" y="1650244"/>
                </a:lnTo>
                <a:lnTo>
                  <a:pt x="1484260" y="1650244"/>
                </a:lnTo>
                <a:lnTo>
                  <a:pt x="1484260" y="3213524"/>
                </a:lnTo>
                <a:lnTo>
                  <a:pt x="1124260" y="3213524"/>
                </a:lnTo>
                <a:lnTo>
                  <a:pt x="1124260" y="1650244"/>
                </a:lnTo>
                <a:lnTo>
                  <a:pt x="270000" y="1650244"/>
                </a:lnTo>
                <a:lnTo>
                  <a:pt x="0" y="1380244"/>
                </a:lnTo>
                <a:lnTo>
                  <a:pt x="270000" y="1110244"/>
                </a:lnTo>
                <a:lnTo>
                  <a:pt x="1124260" y="1110244"/>
                </a:lnTo>
                <a:lnTo>
                  <a:pt x="1124260" y="952061"/>
                </a:lnTo>
                <a:lnTo>
                  <a:pt x="224931" y="952061"/>
                </a:lnTo>
                <a:lnTo>
                  <a:pt x="224931" y="412061"/>
                </a:lnTo>
                <a:lnTo>
                  <a:pt x="1124260" y="412061"/>
                </a:lnTo>
                <a:lnTo>
                  <a:pt x="1124260" y="180000"/>
                </a:lnTo>
                <a:cubicBezTo>
                  <a:pt x="1124260" y="80589"/>
                  <a:pt x="1204849" y="0"/>
                  <a:pt x="130426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Rectangle 23">
            <a:extLst>
              <a:ext uri="{FF2B5EF4-FFF2-40B4-BE49-F238E27FC236}">
                <a16:creationId xmlns:a16="http://schemas.microsoft.com/office/drawing/2014/main" id="{411254AD-C704-4DA8-B5ED-2CB7E0E42884}"/>
              </a:ext>
            </a:extLst>
          </p:cNvPr>
          <p:cNvSpPr/>
          <p:nvPr/>
        </p:nvSpPr>
        <p:spPr>
          <a:xfrm>
            <a:off x="4242330" y="5739982"/>
            <a:ext cx="678102" cy="398876"/>
          </a:xfrm>
          <a:custGeom>
            <a:avLst/>
            <a:gdLst/>
            <a:ahLst/>
            <a:cxnLst/>
            <a:rect l="l" t="t" r="r" b="b"/>
            <a:pathLst>
              <a:path w="4529836" h="2664566">
                <a:moveTo>
                  <a:pt x="1861969" y="0"/>
                </a:moveTo>
                <a:cubicBezTo>
                  <a:pt x="2177122" y="0"/>
                  <a:pt x="2455874" y="155855"/>
                  <a:pt x="2611443" y="404565"/>
                </a:cubicBezTo>
                <a:cubicBezTo>
                  <a:pt x="2709453" y="315054"/>
                  <a:pt x="2840684" y="266178"/>
                  <a:pt x="2983336" y="266178"/>
                </a:cubicBezTo>
                <a:cubicBezTo>
                  <a:pt x="3293144" y="266178"/>
                  <a:pt x="3549108" y="496718"/>
                  <a:pt x="3578241" y="797044"/>
                </a:cubicBezTo>
                <a:cubicBezTo>
                  <a:pt x="3583592" y="793823"/>
                  <a:pt x="3589010" y="793774"/>
                  <a:pt x="3594440" y="793774"/>
                </a:cubicBezTo>
                <a:cubicBezTo>
                  <a:pt x="4111042" y="793774"/>
                  <a:pt x="4529836" y="1212568"/>
                  <a:pt x="4529836" y="1729170"/>
                </a:cubicBezTo>
                <a:cubicBezTo>
                  <a:pt x="4529836" y="2216938"/>
                  <a:pt x="4156487" y="2617512"/>
                  <a:pt x="3679930" y="2660249"/>
                </a:cubicBezTo>
                <a:lnTo>
                  <a:pt x="3679930" y="2664566"/>
                </a:lnTo>
                <a:lnTo>
                  <a:pt x="3594440" y="2664566"/>
                </a:lnTo>
                <a:lnTo>
                  <a:pt x="1043912" y="2664566"/>
                </a:lnTo>
                <a:lnTo>
                  <a:pt x="1043912" y="2657589"/>
                </a:lnTo>
                <a:cubicBezTo>
                  <a:pt x="1008374" y="2662448"/>
                  <a:pt x="972132" y="2664566"/>
                  <a:pt x="935396" y="2664566"/>
                </a:cubicBezTo>
                <a:cubicBezTo>
                  <a:pt x="418794" y="2664566"/>
                  <a:pt x="0" y="2245772"/>
                  <a:pt x="0" y="1729170"/>
                </a:cubicBezTo>
                <a:cubicBezTo>
                  <a:pt x="0" y="1212568"/>
                  <a:pt x="418794" y="793774"/>
                  <a:pt x="935396" y="793774"/>
                </a:cubicBezTo>
                <a:lnTo>
                  <a:pt x="954395" y="797612"/>
                </a:lnTo>
                <a:cubicBezTo>
                  <a:pt x="1004779" y="344999"/>
                  <a:pt x="1393085" y="0"/>
                  <a:pt x="186196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1" name="Oval 31">
            <a:extLst>
              <a:ext uri="{FF2B5EF4-FFF2-40B4-BE49-F238E27FC236}">
                <a16:creationId xmlns:a16="http://schemas.microsoft.com/office/drawing/2014/main" id="{9CEA4298-5C72-495F-935E-04B7A42F93E1}"/>
              </a:ext>
            </a:extLst>
          </p:cNvPr>
          <p:cNvSpPr/>
          <p:nvPr/>
        </p:nvSpPr>
        <p:spPr>
          <a:xfrm>
            <a:off x="8665030" y="5684794"/>
            <a:ext cx="504505" cy="509254"/>
          </a:xfrm>
          <a:custGeom>
            <a:avLst/>
            <a:gdLst/>
            <a:ahLst/>
            <a:cxnLst/>
            <a:rect l="l" t="t" r="r" b="b"/>
            <a:pathLst>
              <a:path w="3187187" h="3217189">
                <a:moveTo>
                  <a:pt x="2136560" y="2669280"/>
                </a:moveTo>
                <a:cubicBezTo>
                  <a:pt x="2154235" y="2662847"/>
                  <a:pt x="2173778" y="2671961"/>
                  <a:pt x="2180211" y="2689635"/>
                </a:cubicBezTo>
                <a:lnTo>
                  <a:pt x="2338628" y="3124881"/>
                </a:lnTo>
                <a:cubicBezTo>
                  <a:pt x="2345061" y="3142556"/>
                  <a:pt x="2335948" y="3162099"/>
                  <a:pt x="2318273" y="3168533"/>
                </a:cubicBezTo>
                <a:lnTo>
                  <a:pt x="2190259" y="3215126"/>
                </a:lnTo>
                <a:cubicBezTo>
                  <a:pt x="2172585" y="3221559"/>
                  <a:pt x="2153041" y="3212445"/>
                  <a:pt x="2146608" y="3194771"/>
                </a:cubicBezTo>
                <a:lnTo>
                  <a:pt x="1988192" y="2759525"/>
                </a:lnTo>
                <a:cubicBezTo>
                  <a:pt x="1981759" y="2741850"/>
                  <a:pt x="1990872" y="2722307"/>
                  <a:pt x="2008547" y="2715873"/>
                </a:cubicBezTo>
                <a:close/>
                <a:moveTo>
                  <a:pt x="1050626" y="2669280"/>
                </a:moveTo>
                <a:lnTo>
                  <a:pt x="1178640" y="2715873"/>
                </a:lnTo>
                <a:cubicBezTo>
                  <a:pt x="1196314" y="2722307"/>
                  <a:pt x="1205428" y="2741850"/>
                  <a:pt x="1198995" y="2759525"/>
                </a:cubicBezTo>
                <a:lnTo>
                  <a:pt x="1040578" y="3194771"/>
                </a:lnTo>
                <a:cubicBezTo>
                  <a:pt x="1034145" y="3212445"/>
                  <a:pt x="1014601" y="3221559"/>
                  <a:pt x="996927" y="3215126"/>
                </a:cubicBezTo>
                <a:lnTo>
                  <a:pt x="868913" y="3168533"/>
                </a:lnTo>
                <a:cubicBezTo>
                  <a:pt x="851239" y="3162099"/>
                  <a:pt x="842125" y="3142556"/>
                  <a:pt x="848558" y="3124881"/>
                </a:cubicBezTo>
                <a:lnTo>
                  <a:pt x="1006975" y="2689635"/>
                </a:lnTo>
                <a:cubicBezTo>
                  <a:pt x="1013408" y="2671961"/>
                  <a:pt x="1032952" y="2662847"/>
                  <a:pt x="1050626" y="2669280"/>
                </a:cubicBezTo>
                <a:close/>
                <a:moveTo>
                  <a:pt x="2647909" y="2029882"/>
                </a:moveTo>
                <a:cubicBezTo>
                  <a:pt x="2656328" y="2027626"/>
                  <a:pt x="2665608" y="2028582"/>
                  <a:pt x="2673752" y="2033284"/>
                </a:cubicBezTo>
                <a:lnTo>
                  <a:pt x="3074877" y="2264874"/>
                </a:lnTo>
                <a:cubicBezTo>
                  <a:pt x="3091166" y="2274278"/>
                  <a:pt x="3096747" y="2295107"/>
                  <a:pt x="3087343" y="2311396"/>
                </a:cubicBezTo>
                <a:lnTo>
                  <a:pt x="3019228" y="2429374"/>
                </a:lnTo>
                <a:cubicBezTo>
                  <a:pt x="3009824" y="2445663"/>
                  <a:pt x="2988995" y="2451244"/>
                  <a:pt x="2972706" y="2441840"/>
                </a:cubicBezTo>
                <a:lnTo>
                  <a:pt x="2571581" y="2210250"/>
                </a:lnTo>
                <a:cubicBezTo>
                  <a:pt x="2555292" y="2200846"/>
                  <a:pt x="2549710" y="2180017"/>
                  <a:pt x="2559115" y="2163728"/>
                </a:cubicBezTo>
                <a:lnTo>
                  <a:pt x="2627229" y="2045750"/>
                </a:lnTo>
                <a:cubicBezTo>
                  <a:pt x="2631932" y="2037605"/>
                  <a:pt x="2639490" y="2032138"/>
                  <a:pt x="2647909" y="2029882"/>
                </a:cubicBezTo>
                <a:close/>
                <a:moveTo>
                  <a:pt x="539277" y="2029882"/>
                </a:moveTo>
                <a:cubicBezTo>
                  <a:pt x="547696" y="2032138"/>
                  <a:pt x="555255" y="2037605"/>
                  <a:pt x="559957" y="2045750"/>
                </a:cubicBezTo>
                <a:lnTo>
                  <a:pt x="628071" y="2163728"/>
                </a:lnTo>
                <a:cubicBezTo>
                  <a:pt x="637476" y="2180017"/>
                  <a:pt x="631895" y="2200846"/>
                  <a:pt x="615606" y="2210250"/>
                </a:cubicBezTo>
                <a:lnTo>
                  <a:pt x="214481" y="2441840"/>
                </a:lnTo>
                <a:cubicBezTo>
                  <a:pt x="198192" y="2451244"/>
                  <a:pt x="177363" y="2445663"/>
                  <a:pt x="167958" y="2429374"/>
                </a:cubicBezTo>
                <a:lnTo>
                  <a:pt x="99844" y="2311396"/>
                </a:lnTo>
                <a:cubicBezTo>
                  <a:pt x="90439" y="2295107"/>
                  <a:pt x="96020" y="2274278"/>
                  <a:pt x="112309" y="2264874"/>
                </a:cubicBezTo>
                <a:lnTo>
                  <a:pt x="513434" y="2033284"/>
                </a:lnTo>
                <a:cubicBezTo>
                  <a:pt x="521579" y="2028582"/>
                  <a:pt x="530858" y="2027626"/>
                  <a:pt x="539277" y="2029882"/>
                </a:cubicBezTo>
                <a:close/>
                <a:moveTo>
                  <a:pt x="3094879" y="918289"/>
                </a:moveTo>
                <a:cubicBezTo>
                  <a:pt x="3112554" y="911856"/>
                  <a:pt x="3132097" y="920969"/>
                  <a:pt x="3138531" y="938644"/>
                </a:cubicBezTo>
                <a:lnTo>
                  <a:pt x="3185124" y="1066657"/>
                </a:lnTo>
                <a:cubicBezTo>
                  <a:pt x="3191557" y="1084332"/>
                  <a:pt x="3182443" y="1103875"/>
                  <a:pt x="3164769" y="1110308"/>
                </a:cubicBezTo>
                <a:lnTo>
                  <a:pt x="2729523" y="1268725"/>
                </a:lnTo>
                <a:cubicBezTo>
                  <a:pt x="2711848" y="1275158"/>
                  <a:pt x="2692304" y="1266045"/>
                  <a:pt x="2685871" y="1248370"/>
                </a:cubicBezTo>
                <a:lnTo>
                  <a:pt x="2639278" y="1120357"/>
                </a:lnTo>
                <a:cubicBezTo>
                  <a:pt x="2632845" y="1102682"/>
                  <a:pt x="2641959" y="1083138"/>
                  <a:pt x="2659633" y="1076705"/>
                </a:cubicBezTo>
                <a:close/>
                <a:moveTo>
                  <a:pt x="92307" y="918289"/>
                </a:moveTo>
                <a:lnTo>
                  <a:pt x="527553" y="1076705"/>
                </a:lnTo>
                <a:cubicBezTo>
                  <a:pt x="545228" y="1083138"/>
                  <a:pt x="554341" y="1102682"/>
                  <a:pt x="547908" y="1120357"/>
                </a:cubicBezTo>
                <a:lnTo>
                  <a:pt x="501315" y="1248370"/>
                </a:lnTo>
                <a:cubicBezTo>
                  <a:pt x="494882" y="1266045"/>
                  <a:pt x="475338" y="1275158"/>
                  <a:pt x="457664" y="1268725"/>
                </a:cubicBezTo>
                <a:lnTo>
                  <a:pt x="22418" y="1110308"/>
                </a:lnTo>
                <a:cubicBezTo>
                  <a:pt x="4743" y="1103875"/>
                  <a:pt x="-4370" y="1084332"/>
                  <a:pt x="2063" y="1066657"/>
                </a:cubicBezTo>
                <a:lnTo>
                  <a:pt x="48656" y="938644"/>
                </a:lnTo>
                <a:cubicBezTo>
                  <a:pt x="55089" y="920969"/>
                  <a:pt x="74633" y="911856"/>
                  <a:pt x="92307" y="918289"/>
                </a:cubicBezTo>
                <a:close/>
                <a:moveTo>
                  <a:pt x="1593593" y="658644"/>
                </a:moveTo>
                <a:cubicBezTo>
                  <a:pt x="2116495" y="658644"/>
                  <a:pt x="2540391" y="1082540"/>
                  <a:pt x="2540391" y="1605442"/>
                </a:cubicBezTo>
                <a:cubicBezTo>
                  <a:pt x="2540391" y="2128344"/>
                  <a:pt x="2116495" y="2552240"/>
                  <a:pt x="1593593" y="2552240"/>
                </a:cubicBezTo>
                <a:cubicBezTo>
                  <a:pt x="1070691" y="2552240"/>
                  <a:pt x="646795" y="2128344"/>
                  <a:pt x="646795" y="1605442"/>
                </a:cubicBezTo>
                <a:cubicBezTo>
                  <a:pt x="646795" y="1082540"/>
                  <a:pt x="1070691" y="658644"/>
                  <a:pt x="1593593" y="658644"/>
                </a:cubicBezTo>
                <a:close/>
                <a:moveTo>
                  <a:pt x="2246117" y="1165"/>
                </a:moveTo>
                <a:cubicBezTo>
                  <a:pt x="2254536" y="-1090"/>
                  <a:pt x="2263815" y="-135"/>
                  <a:pt x="2271960" y="4568"/>
                </a:cubicBezTo>
                <a:lnTo>
                  <a:pt x="2389938" y="72682"/>
                </a:lnTo>
                <a:cubicBezTo>
                  <a:pt x="2406227" y="82087"/>
                  <a:pt x="2411808" y="102916"/>
                  <a:pt x="2402403" y="119205"/>
                </a:cubicBezTo>
                <a:lnTo>
                  <a:pt x="2170814" y="520330"/>
                </a:lnTo>
                <a:cubicBezTo>
                  <a:pt x="2161409" y="536619"/>
                  <a:pt x="2140580" y="542200"/>
                  <a:pt x="2124291" y="532795"/>
                </a:cubicBezTo>
                <a:lnTo>
                  <a:pt x="2006313" y="464681"/>
                </a:lnTo>
                <a:cubicBezTo>
                  <a:pt x="1990024" y="455276"/>
                  <a:pt x="1984443" y="434447"/>
                  <a:pt x="1993848" y="418158"/>
                </a:cubicBezTo>
                <a:lnTo>
                  <a:pt x="2225437" y="17033"/>
                </a:lnTo>
                <a:cubicBezTo>
                  <a:pt x="2230139" y="8889"/>
                  <a:pt x="2237698" y="3421"/>
                  <a:pt x="2246117" y="1165"/>
                </a:cubicBezTo>
                <a:close/>
                <a:moveTo>
                  <a:pt x="941069" y="1165"/>
                </a:moveTo>
                <a:cubicBezTo>
                  <a:pt x="949488" y="3421"/>
                  <a:pt x="957047" y="8889"/>
                  <a:pt x="961749" y="17033"/>
                </a:cubicBezTo>
                <a:lnTo>
                  <a:pt x="1193338" y="418158"/>
                </a:lnTo>
                <a:cubicBezTo>
                  <a:pt x="1202743" y="434447"/>
                  <a:pt x="1197162" y="455276"/>
                  <a:pt x="1180873" y="464681"/>
                </a:cubicBezTo>
                <a:lnTo>
                  <a:pt x="1062895" y="532795"/>
                </a:lnTo>
                <a:cubicBezTo>
                  <a:pt x="1046606" y="542200"/>
                  <a:pt x="1025777" y="536619"/>
                  <a:pt x="1016372" y="520330"/>
                </a:cubicBezTo>
                <a:lnTo>
                  <a:pt x="784783" y="119205"/>
                </a:lnTo>
                <a:cubicBezTo>
                  <a:pt x="775378" y="102916"/>
                  <a:pt x="780959" y="82087"/>
                  <a:pt x="797248" y="72682"/>
                </a:cubicBezTo>
                <a:lnTo>
                  <a:pt x="915226" y="4568"/>
                </a:lnTo>
                <a:cubicBezTo>
                  <a:pt x="923371" y="-135"/>
                  <a:pt x="932650" y="-1090"/>
                  <a:pt x="941069" y="116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2" name="Rectangle 23">
            <a:extLst>
              <a:ext uri="{FF2B5EF4-FFF2-40B4-BE49-F238E27FC236}">
                <a16:creationId xmlns:a16="http://schemas.microsoft.com/office/drawing/2014/main" id="{D1D013BE-5839-41BC-BC72-D7D6A426C477}"/>
              </a:ext>
            </a:extLst>
          </p:cNvPr>
          <p:cNvSpPr/>
          <p:nvPr/>
        </p:nvSpPr>
        <p:spPr>
          <a:xfrm>
            <a:off x="5963174" y="5716474"/>
            <a:ext cx="691882" cy="445892"/>
          </a:xfrm>
          <a:custGeom>
            <a:avLst/>
            <a:gdLst/>
            <a:ahLst/>
            <a:cxnLst/>
            <a:rect l="l" t="t" r="r" b="b"/>
            <a:pathLst>
              <a:path w="3224845" h="2078296">
                <a:moveTo>
                  <a:pt x="1153236" y="427959"/>
                </a:moveTo>
                <a:cubicBezTo>
                  <a:pt x="1348431" y="427959"/>
                  <a:pt x="1521080" y="524490"/>
                  <a:pt x="1617434" y="678532"/>
                </a:cubicBezTo>
                <a:cubicBezTo>
                  <a:pt x="1678138" y="623092"/>
                  <a:pt x="1759417" y="592820"/>
                  <a:pt x="1847771" y="592820"/>
                </a:cubicBezTo>
                <a:cubicBezTo>
                  <a:pt x="2039655" y="592820"/>
                  <a:pt x="2198190" y="735609"/>
                  <a:pt x="2216233" y="921620"/>
                </a:cubicBezTo>
                <a:cubicBezTo>
                  <a:pt x="2219548" y="919625"/>
                  <a:pt x="2222903" y="919594"/>
                  <a:pt x="2226267" y="919594"/>
                </a:cubicBezTo>
                <a:cubicBezTo>
                  <a:pt x="2546231" y="919594"/>
                  <a:pt x="2805617" y="1178981"/>
                  <a:pt x="2805617" y="1498945"/>
                </a:cubicBezTo>
                <a:cubicBezTo>
                  <a:pt x="2805617" y="1801051"/>
                  <a:pt x="2574378" y="2049153"/>
                  <a:pt x="2279216" y="2075622"/>
                </a:cubicBezTo>
                <a:lnTo>
                  <a:pt x="2279216" y="2078296"/>
                </a:lnTo>
                <a:lnTo>
                  <a:pt x="2226267" y="2078296"/>
                </a:lnTo>
                <a:lnTo>
                  <a:pt x="646561" y="2078296"/>
                </a:lnTo>
                <a:lnTo>
                  <a:pt x="646561" y="2073975"/>
                </a:lnTo>
                <a:cubicBezTo>
                  <a:pt x="624550" y="2076984"/>
                  <a:pt x="602103" y="2078296"/>
                  <a:pt x="579350" y="2078296"/>
                </a:cubicBezTo>
                <a:cubicBezTo>
                  <a:pt x="259386" y="2078296"/>
                  <a:pt x="0" y="1818910"/>
                  <a:pt x="0" y="1498945"/>
                </a:cubicBezTo>
                <a:cubicBezTo>
                  <a:pt x="0" y="1178981"/>
                  <a:pt x="259386" y="919594"/>
                  <a:pt x="579350" y="919594"/>
                </a:cubicBezTo>
                <a:lnTo>
                  <a:pt x="591118" y="921972"/>
                </a:lnTo>
                <a:cubicBezTo>
                  <a:pt x="622324" y="641639"/>
                  <a:pt x="862826" y="427959"/>
                  <a:pt x="1153236" y="427959"/>
                </a:cubicBezTo>
                <a:close/>
                <a:moveTo>
                  <a:pt x="1844671" y="0"/>
                </a:moveTo>
                <a:cubicBezTo>
                  <a:pt x="2007709" y="0"/>
                  <a:pt x="2151917" y="80629"/>
                  <a:pt x="2232398" y="209295"/>
                </a:cubicBezTo>
                <a:cubicBezTo>
                  <a:pt x="2283102" y="162988"/>
                  <a:pt x="2350992" y="137703"/>
                  <a:pt x="2424790" y="137703"/>
                </a:cubicBezTo>
                <a:cubicBezTo>
                  <a:pt x="2585064" y="137703"/>
                  <a:pt x="2717483" y="256969"/>
                  <a:pt x="2732554" y="412337"/>
                </a:cubicBezTo>
                <a:cubicBezTo>
                  <a:pt x="2735322" y="410671"/>
                  <a:pt x="2738125" y="410646"/>
                  <a:pt x="2740934" y="410646"/>
                </a:cubicBezTo>
                <a:cubicBezTo>
                  <a:pt x="3008189" y="410646"/>
                  <a:pt x="3224845" y="627302"/>
                  <a:pt x="3224845" y="894557"/>
                </a:cubicBezTo>
                <a:cubicBezTo>
                  <a:pt x="3224845" y="1096996"/>
                  <a:pt x="3100535" y="1270403"/>
                  <a:pt x="2923312" y="1340619"/>
                </a:cubicBezTo>
                <a:cubicBezTo>
                  <a:pt x="2866347" y="1049229"/>
                  <a:pt x="2609521" y="829523"/>
                  <a:pt x="2301383" y="829523"/>
                </a:cubicBezTo>
                <a:cubicBezTo>
                  <a:pt x="2297701" y="829523"/>
                  <a:pt x="2294026" y="829557"/>
                  <a:pt x="2290397" y="831741"/>
                </a:cubicBezTo>
                <a:cubicBezTo>
                  <a:pt x="2270640" y="628070"/>
                  <a:pt x="2097054" y="471725"/>
                  <a:pt x="1886953" y="471725"/>
                </a:cubicBezTo>
                <a:cubicBezTo>
                  <a:pt x="1790211" y="471725"/>
                  <a:pt x="1701214" y="504871"/>
                  <a:pt x="1634747" y="565575"/>
                </a:cubicBezTo>
                <a:cubicBezTo>
                  <a:pt x="1575570" y="470966"/>
                  <a:pt x="1490108" y="396171"/>
                  <a:pt x="1388252" y="349790"/>
                </a:cubicBezTo>
                <a:cubicBezTo>
                  <a:pt x="1438607" y="147092"/>
                  <a:pt x="1624461" y="0"/>
                  <a:pt x="184467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Oval 31">
            <a:extLst>
              <a:ext uri="{FF2B5EF4-FFF2-40B4-BE49-F238E27FC236}">
                <a16:creationId xmlns:a16="http://schemas.microsoft.com/office/drawing/2014/main" id="{F2B4C20E-6F83-4700-819A-B889CC4F8028}"/>
              </a:ext>
            </a:extLst>
          </p:cNvPr>
          <p:cNvSpPr/>
          <p:nvPr/>
        </p:nvSpPr>
        <p:spPr>
          <a:xfrm>
            <a:off x="6939606" y="5653380"/>
            <a:ext cx="579873" cy="572083"/>
          </a:xfrm>
          <a:custGeom>
            <a:avLst/>
            <a:gdLst/>
            <a:ahLst/>
            <a:cxnLst/>
            <a:rect l="l" t="t" r="r" b="b"/>
            <a:pathLst>
              <a:path w="3240076" h="3196551">
                <a:moveTo>
                  <a:pt x="2810300" y="1617710"/>
                </a:moveTo>
                <a:cubicBezTo>
                  <a:pt x="2817009" y="1615912"/>
                  <a:pt x="2824405" y="1616674"/>
                  <a:pt x="2830895" y="1620421"/>
                </a:cubicBezTo>
                <a:lnTo>
                  <a:pt x="3150571" y="1804986"/>
                </a:lnTo>
                <a:cubicBezTo>
                  <a:pt x="3163552" y="1812480"/>
                  <a:pt x="3168000" y="1829080"/>
                  <a:pt x="3160506" y="1842062"/>
                </a:cubicBezTo>
                <a:lnTo>
                  <a:pt x="3106222" y="1936084"/>
                </a:lnTo>
                <a:cubicBezTo>
                  <a:pt x="3098727" y="1949065"/>
                  <a:pt x="3082128" y="1953513"/>
                  <a:pt x="3069146" y="1946019"/>
                </a:cubicBezTo>
                <a:lnTo>
                  <a:pt x="2749470" y="1761453"/>
                </a:lnTo>
                <a:cubicBezTo>
                  <a:pt x="2736489" y="1753959"/>
                  <a:pt x="2732040" y="1737359"/>
                  <a:pt x="2739536" y="1724378"/>
                </a:cubicBezTo>
                <a:lnTo>
                  <a:pt x="2793819" y="1630356"/>
                </a:lnTo>
                <a:cubicBezTo>
                  <a:pt x="2797567" y="1623864"/>
                  <a:pt x="2803590" y="1619508"/>
                  <a:pt x="2810300" y="1617710"/>
                </a:cubicBezTo>
                <a:close/>
                <a:moveTo>
                  <a:pt x="1308278" y="1324343"/>
                </a:moveTo>
                <a:cubicBezTo>
                  <a:pt x="1529714" y="1324343"/>
                  <a:pt x="1725574" y="1433852"/>
                  <a:pt x="1834882" y="1608603"/>
                </a:cubicBezTo>
                <a:cubicBezTo>
                  <a:pt x="1903747" y="1545710"/>
                  <a:pt x="1995954" y="1511368"/>
                  <a:pt x="2096186" y="1511368"/>
                </a:cubicBezTo>
                <a:cubicBezTo>
                  <a:pt x="2313867" y="1511368"/>
                  <a:pt x="2493715" y="1673353"/>
                  <a:pt x="2514185" y="1884371"/>
                </a:cubicBezTo>
                <a:cubicBezTo>
                  <a:pt x="2517944" y="1882108"/>
                  <a:pt x="2521751" y="1882074"/>
                  <a:pt x="2525567" y="1882074"/>
                </a:cubicBezTo>
                <a:cubicBezTo>
                  <a:pt x="2888547" y="1882074"/>
                  <a:pt x="3182805" y="2176332"/>
                  <a:pt x="3182805" y="2539312"/>
                </a:cubicBezTo>
                <a:cubicBezTo>
                  <a:pt x="3182805" y="2882034"/>
                  <a:pt x="2920478" y="3163490"/>
                  <a:pt x="2585635" y="3193518"/>
                </a:cubicBezTo>
                <a:lnTo>
                  <a:pt x="2585635" y="3196551"/>
                </a:lnTo>
                <a:lnTo>
                  <a:pt x="2525567" y="3196551"/>
                </a:lnTo>
                <a:lnTo>
                  <a:pt x="733485" y="3196551"/>
                </a:lnTo>
                <a:lnTo>
                  <a:pt x="733485" y="3191649"/>
                </a:lnTo>
                <a:cubicBezTo>
                  <a:pt x="708515" y="3195063"/>
                  <a:pt x="683050" y="3196551"/>
                  <a:pt x="657239" y="3196551"/>
                </a:cubicBezTo>
                <a:cubicBezTo>
                  <a:pt x="294258" y="3196551"/>
                  <a:pt x="0" y="2902293"/>
                  <a:pt x="0" y="2539312"/>
                </a:cubicBezTo>
                <a:cubicBezTo>
                  <a:pt x="0" y="2176332"/>
                  <a:pt x="294258" y="1882074"/>
                  <a:pt x="657239" y="1882074"/>
                </a:cubicBezTo>
                <a:lnTo>
                  <a:pt x="670588" y="1884770"/>
                </a:lnTo>
                <a:cubicBezTo>
                  <a:pt x="705989" y="1566750"/>
                  <a:pt x="978825" y="1324343"/>
                  <a:pt x="1308278" y="1324343"/>
                </a:cubicBezTo>
                <a:close/>
                <a:moveTo>
                  <a:pt x="3166512" y="731828"/>
                </a:moveTo>
                <a:cubicBezTo>
                  <a:pt x="3180598" y="726701"/>
                  <a:pt x="3196172" y="733964"/>
                  <a:pt x="3201300" y="748050"/>
                </a:cubicBezTo>
                <a:lnTo>
                  <a:pt x="3238432" y="850070"/>
                </a:lnTo>
                <a:cubicBezTo>
                  <a:pt x="3243559" y="864156"/>
                  <a:pt x="3236295" y="879731"/>
                  <a:pt x="3222210" y="884857"/>
                </a:cubicBezTo>
                <a:lnTo>
                  <a:pt x="2875342" y="1011107"/>
                </a:lnTo>
                <a:cubicBezTo>
                  <a:pt x="2861256" y="1016234"/>
                  <a:pt x="2845680" y="1008972"/>
                  <a:pt x="2840554" y="994886"/>
                </a:cubicBezTo>
                <a:lnTo>
                  <a:pt x="2803421" y="892866"/>
                </a:lnTo>
                <a:cubicBezTo>
                  <a:pt x="2798295" y="878780"/>
                  <a:pt x="2805558" y="863204"/>
                  <a:pt x="2819643" y="858077"/>
                </a:cubicBezTo>
                <a:close/>
                <a:moveTo>
                  <a:pt x="773619" y="731828"/>
                </a:moveTo>
                <a:lnTo>
                  <a:pt x="1120487" y="858077"/>
                </a:lnTo>
                <a:cubicBezTo>
                  <a:pt x="1134573" y="863204"/>
                  <a:pt x="1141836" y="878780"/>
                  <a:pt x="1136709" y="892866"/>
                </a:cubicBezTo>
                <a:lnTo>
                  <a:pt x="1099577" y="994886"/>
                </a:lnTo>
                <a:cubicBezTo>
                  <a:pt x="1094450" y="1008972"/>
                  <a:pt x="1078875" y="1016234"/>
                  <a:pt x="1064789" y="1011107"/>
                </a:cubicBezTo>
                <a:lnTo>
                  <a:pt x="717921" y="884857"/>
                </a:lnTo>
                <a:cubicBezTo>
                  <a:pt x="703835" y="879731"/>
                  <a:pt x="696572" y="864156"/>
                  <a:pt x="701699" y="850070"/>
                </a:cubicBezTo>
                <a:lnTo>
                  <a:pt x="738831" y="748050"/>
                </a:lnTo>
                <a:cubicBezTo>
                  <a:pt x="743958" y="733964"/>
                  <a:pt x="759534" y="726701"/>
                  <a:pt x="773619" y="731828"/>
                </a:cubicBezTo>
                <a:close/>
                <a:moveTo>
                  <a:pt x="1970065" y="524905"/>
                </a:moveTo>
                <a:cubicBezTo>
                  <a:pt x="2386791" y="524905"/>
                  <a:pt x="2724614" y="862728"/>
                  <a:pt x="2724614" y="1279453"/>
                </a:cubicBezTo>
                <a:cubicBezTo>
                  <a:pt x="2724614" y="1453368"/>
                  <a:pt x="2665775" y="1613540"/>
                  <a:pt x="2564463" y="1739247"/>
                </a:cubicBezTo>
                <a:cubicBezTo>
                  <a:pt x="2529951" y="1545877"/>
                  <a:pt x="2358485" y="1402176"/>
                  <a:pt x="2153457" y="1402176"/>
                </a:cubicBezTo>
                <a:cubicBezTo>
                  <a:pt x="2053225" y="1402176"/>
                  <a:pt x="1961018" y="1436518"/>
                  <a:pt x="1892153" y="1499411"/>
                </a:cubicBezTo>
                <a:cubicBezTo>
                  <a:pt x="1782845" y="1324660"/>
                  <a:pt x="1586985" y="1215151"/>
                  <a:pt x="1365549" y="1215151"/>
                </a:cubicBezTo>
                <a:cubicBezTo>
                  <a:pt x="1314582" y="1215151"/>
                  <a:pt x="1264970" y="1220953"/>
                  <a:pt x="1217820" y="1233835"/>
                </a:cubicBezTo>
                <a:cubicBezTo>
                  <a:pt x="1240489" y="838320"/>
                  <a:pt x="1568676" y="524905"/>
                  <a:pt x="1970065" y="524905"/>
                </a:cubicBezTo>
                <a:close/>
                <a:moveTo>
                  <a:pt x="2490093" y="928"/>
                </a:moveTo>
                <a:cubicBezTo>
                  <a:pt x="2496802" y="-869"/>
                  <a:pt x="2504197" y="-108"/>
                  <a:pt x="2510688" y="3640"/>
                </a:cubicBezTo>
                <a:lnTo>
                  <a:pt x="2604711" y="57924"/>
                </a:lnTo>
                <a:cubicBezTo>
                  <a:pt x="2617692" y="65419"/>
                  <a:pt x="2622140" y="82019"/>
                  <a:pt x="2614644" y="95000"/>
                </a:cubicBezTo>
                <a:lnTo>
                  <a:pt x="2430080" y="414676"/>
                </a:lnTo>
                <a:cubicBezTo>
                  <a:pt x="2422585" y="427657"/>
                  <a:pt x="2405985" y="432105"/>
                  <a:pt x="2393004" y="424610"/>
                </a:cubicBezTo>
                <a:lnTo>
                  <a:pt x="2298982" y="370326"/>
                </a:lnTo>
                <a:cubicBezTo>
                  <a:pt x="2286000" y="362831"/>
                  <a:pt x="2281552" y="346232"/>
                  <a:pt x="2289048" y="333250"/>
                </a:cubicBezTo>
                <a:lnTo>
                  <a:pt x="2473612" y="13574"/>
                </a:lnTo>
                <a:cubicBezTo>
                  <a:pt x="2477359" y="7084"/>
                  <a:pt x="2483383" y="2726"/>
                  <a:pt x="2490093" y="928"/>
                </a:cubicBezTo>
                <a:close/>
                <a:moveTo>
                  <a:pt x="1450038" y="928"/>
                </a:moveTo>
                <a:cubicBezTo>
                  <a:pt x="1456747" y="2726"/>
                  <a:pt x="1462771" y="7084"/>
                  <a:pt x="1466519" y="13574"/>
                </a:cubicBezTo>
                <a:lnTo>
                  <a:pt x="1651083" y="333250"/>
                </a:lnTo>
                <a:cubicBezTo>
                  <a:pt x="1658578" y="346232"/>
                  <a:pt x="1654131" y="362831"/>
                  <a:pt x="1641149" y="370326"/>
                </a:cubicBezTo>
                <a:lnTo>
                  <a:pt x="1547127" y="424610"/>
                </a:lnTo>
                <a:cubicBezTo>
                  <a:pt x="1534145" y="432105"/>
                  <a:pt x="1517546" y="427657"/>
                  <a:pt x="1510050" y="414676"/>
                </a:cubicBezTo>
                <a:lnTo>
                  <a:pt x="1325486" y="95000"/>
                </a:lnTo>
                <a:cubicBezTo>
                  <a:pt x="1317991" y="82019"/>
                  <a:pt x="1322439" y="65419"/>
                  <a:pt x="1335420" y="57924"/>
                </a:cubicBezTo>
                <a:lnTo>
                  <a:pt x="1429442" y="3640"/>
                </a:lnTo>
                <a:cubicBezTo>
                  <a:pt x="1435933" y="-108"/>
                  <a:pt x="1443328" y="-869"/>
                  <a:pt x="1450038" y="9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Teardrop 17">
            <a:extLst>
              <a:ext uri="{FF2B5EF4-FFF2-40B4-BE49-F238E27FC236}">
                <a16:creationId xmlns:a16="http://schemas.microsoft.com/office/drawing/2014/main" id="{04CFE412-7B77-4FD8-A796-DE7E55B89403}"/>
              </a:ext>
            </a:extLst>
          </p:cNvPr>
          <p:cNvSpPr/>
          <p:nvPr/>
        </p:nvSpPr>
        <p:spPr>
          <a:xfrm rot="18900000">
            <a:off x="5204982" y="5698880"/>
            <a:ext cx="473640" cy="481082"/>
          </a:xfrm>
          <a:custGeom>
            <a:avLst/>
            <a:gdLst/>
            <a:ahLst/>
            <a:cxnLst/>
            <a:rect l="l" t="t" r="r" b="b"/>
            <a:pathLst>
              <a:path w="2646489" h="2688071">
                <a:moveTo>
                  <a:pt x="306023" y="2382048"/>
                </a:moveTo>
                <a:cubicBezTo>
                  <a:pt x="271732" y="2441625"/>
                  <a:pt x="254586" y="2501201"/>
                  <a:pt x="254586" y="2560778"/>
                </a:cubicBezTo>
                <a:cubicBezTo>
                  <a:pt x="254586" y="2631080"/>
                  <a:pt x="197595" y="2688071"/>
                  <a:pt x="127293" y="2688071"/>
                </a:cubicBezTo>
                <a:cubicBezTo>
                  <a:pt x="56991" y="2688071"/>
                  <a:pt x="0" y="2631081"/>
                  <a:pt x="0" y="2560778"/>
                </a:cubicBezTo>
                <a:cubicBezTo>
                  <a:pt x="0" y="2490477"/>
                  <a:pt x="56991" y="2433485"/>
                  <a:pt x="127293" y="2433485"/>
                </a:cubicBezTo>
                <a:cubicBezTo>
                  <a:pt x="186870" y="2433486"/>
                  <a:pt x="246446" y="2416340"/>
                  <a:pt x="306023" y="2382048"/>
                </a:cubicBezTo>
                <a:close/>
                <a:moveTo>
                  <a:pt x="812224" y="2334103"/>
                </a:moveTo>
                <a:cubicBezTo>
                  <a:pt x="777933" y="2393681"/>
                  <a:pt x="760787" y="2453256"/>
                  <a:pt x="760787" y="2512834"/>
                </a:cubicBezTo>
                <a:cubicBezTo>
                  <a:pt x="760787" y="2583136"/>
                  <a:pt x="703796" y="2640127"/>
                  <a:pt x="633494" y="2640127"/>
                </a:cubicBezTo>
                <a:cubicBezTo>
                  <a:pt x="563192" y="2640127"/>
                  <a:pt x="506201" y="2583136"/>
                  <a:pt x="506201" y="2512834"/>
                </a:cubicBezTo>
                <a:cubicBezTo>
                  <a:pt x="506201" y="2442532"/>
                  <a:pt x="563192" y="2385541"/>
                  <a:pt x="633494" y="2385541"/>
                </a:cubicBezTo>
                <a:cubicBezTo>
                  <a:pt x="693071" y="2385540"/>
                  <a:pt x="752647" y="2368395"/>
                  <a:pt x="812224" y="2334103"/>
                </a:cubicBezTo>
                <a:close/>
                <a:moveTo>
                  <a:pt x="353968" y="1875848"/>
                </a:moveTo>
                <a:cubicBezTo>
                  <a:pt x="319677" y="1935424"/>
                  <a:pt x="302531" y="1995001"/>
                  <a:pt x="302530" y="2054578"/>
                </a:cubicBezTo>
                <a:cubicBezTo>
                  <a:pt x="302530" y="2124880"/>
                  <a:pt x="245539" y="2181871"/>
                  <a:pt x="175237" y="2181871"/>
                </a:cubicBezTo>
                <a:cubicBezTo>
                  <a:pt x="104935" y="2181871"/>
                  <a:pt x="47945" y="2124880"/>
                  <a:pt x="47944" y="2054578"/>
                </a:cubicBezTo>
                <a:cubicBezTo>
                  <a:pt x="47944" y="1984276"/>
                  <a:pt x="104935" y="1927285"/>
                  <a:pt x="175237" y="1927285"/>
                </a:cubicBezTo>
                <a:cubicBezTo>
                  <a:pt x="234815" y="1927285"/>
                  <a:pt x="294391" y="1910139"/>
                  <a:pt x="353968" y="1875848"/>
                </a:cubicBezTo>
                <a:close/>
                <a:moveTo>
                  <a:pt x="401912" y="1369646"/>
                </a:moveTo>
                <a:cubicBezTo>
                  <a:pt x="367621" y="1429223"/>
                  <a:pt x="350475" y="1488799"/>
                  <a:pt x="350475" y="1548377"/>
                </a:cubicBezTo>
                <a:cubicBezTo>
                  <a:pt x="350475" y="1618679"/>
                  <a:pt x="293484" y="1675670"/>
                  <a:pt x="223182" y="1675670"/>
                </a:cubicBezTo>
                <a:cubicBezTo>
                  <a:pt x="152880" y="1675670"/>
                  <a:pt x="95889" y="1618679"/>
                  <a:pt x="95889" y="1548377"/>
                </a:cubicBezTo>
                <a:cubicBezTo>
                  <a:pt x="95889" y="1478075"/>
                  <a:pt x="152880" y="1421084"/>
                  <a:pt x="223182" y="1421084"/>
                </a:cubicBezTo>
                <a:cubicBezTo>
                  <a:pt x="282759" y="1421084"/>
                  <a:pt x="342335" y="1403938"/>
                  <a:pt x="401912" y="1369646"/>
                </a:cubicBezTo>
                <a:close/>
                <a:moveTo>
                  <a:pt x="1318425" y="2286158"/>
                </a:moveTo>
                <a:cubicBezTo>
                  <a:pt x="1284134" y="2345735"/>
                  <a:pt x="1266988" y="2405312"/>
                  <a:pt x="1266987" y="2464888"/>
                </a:cubicBezTo>
                <a:cubicBezTo>
                  <a:pt x="1266987" y="2535190"/>
                  <a:pt x="1209996" y="2592182"/>
                  <a:pt x="1139694" y="2592182"/>
                </a:cubicBezTo>
                <a:cubicBezTo>
                  <a:pt x="1069392" y="2592182"/>
                  <a:pt x="1012402" y="2535191"/>
                  <a:pt x="1012401" y="2464888"/>
                </a:cubicBezTo>
                <a:cubicBezTo>
                  <a:pt x="1012401" y="2394586"/>
                  <a:pt x="1069392" y="2337595"/>
                  <a:pt x="1139694" y="2337595"/>
                </a:cubicBezTo>
                <a:cubicBezTo>
                  <a:pt x="1199271" y="2337596"/>
                  <a:pt x="1258848" y="2320449"/>
                  <a:pt x="1318425" y="2286158"/>
                </a:cubicBezTo>
                <a:close/>
                <a:moveTo>
                  <a:pt x="860169" y="1827902"/>
                </a:moveTo>
                <a:cubicBezTo>
                  <a:pt x="825878" y="1887479"/>
                  <a:pt x="808731" y="1947056"/>
                  <a:pt x="808731" y="2006633"/>
                </a:cubicBezTo>
                <a:cubicBezTo>
                  <a:pt x="808731" y="2076935"/>
                  <a:pt x="751740" y="2133926"/>
                  <a:pt x="681438" y="2133926"/>
                </a:cubicBezTo>
                <a:cubicBezTo>
                  <a:pt x="611136" y="2133926"/>
                  <a:pt x="554146" y="2076935"/>
                  <a:pt x="554145" y="2006633"/>
                </a:cubicBezTo>
                <a:cubicBezTo>
                  <a:pt x="554145" y="1936331"/>
                  <a:pt x="611136" y="1879340"/>
                  <a:pt x="681438" y="1879340"/>
                </a:cubicBezTo>
                <a:cubicBezTo>
                  <a:pt x="741015" y="1879340"/>
                  <a:pt x="800591" y="1862193"/>
                  <a:pt x="860169" y="1827902"/>
                </a:cubicBezTo>
                <a:close/>
                <a:moveTo>
                  <a:pt x="2096803" y="190871"/>
                </a:moveTo>
                <a:cubicBezTo>
                  <a:pt x="2253382" y="347450"/>
                  <a:pt x="2314442" y="563378"/>
                  <a:pt x="2268166" y="764238"/>
                </a:cubicBezTo>
                <a:cubicBezTo>
                  <a:pt x="2361334" y="768461"/>
                  <a:pt x="2450817" y="809378"/>
                  <a:pt x="2521691" y="880252"/>
                </a:cubicBezTo>
                <a:cubicBezTo>
                  <a:pt x="2675615" y="1034176"/>
                  <a:pt x="2688247" y="1275888"/>
                  <a:pt x="2553508" y="1439575"/>
                </a:cubicBezTo>
                <a:cubicBezTo>
                  <a:pt x="2557767" y="1440633"/>
                  <a:pt x="2560483" y="1443301"/>
                  <a:pt x="2563181" y="1445999"/>
                </a:cubicBezTo>
                <a:cubicBezTo>
                  <a:pt x="2819847" y="1702665"/>
                  <a:pt x="2819847" y="2118808"/>
                  <a:pt x="2563181" y="2375474"/>
                </a:cubicBezTo>
                <a:cubicBezTo>
                  <a:pt x="2320841" y="2617815"/>
                  <a:pt x="1936328" y="2631341"/>
                  <a:pt x="1678325" y="2415804"/>
                </a:cubicBezTo>
                <a:lnTo>
                  <a:pt x="1676180" y="2417949"/>
                </a:lnTo>
                <a:lnTo>
                  <a:pt x="1633705" y="2375475"/>
                </a:lnTo>
                <a:lnTo>
                  <a:pt x="366513" y="1108282"/>
                </a:lnTo>
                <a:lnTo>
                  <a:pt x="369979" y="1104815"/>
                </a:lnTo>
                <a:cubicBezTo>
                  <a:pt x="349908" y="1089573"/>
                  <a:pt x="330850" y="1072619"/>
                  <a:pt x="312598" y="1054367"/>
                </a:cubicBezTo>
                <a:cubicBezTo>
                  <a:pt x="55932" y="797701"/>
                  <a:pt x="55932" y="381558"/>
                  <a:pt x="312598" y="124891"/>
                </a:cubicBezTo>
                <a:cubicBezTo>
                  <a:pt x="569264" y="-131775"/>
                  <a:pt x="985408" y="-131775"/>
                  <a:pt x="1242074" y="124891"/>
                </a:cubicBezTo>
                <a:lnTo>
                  <a:pt x="1249606" y="136238"/>
                </a:lnTo>
                <a:cubicBezTo>
                  <a:pt x="1499513" y="-63604"/>
                  <a:pt x="1863845" y="-42087"/>
                  <a:pt x="2096803" y="19087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5" name="Rectangle 23">
            <a:extLst>
              <a:ext uri="{FF2B5EF4-FFF2-40B4-BE49-F238E27FC236}">
                <a16:creationId xmlns:a16="http://schemas.microsoft.com/office/drawing/2014/main" id="{2246F171-72B7-42E7-B6C0-D78C12504E9B}"/>
              </a:ext>
            </a:extLst>
          </p:cNvPr>
          <p:cNvSpPr/>
          <p:nvPr/>
        </p:nvSpPr>
        <p:spPr>
          <a:xfrm>
            <a:off x="7804030" y="5649492"/>
            <a:ext cx="576449" cy="579858"/>
          </a:xfrm>
          <a:custGeom>
            <a:avLst/>
            <a:gdLst/>
            <a:ahLst/>
            <a:cxnLst/>
            <a:rect l="l" t="t" r="r" b="b"/>
            <a:pathLst>
              <a:path w="3220951" h="3240001">
                <a:moveTo>
                  <a:pt x="1308278" y="1367793"/>
                </a:moveTo>
                <a:cubicBezTo>
                  <a:pt x="1529714" y="1367793"/>
                  <a:pt x="1725574" y="1477302"/>
                  <a:pt x="1834882" y="1652053"/>
                </a:cubicBezTo>
                <a:cubicBezTo>
                  <a:pt x="1903747" y="1589160"/>
                  <a:pt x="1995954" y="1554818"/>
                  <a:pt x="2096186" y="1554818"/>
                </a:cubicBezTo>
                <a:cubicBezTo>
                  <a:pt x="2313867" y="1554818"/>
                  <a:pt x="2493715" y="1716803"/>
                  <a:pt x="2514185" y="1927821"/>
                </a:cubicBezTo>
                <a:cubicBezTo>
                  <a:pt x="2517944" y="1925558"/>
                  <a:pt x="2521751" y="1925524"/>
                  <a:pt x="2525567" y="1925524"/>
                </a:cubicBezTo>
                <a:cubicBezTo>
                  <a:pt x="2888547" y="1925524"/>
                  <a:pt x="3182805" y="2219782"/>
                  <a:pt x="3182805" y="2582762"/>
                </a:cubicBezTo>
                <a:cubicBezTo>
                  <a:pt x="3182805" y="2925484"/>
                  <a:pt x="2920478" y="3206940"/>
                  <a:pt x="2585635" y="3236968"/>
                </a:cubicBezTo>
                <a:lnTo>
                  <a:pt x="2585635" y="3240001"/>
                </a:lnTo>
                <a:lnTo>
                  <a:pt x="2525567" y="3240001"/>
                </a:lnTo>
                <a:lnTo>
                  <a:pt x="733485" y="3240001"/>
                </a:lnTo>
                <a:lnTo>
                  <a:pt x="733485" y="3235099"/>
                </a:lnTo>
                <a:cubicBezTo>
                  <a:pt x="708515" y="3238513"/>
                  <a:pt x="683051" y="3240001"/>
                  <a:pt x="657239" y="3240001"/>
                </a:cubicBezTo>
                <a:cubicBezTo>
                  <a:pt x="294258" y="3240001"/>
                  <a:pt x="0" y="2945743"/>
                  <a:pt x="0" y="2582762"/>
                </a:cubicBezTo>
                <a:cubicBezTo>
                  <a:pt x="0" y="2219782"/>
                  <a:pt x="294258" y="1925524"/>
                  <a:pt x="657239" y="1925524"/>
                </a:cubicBezTo>
                <a:lnTo>
                  <a:pt x="670588" y="1928221"/>
                </a:lnTo>
                <a:cubicBezTo>
                  <a:pt x="705989" y="1610200"/>
                  <a:pt x="978825" y="1367793"/>
                  <a:pt x="1308278" y="1367793"/>
                </a:cubicBezTo>
                <a:close/>
                <a:moveTo>
                  <a:pt x="1589786" y="0"/>
                </a:moveTo>
                <a:cubicBezTo>
                  <a:pt x="1520182" y="453314"/>
                  <a:pt x="1668069" y="912942"/>
                  <a:pt x="1988957" y="1240613"/>
                </a:cubicBezTo>
                <a:cubicBezTo>
                  <a:pt x="2309845" y="1568285"/>
                  <a:pt x="2766281" y="1725754"/>
                  <a:pt x="3220951" y="1665645"/>
                </a:cubicBezTo>
                <a:cubicBezTo>
                  <a:pt x="3108976" y="1775302"/>
                  <a:pt x="2980523" y="1857805"/>
                  <a:pt x="2843553" y="1912752"/>
                </a:cubicBezTo>
                <a:cubicBezTo>
                  <a:pt x="2756367" y="1866073"/>
                  <a:pt x="2656598" y="1841175"/>
                  <a:pt x="2551012" y="1841175"/>
                </a:cubicBezTo>
                <a:cubicBezTo>
                  <a:pt x="2547197" y="1841176"/>
                  <a:pt x="2543390" y="1841210"/>
                  <a:pt x="2539631" y="1843473"/>
                </a:cubicBezTo>
                <a:cubicBezTo>
                  <a:pt x="2519161" y="1632454"/>
                  <a:pt x="2339312" y="1470470"/>
                  <a:pt x="2121631" y="1470470"/>
                </a:cubicBezTo>
                <a:cubicBezTo>
                  <a:pt x="2021400" y="1470470"/>
                  <a:pt x="1929192" y="1504812"/>
                  <a:pt x="1860327" y="1567705"/>
                </a:cubicBezTo>
                <a:cubicBezTo>
                  <a:pt x="1751020" y="1392954"/>
                  <a:pt x="1555160" y="1283445"/>
                  <a:pt x="1333723" y="1283445"/>
                </a:cubicBezTo>
                <a:lnTo>
                  <a:pt x="1331160" y="1283679"/>
                </a:lnTo>
                <a:cubicBezTo>
                  <a:pt x="1150898" y="856385"/>
                  <a:pt x="1238290" y="344219"/>
                  <a:pt x="158978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6" name="Round Same Side Corner Rectangle 8">
            <a:extLst>
              <a:ext uri="{FF2B5EF4-FFF2-40B4-BE49-F238E27FC236}">
                <a16:creationId xmlns:a16="http://schemas.microsoft.com/office/drawing/2014/main" id="{DB67113F-D303-42DA-95BD-610BBED8BE92}"/>
              </a:ext>
            </a:extLst>
          </p:cNvPr>
          <p:cNvSpPr/>
          <p:nvPr/>
        </p:nvSpPr>
        <p:spPr>
          <a:xfrm>
            <a:off x="4455730" y="1450295"/>
            <a:ext cx="251302" cy="661867"/>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Round Same Side Corner Rectangle 20">
            <a:extLst>
              <a:ext uri="{FF2B5EF4-FFF2-40B4-BE49-F238E27FC236}">
                <a16:creationId xmlns:a16="http://schemas.microsoft.com/office/drawing/2014/main" id="{64493E6A-B33B-4279-A44A-DC445D86772A}"/>
              </a:ext>
            </a:extLst>
          </p:cNvPr>
          <p:cNvSpPr/>
          <p:nvPr/>
        </p:nvSpPr>
        <p:spPr>
          <a:xfrm rot="10800000">
            <a:off x="5042893" y="1447239"/>
            <a:ext cx="313136" cy="66798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Donut 87">
            <a:extLst>
              <a:ext uri="{FF2B5EF4-FFF2-40B4-BE49-F238E27FC236}">
                <a16:creationId xmlns:a16="http://schemas.microsoft.com/office/drawing/2014/main" id="{4E09E652-E42B-4D35-B750-1E418CF08FA6}"/>
              </a:ext>
            </a:extLst>
          </p:cNvPr>
          <p:cNvSpPr/>
          <p:nvPr/>
        </p:nvSpPr>
        <p:spPr>
          <a:xfrm>
            <a:off x="5691893" y="1539942"/>
            <a:ext cx="507661" cy="521714"/>
          </a:xfrm>
          <a:custGeom>
            <a:avLst/>
            <a:gdLst/>
            <a:ahLst/>
            <a:cxnLst/>
            <a:rect l="l" t="t" r="r" b="b"/>
            <a:pathLst>
              <a:path w="356471" h="366339">
                <a:moveTo>
                  <a:pt x="144025" y="123680"/>
                </a:moveTo>
                <a:cubicBezTo>
                  <a:pt x="89551" y="123680"/>
                  <a:pt x="45391" y="167840"/>
                  <a:pt x="45391" y="222314"/>
                </a:cubicBezTo>
                <a:cubicBezTo>
                  <a:pt x="45391" y="276788"/>
                  <a:pt x="89551" y="320948"/>
                  <a:pt x="144025" y="320948"/>
                </a:cubicBezTo>
                <a:cubicBezTo>
                  <a:pt x="198499" y="320948"/>
                  <a:pt x="242659" y="276788"/>
                  <a:pt x="242659" y="222314"/>
                </a:cubicBezTo>
                <a:cubicBezTo>
                  <a:pt x="242659" y="167840"/>
                  <a:pt x="198499" y="123680"/>
                  <a:pt x="144025" y="123680"/>
                </a:cubicBezTo>
                <a:close/>
                <a:moveTo>
                  <a:pt x="354808" y="0"/>
                </a:moveTo>
                <a:lnTo>
                  <a:pt x="356471" y="85288"/>
                </a:lnTo>
                <a:lnTo>
                  <a:pt x="334733" y="64382"/>
                </a:lnTo>
                <a:lnTo>
                  <a:pt x="260258" y="141819"/>
                </a:lnTo>
                <a:cubicBezTo>
                  <a:pt x="278587" y="163579"/>
                  <a:pt x="288050" y="191841"/>
                  <a:pt x="288050" y="222314"/>
                </a:cubicBezTo>
                <a:cubicBezTo>
                  <a:pt x="288050" y="301857"/>
                  <a:pt x="223568" y="366339"/>
                  <a:pt x="144025" y="366339"/>
                </a:cubicBezTo>
                <a:cubicBezTo>
                  <a:pt x="64482" y="366339"/>
                  <a:pt x="0" y="301857"/>
                  <a:pt x="0" y="222314"/>
                </a:cubicBezTo>
                <a:cubicBezTo>
                  <a:pt x="0" y="142771"/>
                  <a:pt x="64482" y="78289"/>
                  <a:pt x="144025" y="78289"/>
                </a:cubicBezTo>
                <a:cubicBezTo>
                  <a:pt x="170876" y="78289"/>
                  <a:pt x="196011" y="85637"/>
                  <a:pt x="216282" y="100527"/>
                </a:cubicBezTo>
                <a:lnTo>
                  <a:pt x="291257" y="22569"/>
                </a:lnTo>
                <a:lnTo>
                  <a:pt x="269519" y="166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9" name="Donut 90">
            <a:extLst>
              <a:ext uri="{FF2B5EF4-FFF2-40B4-BE49-F238E27FC236}">
                <a16:creationId xmlns:a16="http://schemas.microsoft.com/office/drawing/2014/main" id="{D86BE85A-63D8-48D0-8B07-9669B75E9D9D}"/>
              </a:ext>
            </a:extLst>
          </p:cNvPr>
          <p:cNvSpPr/>
          <p:nvPr/>
        </p:nvSpPr>
        <p:spPr>
          <a:xfrm>
            <a:off x="6568402" y="1501877"/>
            <a:ext cx="532052" cy="543757"/>
          </a:xfrm>
          <a:custGeom>
            <a:avLst/>
            <a:gdLst/>
            <a:ahLst/>
            <a:cxnLst/>
            <a:rect l="l" t="t" r="r" b="b"/>
            <a:pathLst>
              <a:path w="373598" h="381817">
                <a:moveTo>
                  <a:pt x="229573" y="45391"/>
                </a:moveTo>
                <a:cubicBezTo>
                  <a:pt x="175099" y="45391"/>
                  <a:pt x="130939" y="89551"/>
                  <a:pt x="130939" y="144025"/>
                </a:cubicBezTo>
                <a:cubicBezTo>
                  <a:pt x="130939" y="198499"/>
                  <a:pt x="175099" y="242659"/>
                  <a:pt x="229573" y="242659"/>
                </a:cubicBezTo>
                <a:cubicBezTo>
                  <a:pt x="284047" y="242659"/>
                  <a:pt x="328207" y="198499"/>
                  <a:pt x="328207" y="144025"/>
                </a:cubicBezTo>
                <a:cubicBezTo>
                  <a:pt x="328207" y="89551"/>
                  <a:pt x="284047" y="45391"/>
                  <a:pt x="229573" y="45391"/>
                </a:cubicBezTo>
                <a:close/>
                <a:moveTo>
                  <a:pt x="229573" y="0"/>
                </a:moveTo>
                <a:cubicBezTo>
                  <a:pt x="309116" y="0"/>
                  <a:pt x="373598" y="64482"/>
                  <a:pt x="373598" y="144025"/>
                </a:cubicBezTo>
                <a:cubicBezTo>
                  <a:pt x="373598" y="223568"/>
                  <a:pt x="309116" y="288050"/>
                  <a:pt x="229573" y="288050"/>
                </a:cubicBezTo>
                <a:cubicBezTo>
                  <a:pt x="202172" y="288050"/>
                  <a:pt x="176558" y="280398"/>
                  <a:pt x="156060" y="264966"/>
                </a:cubicBezTo>
                <a:lnTo>
                  <a:pt x="128993" y="292033"/>
                </a:lnTo>
                <a:lnTo>
                  <a:pt x="160228" y="323268"/>
                </a:lnTo>
                <a:cubicBezTo>
                  <a:pt x="171055" y="334095"/>
                  <a:pt x="171055" y="351650"/>
                  <a:pt x="160228" y="362477"/>
                </a:cubicBezTo>
                <a:cubicBezTo>
                  <a:pt x="149401" y="373304"/>
                  <a:pt x="131846" y="373304"/>
                  <a:pt x="121019" y="362477"/>
                </a:cubicBezTo>
                <a:lnTo>
                  <a:pt x="89784" y="331242"/>
                </a:lnTo>
                <a:lnTo>
                  <a:pt x="39209" y="381817"/>
                </a:lnTo>
                <a:cubicBezTo>
                  <a:pt x="28381" y="392644"/>
                  <a:pt x="10827" y="392644"/>
                  <a:pt x="0" y="381817"/>
                </a:cubicBezTo>
                <a:cubicBezTo>
                  <a:pt x="-10828" y="370989"/>
                  <a:pt x="-10828" y="353435"/>
                  <a:pt x="0" y="342608"/>
                </a:cubicBezTo>
                <a:lnTo>
                  <a:pt x="50575" y="292033"/>
                </a:lnTo>
                <a:lnTo>
                  <a:pt x="16166" y="257624"/>
                </a:lnTo>
                <a:cubicBezTo>
                  <a:pt x="5339" y="246797"/>
                  <a:pt x="5339" y="229242"/>
                  <a:pt x="16166" y="218415"/>
                </a:cubicBezTo>
                <a:cubicBezTo>
                  <a:pt x="26993" y="207588"/>
                  <a:pt x="44548" y="207588"/>
                  <a:pt x="55375" y="218415"/>
                </a:cubicBezTo>
                <a:lnTo>
                  <a:pt x="89784" y="252824"/>
                </a:lnTo>
                <a:lnTo>
                  <a:pt x="115252" y="227356"/>
                </a:lnTo>
                <a:cubicBezTo>
                  <a:pt x="95803" y="205073"/>
                  <a:pt x="85548" y="175747"/>
                  <a:pt x="85548" y="144025"/>
                </a:cubicBezTo>
                <a:cubicBezTo>
                  <a:pt x="85548" y="64482"/>
                  <a:pt x="150030" y="0"/>
                  <a:pt x="22957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0" name="Oval 6">
            <a:extLst>
              <a:ext uri="{FF2B5EF4-FFF2-40B4-BE49-F238E27FC236}">
                <a16:creationId xmlns:a16="http://schemas.microsoft.com/office/drawing/2014/main" id="{319E467E-1F19-4CBB-A070-3B6CE4078D17}"/>
              </a:ext>
            </a:extLst>
          </p:cNvPr>
          <p:cNvSpPr/>
          <p:nvPr/>
        </p:nvSpPr>
        <p:spPr>
          <a:xfrm>
            <a:off x="7560710" y="2604583"/>
            <a:ext cx="507960" cy="502639"/>
          </a:xfrm>
          <a:custGeom>
            <a:avLst/>
            <a:gdLst/>
            <a:ahLst/>
            <a:cxnLst/>
            <a:rect l="l" t="t" r="r" b="b"/>
            <a:pathLst>
              <a:path w="3220460" h="3186731">
                <a:moveTo>
                  <a:pt x="1762834" y="1282034"/>
                </a:moveTo>
                <a:lnTo>
                  <a:pt x="273698" y="2771171"/>
                </a:lnTo>
                <a:cubicBezTo>
                  <a:pt x="253145" y="2791724"/>
                  <a:pt x="253145" y="2825048"/>
                  <a:pt x="273698" y="2845601"/>
                </a:cubicBezTo>
                <a:cubicBezTo>
                  <a:pt x="294251" y="2866154"/>
                  <a:pt x="327575" y="2866154"/>
                  <a:pt x="348128" y="2845601"/>
                </a:cubicBezTo>
                <a:lnTo>
                  <a:pt x="1830131" y="1363598"/>
                </a:lnTo>
                <a:close/>
                <a:moveTo>
                  <a:pt x="2703218" y="237332"/>
                </a:moveTo>
                <a:cubicBezTo>
                  <a:pt x="2623680" y="237332"/>
                  <a:pt x="2559202" y="301810"/>
                  <a:pt x="2559202" y="381348"/>
                </a:cubicBezTo>
                <a:cubicBezTo>
                  <a:pt x="2559202" y="460886"/>
                  <a:pt x="2623680" y="525364"/>
                  <a:pt x="2703218" y="525364"/>
                </a:cubicBezTo>
                <a:cubicBezTo>
                  <a:pt x="2782756" y="525364"/>
                  <a:pt x="2847234" y="460886"/>
                  <a:pt x="2847234" y="381348"/>
                </a:cubicBezTo>
                <a:cubicBezTo>
                  <a:pt x="2847234" y="301810"/>
                  <a:pt x="2782756" y="237332"/>
                  <a:pt x="2703218" y="237332"/>
                </a:cubicBezTo>
                <a:close/>
                <a:moveTo>
                  <a:pt x="2413103" y="0"/>
                </a:moveTo>
                <a:cubicBezTo>
                  <a:pt x="2858994" y="0"/>
                  <a:pt x="3220460" y="361466"/>
                  <a:pt x="3220460" y="807357"/>
                </a:cubicBezTo>
                <a:cubicBezTo>
                  <a:pt x="3220460" y="1253248"/>
                  <a:pt x="2858994" y="1614714"/>
                  <a:pt x="2413103" y="1614714"/>
                </a:cubicBezTo>
                <a:cubicBezTo>
                  <a:pt x="2305542" y="1614714"/>
                  <a:pt x="2202893" y="1593680"/>
                  <a:pt x="2109223" y="1555067"/>
                </a:cubicBezTo>
                <a:lnTo>
                  <a:pt x="2191945" y="1637789"/>
                </a:lnTo>
                <a:cubicBezTo>
                  <a:pt x="2226856" y="1672699"/>
                  <a:pt x="2226855" y="1729300"/>
                  <a:pt x="2191945" y="1764210"/>
                </a:cubicBezTo>
                <a:lnTo>
                  <a:pt x="2045068" y="1911087"/>
                </a:lnTo>
                <a:cubicBezTo>
                  <a:pt x="2010158" y="1945998"/>
                  <a:pt x="1953557" y="1945998"/>
                  <a:pt x="1918647" y="1911087"/>
                </a:cubicBezTo>
                <a:lnTo>
                  <a:pt x="1799123" y="1791564"/>
                </a:lnTo>
                <a:lnTo>
                  <a:pt x="1749496" y="1841190"/>
                </a:lnTo>
                <a:lnTo>
                  <a:pt x="1832980" y="1924673"/>
                </a:lnTo>
                <a:lnTo>
                  <a:pt x="1761893" y="1995760"/>
                </a:lnTo>
                <a:lnTo>
                  <a:pt x="1678410" y="1912277"/>
                </a:lnTo>
                <a:lnTo>
                  <a:pt x="1650246" y="1940441"/>
                </a:lnTo>
                <a:lnTo>
                  <a:pt x="1735612" y="2025807"/>
                </a:lnTo>
                <a:lnTo>
                  <a:pt x="1573330" y="2188089"/>
                </a:lnTo>
                <a:lnTo>
                  <a:pt x="1487964" y="2102723"/>
                </a:lnTo>
                <a:lnTo>
                  <a:pt x="1451742" y="2138944"/>
                </a:lnTo>
                <a:lnTo>
                  <a:pt x="1537109" y="2224311"/>
                </a:lnTo>
                <a:lnTo>
                  <a:pt x="1374830" y="2386590"/>
                </a:lnTo>
                <a:lnTo>
                  <a:pt x="1289463" y="2301223"/>
                </a:lnTo>
                <a:lnTo>
                  <a:pt x="1225079" y="2365608"/>
                </a:lnTo>
                <a:lnTo>
                  <a:pt x="1310445" y="2450974"/>
                </a:lnTo>
                <a:lnTo>
                  <a:pt x="1239358" y="2522061"/>
                </a:lnTo>
                <a:lnTo>
                  <a:pt x="1153992" y="2436695"/>
                </a:lnTo>
                <a:lnTo>
                  <a:pt x="1104364" y="2486322"/>
                </a:lnTo>
                <a:lnTo>
                  <a:pt x="1189730" y="2571689"/>
                </a:lnTo>
                <a:lnTo>
                  <a:pt x="1034153" y="2727266"/>
                </a:lnTo>
                <a:lnTo>
                  <a:pt x="948787" y="2641900"/>
                </a:lnTo>
                <a:lnTo>
                  <a:pt x="905863" y="2684824"/>
                </a:lnTo>
                <a:lnTo>
                  <a:pt x="991230" y="2770191"/>
                </a:lnTo>
                <a:lnTo>
                  <a:pt x="842353" y="2919067"/>
                </a:lnTo>
                <a:lnTo>
                  <a:pt x="756986" y="2833700"/>
                </a:lnTo>
                <a:lnTo>
                  <a:pt x="692119" y="2898567"/>
                </a:lnTo>
                <a:lnTo>
                  <a:pt x="777486" y="2983934"/>
                </a:lnTo>
                <a:lnTo>
                  <a:pt x="628610" y="3132811"/>
                </a:lnTo>
                <a:lnTo>
                  <a:pt x="618557" y="3122757"/>
                </a:lnTo>
                <a:lnTo>
                  <a:pt x="622830" y="3134825"/>
                </a:lnTo>
                <a:lnTo>
                  <a:pt x="346551" y="3150831"/>
                </a:lnTo>
                <a:lnTo>
                  <a:pt x="0" y="3186731"/>
                </a:lnTo>
                <a:lnTo>
                  <a:pt x="51749" y="2750557"/>
                </a:lnTo>
                <a:lnTo>
                  <a:pt x="48979" y="2747788"/>
                </a:lnTo>
                <a:lnTo>
                  <a:pt x="52495" y="2744272"/>
                </a:lnTo>
                <a:lnTo>
                  <a:pt x="52938" y="2740533"/>
                </a:lnTo>
                <a:lnTo>
                  <a:pt x="54575" y="2742192"/>
                </a:lnTo>
                <a:lnTo>
                  <a:pt x="1671288" y="1125479"/>
                </a:lnTo>
                <a:cubicBezTo>
                  <a:pt x="1628971" y="1027979"/>
                  <a:pt x="1605746" y="920380"/>
                  <a:pt x="1605746" y="807357"/>
                </a:cubicBezTo>
                <a:cubicBezTo>
                  <a:pt x="1605746" y="361466"/>
                  <a:pt x="1967212" y="0"/>
                  <a:pt x="2413103"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Block Arc 25">
            <a:extLst>
              <a:ext uri="{FF2B5EF4-FFF2-40B4-BE49-F238E27FC236}">
                <a16:creationId xmlns:a16="http://schemas.microsoft.com/office/drawing/2014/main" id="{5F7FD4D6-1C06-4ABB-98F4-AC79D3C6A6D8}"/>
              </a:ext>
            </a:extLst>
          </p:cNvPr>
          <p:cNvSpPr/>
          <p:nvPr/>
        </p:nvSpPr>
        <p:spPr>
          <a:xfrm>
            <a:off x="5081797" y="2603460"/>
            <a:ext cx="349473" cy="504884"/>
          </a:xfrm>
          <a:custGeom>
            <a:avLst/>
            <a:gdLst/>
            <a:ahLst/>
            <a:cxnLst/>
            <a:rect l="l" t="t" r="r" b="b"/>
            <a:pathLst>
              <a:path w="2215656" h="3200962">
                <a:moveTo>
                  <a:pt x="1107829" y="2097026"/>
                </a:moveTo>
                <a:cubicBezTo>
                  <a:pt x="1025315" y="2097026"/>
                  <a:pt x="958423" y="2163918"/>
                  <a:pt x="958423" y="2246432"/>
                </a:cubicBezTo>
                <a:cubicBezTo>
                  <a:pt x="958423" y="2302715"/>
                  <a:pt x="989546" y="2351730"/>
                  <a:pt x="1036590" y="2375275"/>
                </a:cubicBezTo>
                <a:lnTo>
                  <a:pt x="985422" y="2684898"/>
                </a:lnTo>
                <a:lnTo>
                  <a:pt x="1230236" y="2684898"/>
                </a:lnTo>
                <a:lnTo>
                  <a:pt x="1179068" y="2375275"/>
                </a:lnTo>
                <a:cubicBezTo>
                  <a:pt x="1226112" y="2351730"/>
                  <a:pt x="1257234" y="2302715"/>
                  <a:pt x="1257234" y="2246432"/>
                </a:cubicBezTo>
                <a:cubicBezTo>
                  <a:pt x="1257234" y="2163918"/>
                  <a:pt x="1190343" y="2097026"/>
                  <a:pt x="1107829" y="2097026"/>
                </a:cubicBezTo>
                <a:close/>
                <a:moveTo>
                  <a:pt x="1102513" y="266871"/>
                </a:moveTo>
                <a:cubicBezTo>
                  <a:pt x="874876" y="269781"/>
                  <a:pt x="691868" y="455143"/>
                  <a:pt x="691868" y="682798"/>
                </a:cubicBezTo>
                <a:lnTo>
                  <a:pt x="690469" y="682798"/>
                </a:lnTo>
                <a:lnTo>
                  <a:pt x="690469" y="1580962"/>
                </a:lnTo>
                <a:lnTo>
                  <a:pt x="1525188" y="1580962"/>
                </a:lnTo>
                <a:lnTo>
                  <a:pt x="1525188" y="672127"/>
                </a:lnTo>
                <a:lnTo>
                  <a:pt x="1523654" y="672166"/>
                </a:lnTo>
                <a:cubicBezTo>
                  <a:pt x="1517835" y="444585"/>
                  <a:pt x="1330149" y="263961"/>
                  <a:pt x="1102513" y="266871"/>
                </a:cubicBezTo>
                <a:close/>
                <a:moveTo>
                  <a:pt x="1099102" y="56"/>
                </a:moveTo>
                <a:cubicBezTo>
                  <a:pt x="1472767" y="-4720"/>
                  <a:pt x="1780852" y="291773"/>
                  <a:pt x="1790404" y="665346"/>
                </a:cubicBezTo>
                <a:lnTo>
                  <a:pt x="1742843" y="666562"/>
                </a:lnTo>
                <a:lnTo>
                  <a:pt x="1790627" y="666562"/>
                </a:lnTo>
                <a:lnTo>
                  <a:pt x="1790627"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425030" y="1580962"/>
                </a:lnTo>
                <a:lnTo>
                  <a:pt x="425030" y="676764"/>
                </a:lnTo>
                <a:lnTo>
                  <a:pt x="425634" y="676764"/>
                </a:lnTo>
                <a:cubicBezTo>
                  <a:pt x="428273" y="305830"/>
                  <a:pt x="727452" y="4806"/>
                  <a:pt x="1099102"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2" name="Block Arc 31">
            <a:extLst>
              <a:ext uri="{FF2B5EF4-FFF2-40B4-BE49-F238E27FC236}">
                <a16:creationId xmlns:a16="http://schemas.microsoft.com/office/drawing/2014/main" id="{7D9DF903-DA8F-4191-AEDF-7DDF26A64847}"/>
              </a:ext>
            </a:extLst>
          </p:cNvPr>
          <p:cNvSpPr/>
          <p:nvPr/>
        </p:nvSpPr>
        <p:spPr>
          <a:xfrm>
            <a:off x="8411005" y="2603460"/>
            <a:ext cx="455959" cy="504884"/>
          </a:xfrm>
          <a:custGeom>
            <a:avLst/>
            <a:gdLst/>
            <a:ahLst/>
            <a:cxnLst/>
            <a:rect l="l" t="t" r="r" b="b"/>
            <a:pathLst>
              <a:path w="2890784" h="3200962">
                <a:moveTo>
                  <a:pt x="1107828" y="2097026"/>
                </a:moveTo>
                <a:cubicBezTo>
                  <a:pt x="1025313" y="2097026"/>
                  <a:pt x="958422" y="2163918"/>
                  <a:pt x="958422" y="2246432"/>
                </a:cubicBezTo>
                <a:cubicBezTo>
                  <a:pt x="958422" y="2302715"/>
                  <a:pt x="989545" y="2351730"/>
                  <a:pt x="1036589" y="2375275"/>
                </a:cubicBezTo>
                <a:lnTo>
                  <a:pt x="985421" y="2684898"/>
                </a:lnTo>
                <a:lnTo>
                  <a:pt x="1230235" y="2684898"/>
                </a:lnTo>
                <a:lnTo>
                  <a:pt x="1179067" y="2375275"/>
                </a:lnTo>
                <a:cubicBezTo>
                  <a:pt x="1226111" y="2351730"/>
                  <a:pt x="1257233" y="2302715"/>
                  <a:pt x="1257233" y="2246432"/>
                </a:cubicBezTo>
                <a:cubicBezTo>
                  <a:pt x="1257233" y="2163918"/>
                  <a:pt x="1190342" y="2097026"/>
                  <a:pt x="1107828" y="2097026"/>
                </a:cubicBezTo>
                <a:close/>
                <a:moveTo>
                  <a:pt x="2199259" y="56"/>
                </a:moveTo>
                <a:cubicBezTo>
                  <a:pt x="2572924" y="-4720"/>
                  <a:pt x="2881009" y="291773"/>
                  <a:pt x="2890561" y="665346"/>
                </a:cubicBezTo>
                <a:lnTo>
                  <a:pt x="2843000" y="666562"/>
                </a:lnTo>
                <a:lnTo>
                  <a:pt x="2890784" y="666562"/>
                </a:lnTo>
                <a:lnTo>
                  <a:pt x="2890784" y="1580962"/>
                </a:lnTo>
                <a:lnTo>
                  <a:pt x="2625345" y="1580962"/>
                </a:lnTo>
                <a:lnTo>
                  <a:pt x="2625345" y="672127"/>
                </a:lnTo>
                <a:lnTo>
                  <a:pt x="2623811" y="672166"/>
                </a:lnTo>
                <a:cubicBezTo>
                  <a:pt x="2617992" y="444585"/>
                  <a:pt x="2430306" y="263961"/>
                  <a:pt x="2202670" y="266871"/>
                </a:cubicBezTo>
                <a:cubicBezTo>
                  <a:pt x="1975033" y="269781"/>
                  <a:pt x="1792025" y="455143"/>
                  <a:pt x="1792025" y="682798"/>
                </a:cubicBezTo>
                <a:lnTo>
                  <a:pt x="1790626" y="682798"/>
                </a:lnTo>
                <a:lnTo>
                  <a:pt x="1790626"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1525187" y="1580962"/>
                </a:lnTo>
                <a:lnTo>
                  <a:pt x="1525187" y="676764"/>
                </a:lnTo>
                <a:lnTo>
                  <a:pt x="1525791" y="676764"/>
                </a:lnTo>
                <a:cubicBezTo>
                  <a:pt x="1528430" y="305830"/>
                  <a:pt x="1827609" y="4806"/>
                  <a:pt x="2199259"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3" name="Freeform 53">
            <a:extLst>
              <a:ext uri="{FF2B5EF4-FFF2-40B4-BE49-F238E27FC236}">
                <a16:creationId xmlns:a16="http://schemas.microsoft.com/office/drawing/2014/main" id="{D57F2C4B-7240-41A7-B169-E1E9E5390396}"/>
              </a:ext>
            </a:extLst>
          </p:cNvPr>
          <p:cNvSpPr/>
          <p:nvPr/>
        </p:nvSpPr>
        <p:spPr>
          <a:xfrm>
            <a:off x="10130939" y="2599748"/>
            <a:ext cx="499664" cy="512309"/>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60071 w 2305050"/>
              <a:gd name="connsiteY16" fmla="*/ 2087575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6647 w 2305050"/>
              <a:gd name="connsiteY16" fmla="*/ 209489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81480 w 2305050"/>
              <a:gd name="connsiteY2" fmla="*/ 476174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04671 w 2305050"/>
              <a:gd name="connsiteY2" fmla="*/ 468859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70609 w 2305050"/>
              <a:gd name="connsiteY3" fmla="*/ 649910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82725 w 2305050"/>
              <a:gd name="connsiteY2" fmla="*/ 494463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294077"/>
              <a:gd name="connsiteY0" fmla="*/ 0 h 2363647"/>
              <a:gd name="connsiteX1" fmla="*/ 760552 w 2294077"/>
              <a:gd name="connsiteY1" fmla="*/ 572947 h 2363647"/>
              <a:gd name="connsiteX2" fmla="*/ 2030273 w 2294077"/>
              <a:gd name="connsiteY2" fmla="*/ 509092 h 2363647"/>
              <a:gd name="connsiteX3" fmla="*/ 2285239 w 2294077"/>
              <a:gd name="connsiteY3" fmla="*/ 657224 h 2363647"/>
              <a:gd name="connsiteX4" fmla="*/ 1132027 w 2294077"/>
              <a:gd name="connsiteY4" fmla="*/ 1020622 h 2363647"/>
              <a:gd name="connsiteX5" fmla="*/ 1617802 w 2294077"/>
              <a:gd name="connsiteY5" fmla="*/ 1544497 h 2363647"/>
              <a:gd name="connsiteX6" fmla="*/ 2065477 w 2294077"/>
              <a:gd name="connsiteY6" fmla="*/ 1544497 h 2363647"/>
              <a:gd name="connsiteX7" fmla="*/ 2294077 w 2294077"/>
              <a:gd name="connsiteY7" fmla="*/ 1734997 h 2363647"/>
              <a:gd name="connsiteX8" fmla="*/ 1827352 w 2294077"/>
              <a:gd name="connsiteY8" fmla="*/ 1868347 h 2363647"/>
              <a:gd name="connsiteX9" fmla="*/ 1998802 w 2294077"/>
              <a:gd name="connsiteY9" fmla="*/ 2115997 h 2363647"/>
              <a:gd name="connsiteX10" fmla="*/ 1722577 w 2294077"/>
              <a:gd name="connsiteY10" fmla="*/ 1982647 h 2363647"/>
              <a:gd name="connsiteX11" fmla="*/ 1532077 w 2294077"/>
              <a:gd name="connsiteY11" fmla="*/ 2363647 h 2363647"/>
              <a:gd name="connsiteX12" fmla="*/ 1303477 w 2294077"/>
              <a:gd name="connsiteY12" fmla="*/ 2144572 h 2363647"/>
              <a:gd name="connsiteX13" fmla="*/ 1436827 w 2294077"/>
              <a:gd name="connsiteY13" fmla="*/ 1782622 h 2363647"/>
              <a:gd name="connsiteX14" fmla="*/ 912952 w 2294077"/>
              <a:gd name="connsiteY14" fmla="*/ 1201597 h 2363647"/>
              <a:gd name="connsiteX15" fmla="*/ 403784 w 2294077"/>
              <a:gd name="connsiteY15" fmla="*/ 2316707 h 2363647"/>
              <a:gd name="connsiteX16" fmla="*/ 282017 w 2294077"/>
              <a:gd name="connsiteY16" fmla="*/ 2047340 h 2363647"/>
              <a:gd name="connsiteX17" fmla="*/ 509244 w 2294077"/>
              <a:gd name="connsiteY17" fmla="*/ 761923 h 2363647"/>
              <a:gd name="connsiteX18" fmla="*/ 0 w 2294077"/>
              <a:gd name="connsiteY18" fmla="*/ 0 h 2363647"/>
              <a:gd name="connsiteX0" fmla="*/ 6569 w 2300646"/>
              <a:gd name="connsiteY0" fmla="*/ 0 h 2363647"/>
              <a:gd name="connsiteX1" fmla="*/ 767121 w 2300646"/>
              <a:gd name="connsiteY1" fmla="*/ 572947 h 2363647"/>
              <a:gd name="connsiteX2" fmla="*/ 2036842 w 2300646"/>
              <a:gd name="connsiteY2" fmla="*/ 509092 h 2363647"/>
              <a:gd name="connsiteX3" fmla="*/ 2291808 w 2300646"/>
              <a:gd name="connsiteY3" fmla="*/ 657224 h 2363647"/>
              <a:gd name="connsiteX4" fmla="*/ 1138596 w 2300646"/>
              <a:gd name="connsiteY4" fmla="*/ 1020622 h 2363647"/>
              <a:gd name="connsiteX5" fmla="*/ 1624371 w 2300646"/>
              <a:gd name="connsiteY5" fmla="*/ 1544497 h 2363647"/>
              <a:gd name="connsiteX6" fmla="*/ 2072046 w 2300646"/>
              <a:gd name="connsiteY6" fmla="*/ 1544497 h 2363647"/>
              <a:gd name="connsiteX7" fmla="*/ 2300646 w 2300646"/>
              <a:gd name="connsiteY7" fmla="*/ 1734997 h 2363647"/>
              <a:gd name="connsiteX8" fmla="*/ 1833921 w 2300646"/>
              <a:gd name="connsiteY8" fmla="*/ 1868347 h 2363647"/>
              <a:gd name="connsiteX9" fmla="*/ 2005371 w 2300646"/>
              <a:gd name="connsiteY9" fmla="*/ 2115997 h 2363647"/>
              <a:gd name="connsiteX10" fmla="*/ 1729146 w 2300646"/>
              <a:gd name="connsiteY10" fmla="*/ 1982647 h 2363647"/>
              <a:gd name="connsiteX11" fmla="*/ 1538646 w 2300646"/>
              <a:gd name="connsiteY11" fmla="*/ 2363647 h 2363647"/>
              <a:gd name="connsiteX12" fmla="*/ 1310046 w 2300646"/>
              <a:gd name="connsiteY12" fmla="*/ 2144572 h 2363647"/>
              <a:gd name="connsiteX13" fmla="*/ 1443396 w 2300646"/>
              <a:gd name="connsiteY13" fmla="*/ 1782622 h 2363647"/>
              <a:gd name="connsiteX14" fmla="*/ 919521 w 2300646"/>
              <a:gd name="connsiteY14" fmla="*/ 1201597 h 2363647"/>
              <a:gd name="connsiteX15" fmla="*/ 410353 w 2300646"/>
              <a:gd name="connsiteY15" fmla="*/ 2316707 h 2363647"/>
              <a:gd name="connsiteX16" fmla="*/ 288586 w 2300646"/>
              <a:gd name="connsiteY16" fmla="*/ 2047340 h 2363647"/>
              <a:gd name="connsiteX17" fmla="*/ 515813 w 2300646"/>
              <a:gd name="connsiteY17" fmla="*/ 761923 h 2363647"/>
              <a:gd name="connsiteX18" fmla="*/ 6569 w 2300646"/>
              <a:gd name="connsiteY18" fmla="*/ 0 h 2363647"/>
              <a:gd name="connsiteX0" fmla="*/ 6569 w 2300646"/>
              <a:gd name="connsiteY0" fmla="*/ 5505 h 2369152"/>
              <a:gd name="connsiteX1" fmla="*/ 767121 w 2300646"/>
              <a:gd name="connsiteY1" fmla="*/ 578452 h 2369152"/>
              <a:gd name="connsiteX2" fmla="*/ 2036842 w 2300646"/>
              <a:gd name="connsiteY2" fmla="*/ 514597 h 2369152"/>
              <a:gd name="connsiteX3" fmla="*/ 2291808 w 2300646"/>
              <a:gd name="connsiteY3" fmla="*/ 662729 h 2369152"/>
              <a:gd name="connsiteX4" fmla="*/ 1138596 w 2300646"/>
              <a:gd name="connsiteY4" fmla="*/ 1026127 h 2369152"/>
              <a:gd name="connsiteX5" fmla="*/ 1624371 w 2300646"/>
              <a:gd name="connsiteY5" fmla="*/ 1550002 h 2369152"/>
              <a:gd name="connsiteX6" fmla="*/ 2072046 w 2300646"/>
              <a:gd name="connsiteY6" fmla="*/ 1550002 h 2369152"/>
              <a:gd name="connsiteX7" fmla="*/ 2300646 w 2300646"/>
              <a:gd name="connsiteY7" fmla="*/ 1740502 h 2369152"/>
              <a:gd name="connsiteX8" fmla="*/ 1833921 w 2300646"/>
              <a:gd name="connsiteY8" fmla="*/ 1873852 h 2369152"/>
              <a:gd name="connsiteX9" fmla="*/ 2005371 w 2300646"/>
              <a:gd name="connsiteY9" fmla="*/ 2121502 h 2369152"/>
              <a:gd name="connsiteX10" fmla="*/ 1729146 w 2300646"/>
              <a:gd name="connsiteY10" fmla="*/ 1988152 h 2369152"/>
              <a:gd name="connsiteX11" fmla="*/ 1538646 w 2300646"/>
              <a:gd name="connsiteY11" fmla="*/ 2369152 h 2369152"/>
              <a:gd name="connsiteX12" fmla="*/ 1310046 w 2300646"/>
              <a:gd name="connsiteY12" fmla="*/ 2150077 h 2369152"/>
              <a:gd name="connsiteX13" fmla="*/ 1443396 w 2300646"/>
              <a:gd name="connsiteY13" fmla="*/ 1788127 h 2369152"/>
              <a:gd name="connsiteX14" fmla="*/ 919521 w 2300646"/>
              <a:gd name="connsiteY14" fmla="*/ 1207102 h 2369152"/>
              <a:gd name="connsiteX15" fmla="*/ 410353 w 2300646"/>
              <a:gd name="connsiteY15" fmla="*/ 2322212 h 2369152"/>
              <a:gd name="connsiteX16" fmla="*/ 288586 w 2300646"/>
              <a:gd name="connsiteY16" fmla="*/ 2052845 h 2369152"/>
              <a:gd name="connsiteX17" fmla="*/ 515813 w 2300646"/>
              <a:gd name="connsiteY17" fmla="*/ 767428 h 2369152"/>
              <a:gd name="connsiteX18" fmla="*/ 6569 w 2300646"/>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24119 w 2305244"/>
              <a:gd name="connsiteY14" fmla="*/ 1207102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73597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513830 w 2305244"/>
              <a:gd name="connsiteY13" fmla="*/ 1784469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50914 w 2305244"/>
              <a:gd name="connsiteY5" fmla="*/ 1597551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32752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24192 w 2305244"/>
              <a:gd name="connsiteY17" fmla="*/ 1641442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02246 w 2305244"/>
              <a:gd name="connsiteY17" fmla="*/ 1579262 h 2369152"/>
              <a:gd name="connsiteX0" fmla="*/ 2275983 w 2296406"/>
              <a:gd name="connsiteY0" fmla="*/ 1747817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7707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57695 w 2296406"/>
              <a:gd name="connsiteY0" fmla="*/ 1755133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9145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80482 w 2296406"/>
              <a:gd name="connsiteY5" fmla="*/ 2120816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54521"/>
              <a:gd name="connsiteX1" fmla="*/ 1838519 w 2296406"/>
              <a:gd name="connsiteY1" fmla="*/ 1873852 h 2354521"/>
              <a:gd name="connsiteX2" fmla="*/ 2009969 w 2296406"/>
              <a:gd name="connsiteY2" fmla="*/ 2121502 h 2354521"/>
              <a:gd name="connsiteX3" fmla="*/ 1733744 w 2296406"/>
              <a:gd name="connsiteY3" fmla="*/ 1988152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38519 w 2296406"/>
              <a:gd name="connsiteY1" fmla="*/ 1873852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91681 w 2296406"/>
              <a:gd name="connsiteY2" fmla="*/ 2136133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42887 w 2296406"/>
              <a:gd name="connsiteY2" fmla="*/ 2194655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3889 w 2296406"/>
              <a:gd name="connsiteY1" fmla="*/ 183727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7546 w 2296406"/>
              <a:gd name="connsiteY1" fmla="*/ 1826304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96406" h="2354521">
                <a:moveTo>
                  <a:pt x="2279640" y="1747818"/>
                </a:moveTo>
                <a:lnTo>
                  <a:pt x="1827546" y="1826304"/>
                </a:lnTo>
                <a:cubicBezTo>
                  <a:pt x="1873723" y="1907635"/>
                  <a:pt x="1985737" y="2047488"/>
                  <a:pt x="1955104" y="2095900"/>
                </a:cubicBezTo>
                <a:cubicBezTo>
                  <a:pt x="1897166" y="2139232"/>
                  <a:pt x="1773393" y="2006999"/>
                  <a:pt x="1682537" y="1962549"/>
                </a:cubicBezTo>
                <a:lnTo>
                  <a:pt x="1528613" y="2354521"/>
                </a:lnTo>
                <a:lnTo>
                  <a:pt x="1380482" y="2120816"/>
                </a:lnTo>
                <a:lnTo>
                  <a:pt x="1495542" y="1788127"/>
                </a:lnTo>
                <a:lnTo>
                  <a:pt x="909489" y="1225390"/>
                </a:lnTo>
                <a:lnTo>
                  <a:pt x="414951" y="2322212"/>
                </a:lnTo>
                <a:lnTo>
                  <a:pt x="293184" y="2052845"/>
                </a:lnTo>
                <a:lnTo>
                  <a:pt x="520411" y="767428"/>
                </a:lnTo>
                <a:cubicBezTo>
                  <a:pt x="325060" y="542715"/>
                  <a:pt x="-71458" y="102202"/>
                  <a:pt x="11167" y="5505"/>
                </a:cubicBezTo>
                <a:cubicBezTo>
                  <a:pt x="111065" y="-52229"/>
                  <a:pt x="554777" y="358209"/>
                  <a:pt x="771719" y="578452"/>
                </a:cubicBezTo>
                <a:lnTo>
                  <a:pt x="2041440" y="514597"/>
                </a:lnTo>
                <a:lnTo>
                  <a:pt x="2296406" y="662729"/>
                </a:lnTo>
                <a:lnTo>
                  <a:pt x="1124906" y="1004182"/>
                </a:lnTo>
                <a:lnTo>
                  <a:pt x="1676517" y="1608523"/>
                </a:lnTo>
                <a:cubicBezTo>
                  <a:pt x="1795262" y="1589016"/>
                  <a:pt x="2094931" y="1557316"/>
                  <a:pt x="2094931" y="1557316"/>
                </a:cubicBezTo>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4" name="Block Arc 10">
            <a:extLst>
              <a:ext uri="{FF2B5EF4-FFF2-40B4-BE49-F238E27FC236}">
                <a16:creationId xmlns:a16="http://schemas.microsoft.com/office/drawing/2014/main" id="{75C14C12-5F78-4BDD-B8A3-69BB465A2216}"/>
              </a:ext>
            </a:extLst>
          </p:cNvPr>
          <p:cNvSpPr/>
          <p:nvPr/>
        </p:nvSpPr>
        <p:spPr>
          <a:xfrm>
            <a:off x="10959168" y="4745774"/>
            <a:ext cx="614525" cy="416246"/>
          </a:xfrm>
          <a:custGeom>
            <a:avLst/>
            <a:gdLst/>
            <a:ahLst/>
            <a:cxn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5" name="Freeform 55">
            <a:extLst>
              <a:ext uri="{FF2B5EF4-FFF2-40B4-BE49-F238E27FC236}">
                <a16:creationId xmlns:a16="http://schemas.microsoft.com/office/drawing/2014/main" id="{E1F21ECA-3730-4E2A-BB32-69C99B2546BB}"/>
              </a:ext>
            </a:extLst>
          </p:cNvPr>
          <p:cNvSpPr/>
          <p:nvPr/>
        </p:nvSpPr>
        <p:spPr>
          <a:xfrm>
            <a:off x="4423300" y="2468550"/>
            <a:ext cx="316162" cy="774705"/>
          </a:xfrm>
          <a:custGeom>
            <a:avLst/>
            <a:gdLst/>
            <a:ahLst/>
            <a:cxnLst/>
            <a:rect l="l" t="t" r="r" b="b"/>
            <a:pathLst>
              <a:path w="1060423" h="2598393">
                <a:moveTo>
                  <a:pt x="511607" y="1989888"/>
                </a:moveTo>
                <a:cubicBezTo>
                  <a:pt x="421916" y="2038892"/>
                  <a:pt x="392123" y="2248491"/>
                  <a:pt x="577615" y="2379095"/>
                </a:cubicBezTo>
                <a:cubicBezTo>
                  <a:pt x="531205" y="2257454"/>
                  <a:pt x="562054" y="2197447"/>
                  <a:pt x="592034" y="2136572"/>
                </a:cubicBezTo>
                <a:cubicBezTo>
                  <a:pt x="592534" y="2167519"/>
                  <a:pt x="560915" y="2234057"/>
                  <a:pt x="638675" y="2272816"/>
                </a:cubicBezTo>
                <a:cubicBezTo>
                  <a:pt x="602283" y="2156226"/>
                  <a:pt x="756001" y="2119500"/>
                  <a:pt x="594605" y="1990756"/>
                </a:cubicBezTo>
                <a:cubicBezTo>
                  <a:pt x="828052" y="2024484"/>
                  <a:pt x="759407" y="2143283"/>
                  <a:pt x="814896" y="2262952"/>
                </a:cubicBezTo>
                <a:cubicBezTo>
                  <a:pt x="774295" y="2270013"/>
                  <a:pt x="715464" y="2161619"/>
                  <a:pt x="728685" y="2212952"/>
                </a:cubicBezTo>
                <a:cubicBezTo>
                  <a:pt x="798068" y="2415798"/>
                  <a:pt x="590532" y="2421590"/>
                  <a:pt x="656442" y="2598393"/>
                </a:cubicBezTo>
                <a:cubicBezTo>
                  <a:pt x="451592" y="2586815"/>
                  <a:pt x="511509" y="2396411"/>
                  <a:pt x="415171" y="2350110"/>
                </a:cubicBezTo>
                <a:cubicBezTo>
                  <a:pt x="389023" y="2345435"/>
                  <a:pt x="357666" y="2366802"/>
                  <a:pt x="415723" y="2461957"/>
                </a:cubicBezTo>
                <a:cubicBezTo>
                  <a:pt x="77590" y="2209980"/>
                  <a:pt x="314998" y="2004011"/>
                  <a:pt x="511607" y="1989888"/>
                </a:cubicBezTo>
                <a:close/>
                <a:moveTo>
                  <a:pt x="344786" y="1884983"/>
                </a:moveTo>
                <a:lnTo>
                  <a:pt x="722598" y="1884983"/>
                </a:lnTo>
                <a:cubicBezTo>
                  <a:pt x="716460" y="1906965"/>
                  <a:pt x="711917" y="1928321"/>
                  <a:pt x="707988" y="1948728"/>
                </a:cubicBezTo>
                <a:lnTo>
                  <a:pt x="357819" y="1948059"/>
                </a:lnTo>
                <a:close/>
                <a:moveTo>
                  <a:pt x="530212" y="651224"/>
                </a:moveTo>
                <a:cubicBezTo>
                  <a:pt x="585486" y="651224"/>
                  <a:pt x="630294" y="696033"/>
                  <a:pt x="630294" y="751307"/>
                </a:cubicBezTo>
                <a:cubicBezTo>
                  <a:pt x="630294" y="806581"/>
                  <a:pt x="585486" y="851389"/>
                  <a:pt x="530212" y="851389"/>
                </a:cubicBezTo>
                <a:cubicBezTo>
                  <a:pt x="474938" y="851389"/>
                  <a:pt x="430129" y="806581"/>
                  <a:pt x="430129" y="751307"/>
                </a:cubicBezTo>
                <a:cubicBezTo>
                  <a:pt x="430129" y="696033"/>
                  <a:pt x="474938" y="651224"/>
                  <a:pt x="530212" y="651224"/>
                </a:cubicBezTo>
                <a:close/>
                <a:moveTo>
                  <a:pt x="530212" y="551141"/>
                </a:moveTo>
                <a:cubicBezTo>
                  <a:pt x="419664" y="551141"/>
                  <a:pt x="330046" y="640759"/>
                  <a:pt x="330046" y="751307"/>
                </a:cubicBezTo>
                <a:cubicBezTo>
                  <a:pt x="330046" y="861855"/>
                  <a:pt x="419664" y="951472"/>
                  <a:pt x="530212" y="951472"/>
                </a:cubicBezTo>
                <a:cubicBezTo>
                  <a:pt x="640760" y="951472"/>
                  <a:pt x="730377" y="861855"/>
                  <a:pt x="730377" y="751307"/>
                </a:cubicBezTo>
                <a:cubicBezTo>
                  <a:pt x="730377" y="640759"/>
                  <a:pt x="640760" y="551141"/>
                  <a:pt x="530212" y="551141"/>
                </a:cubicBezTo>
                <a:close/>
                <a:moveTo>
                  <a:pt x="286245" y="353827"/>
                </a:moveTo>
                <a:cubicBezTo>
                  <a:pt x="438132" y="439406"/>
                  <a:pt x="623290" y="440561"/>
                  <a:pt x="776100" y="356932"/>
                </a:cubicBezTo>
                <a:cubicBezTo>
                  <a:pt x="941305" y="720175"/>
                  <a:pt x="898096" y="1115325"/>
                  <a:pt x="825241" y="1447764"/>
                </a:cubicBezTo>
                <a:lnTo>
                  <a:pt x="1060423" y="1673413"/>
                </a:lnTo>
                <a:lnTo>
                  <a:pt x="1021935" y="1978110"/>
                </a:lnTo>
                <a:lnTo>
                  <a:pt x="745125" y="1786699"/>
                </a:lnTo>
                <a:lnTo>
                  <a:pt x="734250" y="1834148"/>
                </a:lnTo>
                <a:lnTo>
                  <a:pt x="332991" y="1834148"/>
                </a:lnTo>
                <a:cubicBezTo>
                  <a:pt x="330005" y="1820736"/>
                  <a:pt x="326662" y="1807037"/>
                  <a:pt x="323192" y="1793020"/>
                </a:cubicBezTo>
                <a:lnTo>
                  <a:pt x="38489" y="1989888"/>
                </a:lnTo>
                <a:lnTo>
                  <a:pt x="0" y="1685191"/>
                </a:lnTo>
                <a:lnTo>
                  <a:pt x="237343" y="1457469"/>
                </a:lnTo>
                <a:lnTo>
                  <a:pt x="238009" y="1459571"/>
                </a:lnTo>
                <a:lnTo>
                  <a:pt x="242012" y="1446515"/>
                </a:lnTo>
                <a:cubicBezTo>
                  <a:pt x="171205" y="1115067"/>
                  <a:pt x="127758" y="714059"/>
                  <a:pt x="286245" y="353827"/>
                </a:cubicBezTo>
                <a:close/>
                <a:moveTo>
                  <a:pt x="527942" y="0"/>
                </a:moveTo>
                <a:cubicBezTo>
                  <a:pt x="622760" y="95693"/>
                  <a:pt x="695048" y="196745"/>
                  <a:pt x="748164" y="301374"/>
                </a:cubicBezTo>
                <a:cubicBezTo>
                  <a:pt x="612692" y="376844"/>
                  <a:pt x="447588" y="375495"/>
                  <a:pt x="312997" y="298024"/>
                </a:cubicBezTo>
                <a:cubicBezTo>
                  <a:pt x="364591" y="193505"/>
                  <a:pt x="435080" y="93397"/>
                  <a:pt x="52794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Round Same Side Corner Rectangle 36">
            <a:extLst>
              <a:ext uri="{FF2B5EF4-FFF2-40B4-BE49-F238E27FC236}">
                <a16:creationId xmlns:a16="http://schemas.microsoft.com/office/drawing/2014/main" id="{E0C4F70F-DCCD-48F1-A750-DF4F32AC8F75}"/>
              </a:ext>
            </a:extLst>
          </p:cNvPr>
          <p:cNvSpPr/>
          <p:nvPr/>
        </p:nvSpPr>
        <p:spPr>
          <a:xfrm>
            <a:off x="9209300" y="2626898"/>
            <a:ext cx="579306" cy="458009"/>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7" name="Oval 21">
            <a:extLst>
              <a:ext uri="{FF2B5EF4-FFF2-40B4-BE49-F238E27FC236}">
                <a16:creationId xmlns:a16="http://schemas.microsoft.com/office/drawing/2014/main" id="{B92F2676-D90E-40BF-8AC5-C623D6EC5932}"/>
              </a:ext>
            </a:extLst>
          </p:cNvPr>
          <p:cNvSpPr>
            <a:spLocks noChangeAspect="1"/>
          </p:cNvSpPr>
          <p:nvPr/>
        </p:nvSpPr>
        <p:spPr>
          <a:xfrm>
            <a:off x="7052100" y="4713438"/>
            <a:ext cx="476931" cy="4809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8" name="Oval 32">
            <a:extLst>
              <a:ext uri="{FF2B5EF4-FFF2-40B4-BE49-F238E27FC236}">
                <a16:creationId xmlns:a16="http://schemas.microsoft.com/office/drawing/2014/main" id="{06C7F06B-394E-4FE3-88AA-93210AFF9C00}"/>
              </a:ext>
            </a:extLst>
          </p:cNvPr>
          <p:cNvSpPr/>
          <p:nvPr/>
        </p:nvSpPr>
        <p:spPr>
          <a:xfrm>
            <a:off x="9307908" y="4680733"/>
            <a:ext cx="454128" cy="546324"/>
          </a:xfrm>
          <a:custGeom>
            <a:avLst/>
            <a:gdLst/>
            <a:ahLst/>
            <a:cxnLst/>
            <a:rect l="l" t="t" r="r" b="b"/>
            <a:pathLst>
              <a:path w="2671236" h="3213546">
                <a:moveTo>
                  <a:pt x="1336943" y="151152"/>
                </a:moveTo>
                <a:cubicBezTo>
                  <a:pt x="1223677" y="151152"/>
                  <a:pt x="1131857" y="242973"/>
                  <a:pt x="1131857" y="356239"/>
                </a:cubicBezTo>
                <a:cubicBezTo>
                  <a:pt x="1131857" y="469506"/>
                  <a:pt x="1223677" y="561326"/>
                  <a:pt x="1336943" y="561326"/>
                </a:cubicBezTo>
                <a:cubicBezTo>
                  <a:pt x="1450210" y="561326"/>
                  <a:pt x="1542030" y="469506"/>
                  <a:pt x="1542030" y="356239"/>
                </a:cubicBezTo>
                <a:cubicBezTo>
                  <a:pt x="1542030" y="242973"/>
                  <a:pt x="1450210" y="151152"/>
                  <a:pt x="1336943" y="151152"/>
                </a:cubicBezTo>
                <a:close/>
                <a:moveTo>
                  <a:pt x="1336943" y="0"/>
                </a:moveTo>
                <a:cubicBezTo>
                  <a:pt x="1533689" y="0"/>
                  <a:pt x="1693182" y="159493"/>
                  <a:pt x="1693182" y="356239"/>
                </a:cubicBezTo>
                <a:cubicBezTo>
                  <a:pt x="1693182" y="499348"/>
                  <a:pt x="1608797" y="622748"/>
                  <a:pt x="1486649" y="678491"/>
                </a:cubicBezTo>
                <a:lnTo>
                  <a:pt x="1504985" y="861628"/>
                </a:lnTo>
                <a:lnTo>
                  <a:pt x="2050955" y="861628"/>
                </a:lnTo>
                <a:cubicBezTo>
                  <a:pt x="2073924" y="808095"/>
                  <a:pt x="2127168" y="770742"/>
                  <a:pt x="2189136" y="770742"/>
                </a:cubicBezTo>
                <a:cubicBezTo>
                  <a:pt x="2272476" y="770742"/>
                  <a:pt x="2340037" y="838303"/>
                  <a:pt x="2340037" y="921643"/>
                </a:cubicBezTo>
                <a:cubicBezTo>
                  <a:pt x="2340037" y="1004983"/>
                  <a:pt x="2272476" y="1072544"/>
                  <a:pt x="2189136" y="1072544"/>
                </a:cubicBezTo>
                <a:cubicBezTo>
                  <a:pt x="2127168" y="1072544"/>
                  <a:pt x="2073924" y="1035191"/>
                  <a:pt x="2050955" y="981658"/>
                </a:cubicBezTo>
                <a:lnTo>
                  <a:pt x="1517002" y="981658"/>
                </a:lnTo>
                <a:lnTo>
                  <a:pt x="1678124" y="2590970"/>
                </a:lnTo>
                <a:cubicBezTo>
                  <a:pt x="2063444" y="2451708"/>
                  <a:pt x="2360829" y="2287813"/>
                  <a:pt x="2381761" y="1860600"/>
                </a:cubicBezTo>
                <a:cubicBezTo>
                  <a:pt x="2329006" y="1862811"/>
                  <a:pt x="2276981" y="1871755"/>
                  <a:pt x="2228094" y="1886075"/>
                </a:cubicBezTo>
                <a:cubicBezTo>
                  <a:pt x="2324645" y="1771974"/>
                  <a:pt x="2415523" y="1665436"/>
                  <a:pt x="2449665" y="1504055"/>
                </a:cubicBezTo>
                <a:cubicBezTo>
                  <a:pt x="2485699" y="1663545"/>
                  <a:pt x="2574685" y="1764408"/>
                  <a:pt x="2671236" y="1886075"/>
                </a:cubicBezTo>
                <a:cubicBezTo>
                  <a:pt x="2622475" y="1872164"/>
                  <a:pt x="2568855" y="1862858"/>
                  <a:pt x="2513341" y="1860541"/>
                </a:cubicBezTo>
                <a:cubicBezTo>
                  <a:pt x="2486075" y="2436981"/>
                  <a:pt x="2151724" y="2992040"/>
                  <a:pt x="1522375" y="3040581"/>
                </a:cubicBezTo>
                <a:cubicBezTo>
                  <a:pt x="1427529" y="3119259"/>
                  <a:pt x="1392747" y="3155891"/>
                  <a:pt x="1336943" y="3213546"/>
                </a:cubicBezTo>
                <a:cubicBezTo>
                  <a:pt x="1284048" y="3153728"/>
                  <a:pt x="1252174" y="3120936"/>
                  <a:pt x="1157234" y="3046101"/>
                </a:cubicBezTo>
                <a:cubicBezTo>
                  <a:pt x="592479" y="2980043"/>
                  <a:pt x="187829" y="2438320"/>
                  <a:pt x="160409" y="1860193"/>
                </a:cubicBezTo>
                <a:cubicBezTo>
                  <a:pt x="105366" y="1862056"/>
                  <a:pt x="50978" y="1871143"/>
                  <a:pt x="0" y="1886075"/>
                </a:cubicBezTo>
                <a:cubicBezTo>
                  <a:pt x="96552" y="1771974"/>
                  <a:pt x="187429" y="1665436"/>
                  <a:pt x="221571" y="1504055"/>
                </a:cubicBezTo>
                <a:cubicBezTo>
                  <a:pt x="257605" y="1663545"/>
                  <a:pt x="346591" y="1764408"/>
                  <a:pt x="443143" y="1886075"/>
                </a:cubicBezTo>
                <a:cubicBezTo>
                  <a:pt x="396276" y="1872705"/>
                  <a:pt x="344922" y="1863589"/>
                  <a:pt x="291687" y="1860996"/>
                </a:cubicBezTo>
                <a:cubicBezTo>
                  <a:pt x="313360" y="2289054"/>
                  <a:pt x="617325" y="2454996"/>
                  <a:pt x="1001768" y="2593980"/>
                </a:cubicBezTo>
                <a:lnTo>
                  <a:pt x="1157883" y="981658"/>
                </a:lnTo>
                <a:lnTo>
                  <a:pt x="666108" y="981658"/>
                </a:lnTo>
                <a:cubicBezTo>
                  <a:pt x="643139" y="1035191"/>
                  <a:pt x="589896" y="1072543"/>
                  <a:pt x="527928" y="1072543"/>
                </a:cubicBezTo>
                <a:cubicBezTo>
                  <a:pt x="444588" y="1072543"/>
                  <a:pt x="377027" y="1004982"/>
                  <a:pt x="377027" y="921642"/>
                </a:cubicBezTo>
                <a:cubicBezTo>
                  <a:pt x="377027" y="838302"/>
                  <a:pt x="444588" y="770741"/>
                  <a:pt x="527928" y="770741"/>
                </a:cubicBezTo>
                <a:cubicBezTo>
                  <a:pt x="589896" y="770741"/>
                  <a:pt x="643141" y="808095"/>
                  <a:pt x="666110" y="861628"/>
                </a:cubicBezTo>
                <a:lnTo>
                  <a:pt x="1169505" y="861628"/>
                </a:lnTo>
                <a:lnTo>
                  <a:pt x="1187237" y="678491"/>
                </a:lnTo>
                <a:cubicBezTo>
                  <a:pt x="1065090" y="622748"/>
                  <a:pt x="980704" y="499348"/>
                  <a:pt x="980704" y="356239"/>
                </a:cubicBezTo>
                <a:cubicBezTo>
                  <a:pt x="980704" y="159493"/>
                  <a:pt x="1140198" y="0"/>
                  <a:pt x="133694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4861764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50F8743-FFB4-4FAE-8605-DEE70EC88649}"/>
              </a:ext>
            </a:extLst>
          </p:cNvPr>
          <p:cNvSpPr/>
          <p:nvPr/>
        </p:nvSpPr>
        <p:spPr>
          <a:xfrm>
            <a:off x="0" y="145143"/>
            <a:ext cx="12192000" cy="6712857"/>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a:extLst>
              <a:ext uri="{FF2B5EF4-FFF2-40B4-BE49-F238E27FC236}">
                <a16:creationId xmlns:a16="http://schemas.microsoft.com/office/drawing/2014/main" id="{C221F751-3C5B-4561-AD14-8637C5B66736}"/>
              </a:ext>
            </a:extLst>
          </p:cNvPr>
          <p:cNvSpPr txBox="1"/>
          <p:nvPr/>
        </p:nvSpPr>
        <p:spPr>
          <a:xfrm>
            <a:off x="473834" y="819359"/>
            <a:ext cx="6260793" cy="1754326"/>
          </a:xfrm>
          <a:prstGeom prst="rect">
            <a:avLst/>
          </a:prstGeom>
          <a:noFill/>
        </p:spPr>
        <p:txBody>
          <a:bodyPr wrap="square" rtlCol="0" anchor="ctr">
            <a:spAutoFit/>
          </a:bodyPr>
          <a:lstStyle/>
          <a:p>
            <a:r>
              <a:rPr lang="en-US" sz="5400" b="1" i="0" u="none" strike="noStrike" dirty="0">
                <a:solidFill>
                  <a:srgbClr val="000000"/>
                </a:solidFill>
                <a:effectLst/>
                <a:latin typeface="+mj-lt"/>
              </a:rPr>
              <a:t>Analysis of the Job market</a:t>
            </a:r>
            <a:endParaRPr lang="en-US" altLang="ko-KR" sz="16600" b="1" dirty="0">
              <a:solidFill>
                <a:schemeClr val="bg1"/>
              </a:solidFill>
              <a:latin typeface="+mj-lt"/>
              <a:cs typeface="Arial" pitchFamily="34" charset="0"/>
            </a:endParaRPr>
          </a:p>
        </p:txBody>
      </p:sp>
      <p:pic>
        <p:nvPicPr>
          <p:cNvPr id="3076" name="Picture 4">
            <a:extLst>
              <a:ext uri="{FF2B5EF4-FFF2-40B4-BE49-F238E27FC236}">
                <a16:creationId xmlns:a16="http://schemas.microsoft.com/office/drawing/2014/main" id="{DE16244B-3263-4106-9F30-732E0218AA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4627" y="1826261"/>
            <a:ext cx="5457370" cy="274827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354E336C-87F3-4CAB-A4F4-69CDFBD9A4D4}"/>
              </a:ext>
            </a:extLst>
          </p:cNvPr>
          <p:cNvSpPr/>
          <p:nvPr/>
        </p:nvSpPr>
        <p:spPr>
          <a:xfrm>
            <a:off x="6734629" y="145143"/>
            <a:ext cx="5457371" cy="1681118"/>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211C69CD-9023-4507-99E8-F0302200D537}"/>
              </a:ext>
            </a:extLst>
          </p:cNvPr>
          <p:cNvSpPr/>
          <p:nvPr/>
        </p:nvSpPr>
        <p:spPr>
          <a:xfrm>
            <a:off x="298378" y="5957440"/>
            <a:ext cx="3991429" cy="900560"/>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Thursday, September 30</a:t>
            </a:r>
            <a:r>
              <a:rPr lang="en-US" baseline="30000" dirty="0">
                <a:solidFill>
                  <a:schemeClr val="tx1"/>
                </a:solidFill>
              </a:rPr>
              <a:t>th</a:t>
            </a:r>
            <a:r>
              <a:rPr lang="en-US" dirty="0">
                <a:solidFill>
                  <a:schemeClr val="tx1"/>
                </a:solidFill>
              </a:rPr>
              <a:t> 2021</a:t>
            </a:r>
          </a:p>
        </p:txBody>
      </p:sp>
      <p:sp>
        <p:nvSpPr>
          <p:cNvPr id="5" name="Rectangle 4">
            <a:extLst>
              <a:ext uri="{FF2B5EF4-FFF2-40B4-BE49-F238E27FC236}">
                <a16:creationId xmlns:a16="http://schemas.microsoft.com/office/drawing/2014/main" id="{1D89D3AB-435A-4407-88CD-CB8658BF0F2F}"/>
              </a:ext>
            </a:extLst>
          </p:cNvPr>
          <p:cNvSpPr/>
          <p:nvPr/>
        </p:nvSpPr>
        <p:spPr>
          <a:xfrm>
            <a:off x="6734626" y="4574538"/>
            <a:ext cx="5457371" cy="228346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7" name="Picture 6">
            <a:extLst>
              <a:ext uri="{FF2B5EF4-FFF2-40B4-BE49-F238E27FC236}">
                <a16:creationId xmlns:a16="http://schemas.microsoft.com/office/drawing/2014/main" id="{57ADBD50-C2B9-4B01-B924-C6A530363D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652" y="3158109"/>
            <a:ext cx="6574972" cy="2748277"/>
          </a:xfrm>
          <a:prstGeom prst="rect">
            <a:avLst/>
          </a:prstGeom>
        </p:spPr>
      </p:pic>
    </p:spTree>
    <p:extLst>
      <p:ext uri="{BB962C8B-B14F-4D97-AF65-F5344CB8AC3E}">
        <p14:creationId xmlns:p14="http://schemas.microsoft.com/office/powerpoint/2010/main" val="2075869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477E77E9-7A7D-4F14-8893-92F18A72A4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1151" y="1622175"/>
            <a:ext cx="8231475" cy="3531405"/>
          </a:xfrm>
          <a:prstGeom prst="rect">
            <a:avLst/>
          </a:prstGeom>
        </p:spPr>
      </p:pic>
      <p:sp>
        <p:nvSpPr>
          <p:cNvPr id="38" name="Rectangle 37">
            <a:extLst>
              <a:ext uri="{FF2B5EF4-FFF2-40B4-BE49-F238E27FC236}">
                <a16:creationId xmlns:a16="http://schemas.microsoft.com/office/drawing/2014/main" id="{11C051E3-7D7E-4EC1-B611-8A0FDF9A4488}"/>
              </a:ext>
            </a:extLst>
          </p:cNvPr>
          <p:cNvSpPr/>
          <p:nvPr/>
        </p:nvSpPr>
        <p:spPr>
          <a:xfrm>
            <a:off x="1662482" y="2494255"/>
            <a:ext cx="2646219" cy="367200"/>
          </a:xfrm>
          <a:prstGeom prst="rect">
            <a:avLst/>
          </a:prstGeom>
          <a:solidFill>
            <a:srgbClr val="565874"/>
          </a:solidFill>
          <a:ln>
            <a:solidFill>
              <a:srgbClr val="5658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제목 3">
            <a:extLst>
              <a:ext uri="{FF2B5EF4-FFF2-40B4-BE49-F238E27FC236}">
                <a16:creationId xmlns:a16="http://schemas.microsoft.com/office/drawing/2014/main" id="{0C7B140C-4A13-4136-AB20-68851F665BEA}"/>
              </a:ext>
            </a:extLst>
          </p:cNvPr>
          <p:cNvSpPr txBox="1">
            <a:spLocks/>
          </p:cNvSpPr>
          <p:nvPr/>
        </p:nvSpPr>
        <p:spPr>
          <a:xfrm>
            <a:off x="7042455" y="267169"/>
            <a:ext cx="4810171" cy="1848150"/>
          </a:xfrm>
          <a:prstGeom prst="rect">
            <a:avLst/>
          </a:prstGeom>
        </p:spPr>
        <p:txBody>
          <a:bodyPr anchor="ct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pPr algn="just"/>
            <a:r>
              <a:rPr lang="en-US" altLang="ko-KR" sz="2800" dirty="0"/>
              <a:t>The domains of study most in demand</a:t>
            </a:r>
          </a:p>
          <a:p>
            <a:pPr algn="just"/>
            <a:endParaRPr lang="ko-KR" altLang="en-US" sz="2800" dirty="0"/>
          </a:p>
        </p:txBody>
      </p:sp>
      <p:sp>
        <p:nvSpPr>
          <p:cNvPr id="30" name="Rounded Rectangle 41">
            <a:extLst>
              <a:ext uri="{FF2B5EF4-FFF2-40B4-BE49-F238E27FC236}">
                <a16:creationId xmlns:a16="http://schemas.microsoft.com/office/drawing/2014/main" id="{09B922A4-7C38-4DA3-9987-521D5259E30D}"/>
              </a:ext>
            </a:extLst>
          </p:cNvPr>
          <p:cNvSpPr/>
          <p:nvPr/>
        </p:nvSpPr>
        <p:spPr>
          <a:xfrm>
            <a:off x="339374" y="2481714"/>
            <a:ext cx="4551281" cy="2067834"/>
          </a:xfrm>
          <a:prstGeom prst="roundRect">
            <a:avLst>
              <a:gd name="adj" fmla="val 50000"/>
            </a:avLst>
          </a:prstGeom>
          <a:solidFill>
            <a:schemeClr val="accent4">
              <a:alpha val="4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ltLang="ko-KR" sz="2700" dirty="0">
              <a:solidFill>
                <a:schemeClr val="tx1"/>
              </a:solidFill>
            </a:endParaRPr>
          </a:p>
          <a:p>
            <a:pPr algn="just"/>
            <a:endParaRPr lang="en-US" altLang="ko-KR" sz="2700" dirty="0">
              <a:solidFill>
                <a:schemeClr val="tx1"/>
              </a:solidFill>
            </a:endParaRPr>
          </a:p>
          <a:p>
            <a:pPr algn="just"/>
            <a:r>
              <a:rPr lang="en-US" altLang="ko-KR" sz="2400" dirty="0">
                <a:solidFill>
                  <a:schemeClr val="tx1"/>
                </a:solidFill>
              </a:rPr>
              <a:t>The percentage of the most requested domains is 69%. </a:t>
            </a:r>
          </a:p>
          <a:p>
            <a:pPr algn="ctr"/>
            <a:endParaRPr lang="en-US" altLang="ko-KR" sz="2700" dirty="0">
              <a:solidFill>
                <a:schemeClr val="tx1"/>
              </a:solidFill>
            </a:endParaRPr>
          </a:p>
        </p:txBody>
      </p:sp>
      <p:grpSp>
        <p:nvGrpSpPr>
          <p:cNvPr id="31" name="Group 30">
            <a:extLst>
              <a:ext uri="{FF2B5EF4-FFF2-40B4-BE49-F238E27FC236}">
                <a16:creationId xmlns:a16="http://schemas.microsoft.com/office/drawing/2014/main" id="{D33E3C65-0D1F-4E50-9243-D85790F734E7}"/>
              </a:ext>
            </a:extLst>
          </p:cNvPr>
          <p:cNvGrpSpPr/>
          <p:nvPr/>
        </p:nvGrpSpPr>
        <p:grpSpPr>
          <a:xfrm rot="5400000">
            <a:off x="582210" y="1817057"/>
            <a:ext cx="1377485" cy="1377484"/>
            <a:chOff x="683568" y="2000250"/>
            <a:chExt cx="1858067" cy="1858067"/>
          </a:xfrm>
        </p:grpSpPr>
        <p:grpSp>
          <p:nvGrpSpPr>
            <p:cNvPr id="32" name="Group 31">
              <a:extLst>
                <a:ext uri="{FF2B5EF4-FFF2-40B4-BE49-F238E27FC236}">
                  <a16:creationId xmlns:a16="http://schemas.microsoft.com/office/drawing/2014/main" id="{BFA91DBD-1F92-45FC-9618-AD73336613C6}"/>
                </a:ext>
              </a:extLst>
            </p:cNvPr>
            <p:cNvGrpSpPr/>
            <p:nvPr/>
          </p:nvGrpSpPr>
          <p:grpSpPr>
            <a:xfrm>
              <a:off x="892673" y="2209355"/>
              <a:ext cx="1439856" cy="1439856"/>
              <a:chOff x="899592" y="1935673"/>
              <a:chExt cx="1216999" cy="1216999"/>
            </a:xfrm>
          </p:grpSpPr>
          <p:sp>
            <p:nvSpPr>
              <p:cNvPr id="35" name="Oval 34">
                <a:extLst>
                  <a:ext uri="{FF2B5EF4-FFF2-40B4-BE49-F238E27FC236}">
                    <a16:creationId xmlns:a16="http://schemas.microsoft.com/office/drawing/2014/main" id="{198649AD-D996-4A3E-9107-148DB740045D}"/>
                  </a:ext>
                </a:extLst>
              </p:cNvPr>
              <p:cNvSpPr/>
              <p:nvPr/>
            </p:nvSpPr>
            <p:spPr>
              <a:xfrm>
                <a:off x="899592" y="1935673"/>
                <a:ext cx="1216999" cy="1216999"/>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6" name="Oval 35">
                <a:extLst>
                  <a:ext uri="{FF2B5EF4-FFF2-40B4-BE49-F238E27FC236}">
                    <a16:creationId xmlns:a16="http://schemas.microsoft.com/office/drawing/2014/main" id="{F14A8D4D-0728-451E-A6E5-BB55578C7634}"/>
                  </a:ext>
                </a:extLst>
              </p:cNvPr>
              <p:cNvSpPr/>
              <p:nvPr/>
            </p:nvSpPr>
            <p:spPr>
              <a:xfrm>
                <a:off x="999394" y="2035475"/>
                <a:ext cx="1017395" cy="1017395"/>
              </a:xfrm>
              <a:prstGeom prst="ellipse">
                <a:avLst/>
              </a:prstGeom>
              <a:gradFill flip="none" rotWithShape="1">
                <a:gsLst>
                  <a:gs pos="0">
                    <a:schemeClr val="bg1">
                      <a:lumMod val="87000"/>
                    </a:schemeClr>
                  </a:gs>
                  <a:gs pos="100000">
                    <a:schemeClr val="bg1"/>
                  </a:gs>
                </a:gsLst>
                <a:lin ang="810000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solidFill>
                    <a:schemeClr val="tx1">
                      <a:lumMod val="65000"/>
                      <a:lumOff val="35000"/>
                    </a:schemeClr>
                  </a:solidFill>
                </a:endParaRPr>
              </a:p>
            </p:txBody>
          </p:sp>
        </p:grpSp>
        <p:sp>
          <p:nvSpPr>
            <p:cNvPr id="33" name="Pie 37">
              <a:extLst>
                <a:ext uri="{FF2B5EF4-FFF2-40B4-BE49-F238E27FC236}">
                  <a16:creationId xmlns:a16="http://schemas.microsoft.com/office/drawing/2014/main" id="{7EE7FFE6-878B-48E5-8F58-D5C19083965A}"/>
                </a:ext>
              </a:extLst>
            </p:cNvPr>
            <p:cNvSpPr/>
            <p:nvPr/>
          </p:nvSpPr>
          <p:spPr>
            <a:xfrm>
              <a:off x="683568" y="2000250"/>
              <a:ext cx="1858067" cy="1858067"/>
            </a:xfrm>
            <a:prstGeom prst="pie">
              <a:avLst>
                <a:gd name="adj1" fmla="val 19058730"/>
                <a:gd name="adj2" fmla="val 16200000"/>
              </a:avLst>
            </a:prstGeom>
            <a:solidFill>
              <a:schemeClr val="accent4">
                <a:alpha val="20000"/>
              </a:schemeClr>
            </a:solidFill>
            <a:ln w="12700">
              <a:gradFill>
                <a:gsLst>
                  <a:gs pos="0">
                    <a:schemeClr val="bg1"/>
                  </a:gs>
                  <a:gs pos="100000">
                    <a:schemeClr val="bg1">
                      <a:alpha val="19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34" name="TextBox 33">
              <a:extLst>
                <a:ext uri="{FF2B5EF4-FFF2-40B4-BE49-F238E27FC236}">
                  <a16:creationId xmlns:a16="http://schemas.microsoft.com/office/drawing/2014/main" id="{7E8ACEC4-219A-4023-8D4B-70199E2D4A1A}"/>
                </a:ext>
              </a:extLst>
            </p:cNvPr>
            <p:cNvSpPr txBox="1"/>
            <p:nvPr/>
          </p:nvSpPr>
          <p:spPr>
            <a:xfrm rot="16200000">
              <a:off x="892674" y="2638838"/>
              <a:ext cx="1439857" cy="539702"/>
            </a:xfrm>
            <a:prstGeom prst="rect">
              <a:avLst/>
            </a:prstGeom>
            <a:noFill/>
          </p:spPr>
          <p:txBody>
            <a:bodyPr wrap="square" rtlCol="0">
              <a:spAutoFit/>
            </a:bodyPr>
            <a:lstStyle/>
            <a:p>
              <a:pPr algn="ctr"/>
              <a:r>
                <a:rPr lang="en-US" altLang="ko-KR" sz="2000" b="1" dirty="0">
                  <a:solidFill>
                    <a:schemeClr val="tx1">
                      <a:lumMod val="65000"/>
                      <a:lumOff val="35000"/>
                    </a:schemeClr>
                  </a:solidFill>
                  <a:latin typeface="Calibri" pitchFamily="34" charset="0"/>
                  <a:cs typeface="Calibri" pitchFamily="34" charset="0"/>
                </a:rPr>
                <a:t>69%</a:t>
              </a:r>
              <a:endParaRPr lang="ko-KR" altLang="en-US" sz="2000" b="1" dirty="0">
                <a:solidFill>
                  <a:schemeClr val="tx1">
                    <a:lumMod val="65000"/>
                    <a:lumOff val="35000"/>
                  </a:schemeClr>
                </a:solidFill>
                <a:latin typeface="Calibri" pitchFamily="34" charset="0"/>
                <a:cs typeface="Calibri" pitchFamily="34" charset="0"/>
              </a:endParaRPr>
            </a:p>
          </p:txBody>
        </p:sp>
      </p:grpSp>
      <p:sp>
        <p:nvSpPr>
          <p:cNvPr id="37" name="타원 67">
            <a:extLst>
              <a:ext uri="{FF2B5EF4-FFF2-40B4-BE49-F238E27FC236}">
                <a16:creationId xmlns:a16="http://schemas.microsoft.com/office/drawing/2014/main" id="{0646EB4D-0E8D-4A44-831A-C6AA3A0F399D}"/>
              </a:ext>
            </a:extLst>
          </p:cNvPr>
          <p:cNvSpPr/>
          <p:nvPr/>
        </p:nvSpPr>
        <p:spPr>
          <a:xfrm>
            <a:off x="4096513" y="2463884"/>
            <a:ext cx="424376" cy="427942"/>
          </a:xfrm>
          <a:prstGeom prst="ellipse">
            <a:avLst/>
          </a:prstGeom>
          <a:solidFill>
            <a:schemeClr val="accent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0" name="Rectangle 39">
            <a:extLst>
              <a:ext uri="{FF2B5EF4-FFF2-40B4-BE49-F238E27FC236}">
                <a16:creationId xmlns:a16="http://schemas.microsoft.com/office/drawing/2014/main" id="{11577BC6-1460-44A8-AE19-C326FE15CB48}"/>
              </a:ext>
            </a:extLst>
          </p:cNvPr>
          <p:cNvSpPr/>
          <p:nvPr/>
        </p:nvSpPr>
        <p:spPr>
          <a:xfrm>
            <a:off x="339374" y="518689"/>
            <a:ext cx="2646219" cy="5030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latin typeface="+mj-lt"/>
              </a:rPr>
              <a:t>Results</a:t>
            </a:r>
          </a:p>
        </p:txBody>
      </p:sp>
    </p:spTree>
    <p:extLst>
      <p:ext uri="{BB962C8B-B14F-4D97-AF65-F5344CB8AC3E}">
        <p14:creationId xmlns:p14="http://schemas.microsoft.com/office/powerpoint/2010/main" val="1860361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3B6CAAD-51FE-48C3-AEF2-9B47ACDFF60A}"/>
              </a:ext>
            </a:extLst>
          </p:cNvPr>
          <p:cNvSpPr/>
          <p:nvPr/>
        </p:nvSpPr>
        <p:spPr>
          <a:xfrm>
            <a:off x="1737419" y="2794225"/>
            <a:ext cx="2432799" cy="304001"/>
          </a:xfrm>
          <a:prstGeom prst="rect">
            <a:avLst/>
          </a:prstGeom>
          <a:solidFill>
            <a:srgbClr val="1C82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제목 3">
            <a:extLst>
              <a:ext uri="{FF2B5EF4-FFF2-40B4-BE49-F238E27FC236}">
                <a16:creationId xmlns:a16="http://schemas.microsoft.com/office/drawing/2014/main" id="{0C7B140C-4A13-4136-AB20-68851F665BEA}"/>
              </a:ext>
            </a:extLst>
          </p:cNvPr>
          <p:cNvSpPr txBox="1">
            <a:spLocks/>
          </p:cNvSpPr>
          <p:nvPr/>
        </p:nvSpPr>
        <p:spPr>
          <a:xfrm>
            <a:off x="355433" y="431319"/>
            <a:ext cx="4810171" cy="1848150"/>
          </a:xfrm>
          <a:prstGeom prst="rect">
            <a:avLst/>
          </a:prstGeom>
        </p:spPr>
        <p:txBody>
          <a:bodyPr anchor="ct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pPr algn="just"/>
            <a:r>
              <a:rPr lang="en-US" altLang="ko-KR" sz="2800" dirty="0"/>
              <a:t>The Specializations most in demand</a:t>
            </a:r>
          </a:p>
          <a:p>
            <a:pPr algn="just"/>
            <a:endParaRPr lang="ko-KR" altLang="en-US" sz="2800" dirty="0"/>
          </a:p>
        </p:txBody>
      </p:sp>
      <p:pic>
        <p:nvPicPr>
          <p:cNvPr id="3" name="Picture 2">
            <a:extLst>
              <a:ext uri="{FF2B5EF4-FFF2-40B4-BE49-F238E27FC236}">
                <a16:creationId xmlns:a16="http://schemas.microsoft.com/office/drawing/2014/main" id="{1443238E-DB5A-4664-AA13-F39A26DD0F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9736" y="1809357"/>
            <a:ext cx="7304164" cy="3531405"/>
          </a:xfrm>
          <a:prstGeom prst="rect">
            <a:avLst/>
          </a:prstGeom>
        </p:spPr>
      </p:pic>
      <p:sp>
        <p:nvSpPr>
          <p:cNvPr id="20" name="Rounded Rectangle 1">
            <a:extLst>
              <a:ext uri="{FF2B5EF4-FFF2-40B4-BE49-F238E27FC236}">
                <a16:creationId xmlns:a16="http://schemas.microsoft.com/office/drawing/2014/main" id="{EC30AA28-13A1-4231-922C-0DBCEE587123}"/>
              </a:ext>
            </a:extLst>
          </p:cNvPr>
          <p:cNvSpPr/>
          <p:nvPr/>
        </p:nvSpPr>
        <p:spPr>
          <a:xfrm>
            <a:off x="533883" y="2813487"/>
            <a:ext cx="4184071" cy="1796771"/>
          </a:xfrm>
          <a:prstGeom prst="roundRect">
            <a:avLst>
              <a:gd name="adj" fmla="val 44503"/>
            </a:avLst>
          </a:prstGeom>
          <a:solidFill>
            <a:srgbClr val="1C82FF">
              <a:alpha val="40000"/>
            </a:srgb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ltLang="ko-KR" sz="2400" dirty="0">
              <a:solidFill>
                <a:schemeClr val="tx1"/>
              </a:solidFill>
            </a:endParaRPr>
          </a:p>
          <a:p>
            <a:pPr algn="just"/>
            <a:r>
              <a:rPr lang="en-US" altLang="ko-KR" sz="2400" dirty="0">
                <a:solidFill>
                  <a:schemeClr val="tx1"/>
                </a:solidFill>
              </a:rPr>
              <a:t>The five most requested specialties is 51%.</a:t>
            </a:r>
            <a:endParaRPr lang="ko-KR" altLang="en-US" sz="2400" dirty="0">
              <a:solidFill>
                <a:schemeClr val="tx1"/>
              </a:solidFill>
            </a:endParaRPr>
          </a:p>
        </p:txBody>
      </p:sp>
      <p:grpSp>
        <p:nvGrpSpPr>
          <p:cNvPr id="21" name="Group 20">
            <a:extLst>
              <a:ext uri="{FF2B5EF4-FFF2-40B4-BE49-F238E27FC236}">
                <a16:creationId xmlns:a16="http://schemas.microsoft.com/office/drawing/2014/main" id="{72DD7CF2-F75B-459D-AF42-2C2F13EA1B28}"/>
              </a:ext>
            </a:extLst>
          </p:cNvPr>
          <p:cNvGrpSpPr/>
          <p:nvPr/>
        </p:nvGrpSpPr>
        <p:grpSpPr>
          <a:xfrm rot="5400000">
            <a:off x="602492" y="2210347"/>
            <a:ext cx="1377485" cy="1377485"/>
            <a:chOff x="683568" y="2000250"/>
            <a:chExt cx="1858067" cy="1858067"/>
          </a:xfrm>
        </p:grpSpPr>
        <p:grpSp>
          <p:nvGrpSpPr>
            <p:cNvPr id="22" name="Group 21">
              <a:extLst>
                <a:ext uri="{FF2B5EF4-FFF2-40B4-BE49-F238E27FC236}">
                  <a16:creationId xmlns:a16="http://schemas.microsoft.com/office/drawing/2014/main" id="{5C675F5E-08F6-4992-B311-554935D7ADC7}"/>
                </a:ext>
              </a:extLst>
            </p:cNvPr>
            <p:cNvGrpSpPr/>
            <p:nvPr/>
          </p:nvGrpSpPr>
          <p:grpSpPr>
            <a:xfrm>
              <a:off x="892673" y="2209355"/>
              <a:ext cx="1439856" cy="1439856"/>
              <a:chOff x="899592" y="1935673"/>
              <a:chExt cx="1216999" cy="1216999"/>
            </a:xfrm>
          </p:grpSpPr>
          <p:sp>
            <p:nvSpPr>
              <p:cNvPr id="25" name="Oval 24">
                <a:extLst>
                  <a:ext uri="{FF2B5EF4-FFF2-40B4-BE49-F238E27FC236}">
                    <a16:creationId xmlns:a16="http://schemas.microsoft.com/office/drawing/2014/main" id="{92AAEECC-2891-46FC-809D-62C445A17FCA}"/>
                  </a:ext>
                </a:extLst>
              </p:cNvPr>
              <p:cNvSpPr/>
              <p:nvPr/>
            </p:nvSpPr>
            <p:spPr>
              <a:xfrm>
                <a:off x="899592" y="1935673"/>
                <a:ext cx="1216999" cy="1216999"/>
              </a:xfrm>
              <a:prstGeom prst="ellipse">
                <a:avLst/>
              </a:prstGeom>
              <a:solidFill>
                <a:srgbClr val="1C82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6" name="Oval 25">
                <a:extLst>
                  <a:ext uri="{FF2B5EF4-FFF2-40B4-BE49-F238E27FC236}">
                    <a16:creationId xmlns:a16="http://schemas.microsoft.com/office/drawing/2014/main" id="{E8607B4F-81E0-4A77-AC55-E67279089813}"/>
                  </a:ext>
                </a:extLst>
              </p:cNvPr>
              <p:cNvSpPr/>
              <p:nvPr/>
            </p:nvSpPr>
            <p:spPr>
              <a:xfrm>
                <a:off x="999394" y="2035475"/>
                <a:ext cx="1017395" cy="1017395"/>
              </a:xfrm>
              <a:prstGeom prst="ellipse">
                <a:avLst/>
              </a:prstGeom>
              <a:gradFill flip="none" rotWithShape="1">
                <a:gsLst>
                  <a:gs pos="0">
                    <a:schemeClr val="bg1">
                      <a:lumMod val="87000"/>
                    </a:schemeClr>
                  </a:gs>
                  <a:gs pos="100000">
                    <a:schemeClr val="bg1"/>
                  </a:gs>
                </a:gsLst>
                <a:lin ang="8100000" scaled="1"/>
                <a:tileRect/>
              </a:gra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solidFill>
                    <a:schemeClr val="tx1">
                      <a:lumMod val="65000"/>
                      <a:lumOff val="35000"/>
                    </a:schemeClr>
                  </a:solidFill>
                </a:endParaRPr>
              </a:p>
            </p:txBody>
          </p:sp>
        </p:grpSp>
        <p:sp>
          <p:nvSpPr>
            <p:cNvPr id="23" name="Pie 8">
              <a:extLst>
                <a:ext uri="{FF2B5EF4-FFF2-40B4-BE49-F238E27FC236}">
                  <a16:creationId xmlns:a16="http://schemas.microsoft.com/office/drawing/2014/main" id="{4481BDD5-7497-4029-B7CD-3A35B4D4A870}"/>
                </a:ext>
              </a:extLst>
            </p:cNvPr>
            <p:cNvSpPr/>
            <p:nvPr/>
          </p:nvSpPr>
          <p:spPr>
            <a:xfrm>
              <a:off x="683568" y="2000250"/>
              <a:ext cx="1858067" cy="1858067"/>
            </a:xfrm>
            <a:prstGeom prst="pie">
              <a:avLst/>
            </a:prstGeom>
            <a:solidFill>
              <a:srgbClr val="1C82FF">
                <a:alpha val="20000"/>
              </a:srgbClr>
            </a:solidFill>
            <a:ln w="12700">
              <a:gradFill>
                <a:gsLst>
                  <a:gs pos="0">
                    <a:schemeClr val="bg1"/>
                  </a:gs>
                  <a:gs pos="100000">
                    <a:schemeClr val="bg1">
                      <a:alpha val="19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24" name="TextBox 23">
              <a:extLst>
                <a:ext uri="{FF2B5EF4-FFF2-40B4-BE49-F238E27FC236}">
                  <a16:creationId xmlns:a16="http://schemas.microsoft.com/office/drawing/2014/main" id="{DE0E3635-6A82-414F-B0ED-C5E94484E413}"/>
                </a:ext>
              </a:extLst>
            </p:cNvPr>
            <p:cNvSpPr txBox="1"/>
            <p:nvPr/>
          </p:nvSpPr>
          <p:spPr>
            <a:xfrm rot="16200000">
              <a:off x="892675" y="2638838"/>
              <a:ext cx="1439856" cy="539702"/>
            </a:xfrm>
            <a:prstGeom prst="rect">
              <a:avLst/>
            </a:prstGeom>
            <a:noFill/>
          </p:spPr>
          <p:txBody>
            <a:bodyPr wrap="square" rtlCol="0">
              <a:spAutoFit/>
            </a:bodyPr>
            <a:lstStyle/>
            <a:p>
              <a:pPr algn="ctr"/>
              <a:r>
                <a:rPr lang="en-US" altLang="ko-KR" sz="2000" b="1" dirty="0">
                  <a:solidFill>
                    <a:schemeClr val="tx1">
                      <a:lumMod val="65000"/>
                      <a:lumOff val="35000"/>
                    </a:schemeClr>
                  </a:solidFill>
                  <a:latin typeface="Calibri" pitchFamily="34" charset="0"/>
                  <a:cs typeface="Calibri" pitchFamily="34" charset="0"/>
                </a:rPr>
                <a:t>51%</a:t>
              </a:r>
              <a:endParaRPr lang="ko-KR" altLang="en-US" sz="2000" b="1" dirty="0">
                <a:solidFill>
                  <a:schemeClr val="tx1">
                    <a:lumMod val="65000"/>
                    <a:lumOff val="35000"/>
                  </a:schemeClr>
                </a:solidFill>
                <a:latin typeface="Calibri" pitchFamily="34" charset="0"/>
                <a:cs typeface="Calibri" pitchFamily="34" charset="0"/>
              </a:endParaRPr>
            </a:p>
          </p:txBody>
        </p:sp>
      </p:grpSp>
      <p:sp>
        <p:nvSpPr>
          <p:cNvPr id="27" name="타원 53">
            <a:extLst>
              <a:ext uri="{FF2B5EF4-FFF2-40B4-BE49-F238E27FC236}">
                <a16:creationId xmlns:a16="http://schemas.microsoft.com/office/drawing/2014/main" id="{213745A4-A6D6-4576-B835-B8CD3F15192D}"/>
              </a:ext>
            </a:extLst>
          </p:cNvPr>
          <p:cNvSpPr/>
          <p:nvPr/>
        </p:nvSpPr>
        <p:spPr>
          <a:xfrm>
            <a:off x="3986618" y="2762625"/>
            <a:ext cx="367200" cy="367200"/>
          </a:xfrm>
          <a:prstGeom prst="ellipse">
            <a:avLst/>
          </a:prstGeom>
          <a:solidFill>
            <a:srgbClr val="1C8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Tree>
    <p:extLst>
      <p:ext uri="{BB962C8B-B14F-4D97-AF65-F5344CB8AC3E}">
        <p14:creationId xmlns:p14="http://schemas.microsoft.com/office/powerpoint/2010/main" val="2724533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46102" y="356095"/>
            <a:ext cx="4253345" cy="994483"/>
          </a:xfrm>
        </p:spPr>
        <p:txBody>
          <a:bodyPr>
            <a:normAutofit fontScale="55000" lnSpcReduction="20000"/>
          </a:bodyPr>
          <a:lstStyle/>
          <a:p>
            <a:pPr algn="l"/>
            <a:r>
              <a:rPr lang="en-US" dirty="0"/>
              <a:t>Classification of categories of domains</a:t>
            </a:r>
          </a:p>
        </p:txBody>
      </p:sp>
      <p:sp>
        <p:nvSpPr>
          <p:cNvPr id="80" name="Rectangle 130">
            <a:extLst>
              <a:ext uri="{FF2B5EF4-FFF2-40B4-BE49-F238E27FC236}">
                <a16:creationId xmlns:a16="http://schemas.microsoft.com/office/drawing/2014/main" id="{7E715924-CF02-459E-B0F2-183E0AB7EAE7}"/>
              </a:ext>
            </a:extLst>
          </p:cNvPr>
          <p:cNvSpPr/>
          <p:nvPr/>
        </p:nvSpPr>
        <p:spPr>
          <a:xfrm>
            <a:off x="9369392" y="3771932"/>
            <a:ext cx="300884" cy="302250"/>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81" name="Isosceles Triangle 8">
            <a:extLst>
              <a:ext uri="{FF2B5EF4-FFF2-40B4-BE49-F238E27FC236}">
                <a16:creationId xmlns:a16="http://schemas.microsoft.com/office/drawing/2014/main" id="{D2B20B8E-C01F-47EC-96BA-34512DE3F26C}"/>
              </a:ext>
            </a:extLst>
          </p:cNvPr>
          <p:cNvSpPr/>
          <p:nvPr/>
        </p:nvSpPr>
        <p:spPr>
          <a:xfrm rot="16200000">
            <a:off x="7391118" y="3754419"/>
            <a:ext cx="277302" cy="330617"/>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82" name="Donut 39">
            <a:extLst>
              <a:ext uri="{FF2B5EF4-FFF2-40B4-BE49-F238E27FC236}">
                <a16:creationId xmlns:a16="http://schemas.microsoft.com/office/drawing/2014/main" id="{0295DA66-EC3F-4915-A891-BF6BC9115E09}"/>
              </a:ext>
            </a:extLst>
          </p:cNvPr>
          <p:cNvSpPr/>
          <p:nvPr/>
        </p:nvSpPr>
        <p:spPr>
          <a:xfrm>
            <a:off x="5372715" y="3746825"/>
            <a:ext cx="359332" cy="3593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pic>
        <p:nvPicPr>
          <p:cNvPr id="7" name="Picture 6">
            <a:extLst>
              <a:ext uri="{FF2B5EF4-FFF2-40B4-BE49-F238E27FC236}">
                <a16:creationId xmlns:a16="http://schemas.microsoft.com/office/drawing/2014/main" id="{9EE85B05-5416-4025-9CB1-5288F8A22D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2715" y="1583746"/>
            <a:ext cx="6601429" cy="3769045"/>
          </a:xfrm>
          <a:prstGeom prst="rect">
            <a:avLst/>
          </a:prstGeom>
        </p:spPr>
      </p:pic>
      <p:grpSp>
        <p:nvGrpSpPr>
          <p:cNvPr id="83" name="Group 82">
            <a:extLst>
              <a:ext uri="{FF2B5EF4-FFF2-40B4-BE49-F238E27FC236}">
                <a16:creationId xmlns:a16="http://schemas.microsoft.com/office/drawing/2014/main" id="{12517DA5-39F4-491D-BE7B-C5445E39B779}"/>
              </a:ext>
            </a:extLst>
          </p:cNvPr>
          <p:cNvGrpSpPr/>
          <p:nvPr/>
        </p:nvGrpSpPr>
        <p:grpSpPr>
          <a:xfrm rot="16200000">
            <a:off x="1440098" y="2455617"/>
            <a:ext cx="2865351" cy="4890653"/>
            <a:chOff x="5432494" y="626785"/>
            <a:chExt cx="3241222" cy="5576590"/>
          </a:xfrm>
          <a:scene3d>
            <a:camera prst="orthographicFront">
              <a:rot lat="0" lon="10799999" rev="0"/>
            </a:camera>
            <a:lightRig rig="threePt" dir="t"/>
          </a:scene3d>
        </p:grpSpPr>
        <p:sp>
          <p:nvSpPr>
            <p:cNvPr id="84" name="Block Arc 83">
              <a:extLst>
                <a:ext uri="{FF2B5EF4-FFF2-40B4-BE49-F238E27FC236}">
                  <a16:creationId xmlns:a16="http://schemas.microsoft.com/office/drawing/2014/main" id="{F0C0B61B-7CE8-48EA-8E82-C45191C6A661}"/>
                </a:ext>
              </a:extLst>
            </p:cNvPr>
            <p:cNvSpPr/>
            <p:nvPr/>
          </p:nvSpPr>
          <p:spPr>
            <a:xfrm rot="5400000">
              <a:off x="5432494" y="2432627"/>
              <a:ext cx="3002400" cy="3002400"/>
            </a:xfrm>
            <a:prstGeom prst="blockArc">
              <a:avLst>
                <a:gd name="adj1" fmla="val 10735117"/>
                <a:gd name="adj2" fmla="val 16074287"/>
                <a:gd name="adj3" fmla="val 25807"/>
              </a:avLst>
            </a:prstGeom>
            <a:gradFill flip="none" rotWithShape="1">
              <a:gsLst>
                <a:gs pos="0">
                  <a:schemeClr val="accent2"/>
                </a:gs>
                <a:gs pos="100000">
                  <a:schemeClr val="accent2">
                    <a:lumMod val="75000"/>
                  </a:schemeClr>
                </a:gs>
              </a:gsLst>
              <a:lin ang="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rIns="182880" rtlCol="0" anchor="ctr"/>
            <a:lstStyle/>
            <a:p>
              <a:pPr algn="ctr"/>
              <a:endParaRPr lang="ko-KR" altLang="en-US" sz="2700" dirty="0">
                <a:solidFill>
                  <a:schemeClr val="tx1"/>
                </a:solidFill>
              </a:endParaRPr>
            </a:p>
          </p:txBody>
        </p:sp>
        <p:sp>
          <p:nvSpPr>
            <p:cNvPr id="85" name="Rectangle 84">
              <a:extLst>
                <a:ext uri="{FF2B5EF4-FFF2-40B4-BE49-F238E27FC236}">
                  <a16:creationId xmlns:a16="http://schemas.microsoft.com/office/drawing/2014/main" id="{3984CA91-DA63-4C52-B084-9F846A3066B0}"/>
                </a:ext>
              </a:extLst>
            </p:cNvPr>
            <p:cNvSpPr/>
            <p:nvPr/>
          </p:nvSpPr>
          <p:spPr>
            <a:xfrm>
              <a:off x="7660182" y="3855008"/>
              <a:ext cx="781200" cy="2348367"/>
            </a:xfrm>
            <a:prstGeom prst="rect">
              <a:avLst/>
            </a:prstGeom>
            <a:gradFill flip="none" rotWithShape="1">
              <a:gsLst>
                <a:gs pos="37500">
                  <a:schemeClr val="accent2"/>
                </a:gs>
                <a:gs pos="0">
                  <a:schemeClr val="accent2"/>
                </a:gs>
                <a:gs pos="100000">
                  <a:schemeClr val="accent2">
                    <a:lumMod val="75000"/>
                  </a:schemeClr>
                </a:gs>
              </a:gsLst>
              <a:lin ang="189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rIns="182880" rtlCol="0" anchor="ctr"/>
            <a:lstStyle/>
            <a:p>
              <a:pPr algn="ctr"/>
              <a:endParaRPr lang="ko-KR" altLang="en-US" sz="2700" dirty="0">
                <a:solidFill>
                  <a:schemeClr val="tx1"/>
                </a:solidFill>
              </a:endParaRPr>
            </a:p>
          </p:txBody>
        </p:sp>
        <p:sp>
          <p:nvSpPr>
            <p:cNvPr id="86" name="Block Arc 3">
              <a:extLst>
                <a:ext uri="{FF2B5EF4-FFF2-40B4-BE49-F238E27FC236}">
                  <a16:creationId xmlns:a16="http://schemas.microsoft.com/office/drawing/2014/main" id="{2BFDBCED-536B-4EB5-AB23-4A72DCF42070}"/>
                </a:ext>
              </a:extLst>
            </p:cNvPr>
            <p:cNvSpPr/>
            <p:nvPr/>
          </p:nvSpPr>
          <p:spPr>
            <a:xfrm rot="10800000">
              <a:off x="6568167" y="626785"/>
              <a:ext cx="2105549" cy="4800940"/>
            </a:xfrm>
            <a:custGeom>
              <a:avLst/>
              <a:gdLst/>
              <a:ahLst/>
              <a:cxnLst/>
              <a:rect l="l" t="t" r="r" b="b"/>
              <a:pathLst>
                <a:path w="2105549" h="4800940">
                  <a:moveTo>
                    <a:pt x="1010388" y="1501213"/>
                  </a:moveTo>
                  <a:lnTo>
                    <a:pt x="232767" y="1501213"/>
                  </a:lnTo>
                  <a:cubicBezTo>
                    <a:pt x="232767" y="1037585"/>
                    <a:pt x="446990" y="599968"/>
                    <a:pt x="813157" y="315587"/>
                  </a:cubicBezTo>
                  <a:cubicBezTo>
                    <a:pt x="1179324" y="31205"/>
                    <a:pt x="1656348" y="-68031"/>
                    <a:pt x="2105549" y="46728"/>
                  </a:cubicBezTo>
                  <a:lnTo>
                    <a:pt x="1913069" y="800151"/>
                  </a:lnTo>
                  <a:cubicBezTo>
                    <a:pt x="1696554" y="744837"/>
                    <a:pt x="1466629" y="792669"/>
                    <a:pt x="1290136" y="929741"/>
                  </a:cubicBezTo>
                  <a:cubicBezTo>
                    <a:pt x="1113644" y="1066813"/>
                    <a:pt x="1010388" y="1277744"/>
                    <a:pt x="1010388" y="1501213"/>
                  </a:cubicBezTo>
                  <a:close/>
                  <a:moveTo>
                    <a:pt x="1013533" y="3726917"/>
                  </a:moveTo>
                  <a:lnTo>
                    <a:pt x="232333" y="3726917"/>
                  </a:lnTo>
                  <a:lnTo>
                    <a:pt x="232333" y="1501328"/>
                  </a:lnTo>
                  <a:lnTo>
                    <a:pt x="1013533" y="1501328"/>
                  </a:lnTo>
                  <a:close/>
                  <a:moveTo>
                    <a:pt x="622933" y="4800940"/>
                  </a:moveTo>
                  <a:lnTo>
                    <a:pt x="0" y="3726918"/>
                  </a:lnTo>
                  <a:lnTo>
                    <a:pt x="1245866" y="3726918"/>
                  </a:lnTo>
                  <a:close/>
                </a:path>
              </a:pathLst>
            </a:cu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rIns="182880" rtlCol="0" anchor="ctr"/>
            <a:lstStyle/>
            <a:p>
              <a:pPr algn="ctr"/>
              <a:endParaRPr lang="ko-KR" altLang="en-US" sz="2700">
                <a:solidFill>
                  <a:schemeClr val="tx1"/>
                </a:solidFill>
              </a:endParaRPr>
            </a:p>
          </p:txBody>
        </p:sp>
        <p:sp>
          <p:nvSpPr>
            <p:cNvPr id="87" name="Block Arc 86">
              <a:extLst>
                <a:ext uri="{FF2B5EF4-FFF2-40B4-BE49-F238E27FC236}">
                  <a16:creationId xmlns:a16="http://schemas.microsoft.com/office/drawing/2014/main" id="{2EE64686-4DB4-42CE-AE84-B13FED4E473F}"/>
                </a:ext>
              </a:extLst>
            </p:cNvPr>
            <p:cNvSpPr/>
            <p:nvPr/>
          </p:nvSpPr>
          <p:spPr>
            <a:xfrm rot="17100000">
              <a:off x="5432494" y="2432625"/>
              <a:ext cx="3002400" cy="3002400"/>
            </a:xfrm>
            <a:prstGeom prst="blockArc">
              <a:avLst>
                <a:gd name="adj1" fmla="val 10815410"/>
                <a:gd name="adj2" fmla="val 13831376"/>
                <a:gd name="adj3" fmla="val 26044"/>
              </a:avLst>
            </a:prstGeom>
            <a:solidFill>
              <a:schemeClr val="accent2"/>
            </a:solidFill>
            <a:ln>
              <a:noFill/>
            </a:ln>
          </p:spPr>
          <p:txBody>
            <a:bodyPr vert="horz" wrap="square" lIns="91440" tIns="45720" rIns="182880" bIns="45720" numCol="1" anchor="t" anchorCtr="0" compatLnSpc="1">
              <a:prstTxWarp prst="textNoShape">
                <a:avLst/>
              </a:prstTxWarp>
            </a:bodyPr>
            <a:lstStyle/>
            <a:p>
              <a:endParaRPr lang="ko-KR" altLang="en-US" sz="2700"/>
            </a:p>
          </p:txBody>
        </p:sp>
        <p:sp>
          <p:nvSpPr>
            <p:cNvPr id="88" name="Block Arc 87">
              <a:extLst>
                <a:ext uri="{FF2B5EF4-FFF2-40B4-BE49-F238E27FC236}">
                  <a16:creationId xmlns:a16="http://schemas.microsoft.com/office/drawing/2014/main" id="{5D41CE7D-1F50-4C5A-8CE2-7915149A0C24}"/>
                </a:ext>
              </a:extLst>
            </p:cNvPr>
            <p:cNvSpPr/>
            <p:nvPr/>
          </p:nvSpPr>
          <p:spPr>
            <a:xfrm rot="20219398">
              <a:off x="5432494" y="2432625"/>
              <a:ext cx="3002400" cy="3002400"/>
            </a:xfrm>
            <a:prstGeom prst="blockArc">
              <a:avLst>
                <a:gd name="adj1" fmla="val 10804147"/>
                <a:gd name="adj2" fmla="val 14189823"/>
                <a:gd name="adj3" fmla="val 26226"/>
              </a:avLst>
            </a:prstGeom>
            <a:solidFill>
              <a:schemeClr val="accent3"/>
            </a:solidFill>
            <a:ln>
              <a:noFill/>
            </a:ln>
          </p:spPr>
          <p:txBody>
            <a:bodyPr vert="horz" wrap="square" lIns="91440" tIns="45720" rIns="182880" bIns="45720" numCol="1" anchor="t" anchorCtr="0" compatLnSpc="1">
              <a:prstTxWarp prst="textNoShape">
                <a:avLst/>
              </a:prstTxWarp>
            </a:bodyPr>
            <a:lstStyle/>
            <a:p>
              <a:endParaRPr lang="ko-KR" altLang="en-US" sz="2700"/>
            </a:p>
          </p:txBody>
        </p:sp>
        <p:sp>
          <p:nvSpPr>
            <p:cNvPr id="89" name="Block Arc 88">
              <a:extLst>
                <a:ext uri="{FF2B5EF4-FFF2-40B4-BE49-F238E27FC236}">
                  <a16:creationId xmlns:a16="http://schemas.microsoft.com/office/drawing/2014/main" id="{2D7FF359-0CDF-4884-B1FC-EACAF7859587}"/>
                </a:ext>
              </a:extLst>
            </p:cNvPr>
            <p:cNvSpPr/>
            <p:nvPr/>
          </p:nvSpPr>
          <p:spPr>
            <a:xfrm rot="2161546">
              <a:off x="5434375" y="2432626"/>
              <a:ext cx="3002400" cy="3002400"/>
            </a:xfrm>
            <a:prstGeom prst="blockArc">
              <a:avLst>
                <a:gd name="adj1" fmla="val 10735117"/>
                <a:gd name="adj2" fmla="val 13869755"/>
                <a:gd name="adj3" fmla="val 25921"/>
              </a:avLst>
            </a:pr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rIns="182880" rtlCol="0" anchor="ctr"/>
            <a:lstStyle/>
            <a:p>
              <a:pPr algn="ctr"/>
              <a:endParaRPr lang="ko-KR" altLang="en-US" sz="2700">
                <a:solidFill>
                  <a:schemeClr val="tx1"/>
                </a:solidFill>
              </a:endParaRPr>
            </a:p>
          </p:txBody>
        </p:sp>
      </p:grpSp>
      <p:sp>
        <p:nvSpPr>
          <p:cNvPr id="92" name="TextBox 91">
            <a:extLst>
              <a:ext uri="{FF2B5EF4-FFF2-40B4-BE49-F238E27FC236}">
                <a16:creationId xmlns:a16="http://schemas.microsoft.com/office/drawing/2014/main" id="{A5244DE9-53C4-432C-82AB-BD3A6419621E}"/>
              </a:ext>
            </a:extLst>
          </p:cNvPr>
          <p:cNvSpPr txBox="1"/>
          <p:nvPr/>
        </p:nvSpPr>
        <p:spPr>
          <a:xfrm>
            <a:off x="2133101" y="5927385"/>
            <a:ext cx="1015444" cy="369332"/>
          </a:xfrm>
          <a:prstGeom prst="rect">
            <a:avLst/>
          </a:prstGeom>
          <a:noFill/>
        </p:spPr>
        <p:txBody>
          <a:bodyPr wrap="square" rtlCol="0">
            <a:spAutoFit/>
          </a:bodyPr>
          <a:lstStyle/>
          <a:p>
            <a:pPr algn="ctr"/>
            <a:r>
              <a:rPr lang="en-US" altLang="ko-KR" b="1" dirty="0">
                <a:solidFill>
                  <a:schemeClr val="bg1"/>
                </a:solidFill>
                <a:cs typeface="Arial" pitchFamily="34" charset="0"/>
              </a:rPr>
              <a:t>45.28%</a:t>
            </a:r>
            <a:endParaRPr lang="ko-KR" altLang="en-US" b="1" dirty="0">
              <a:solidFill>
                <a:schemeClr val="bg1"/>
              </a:solidFill>
              <a:cs typeface="Arial" pitchFamily="34" charset="0"/>
            </a:endParaRPr>
          </a:p>
        </p:txBody>
      </p:sp>
      <p:sp>
        <p:nvSpPr>
          <p:cNvPr id="93" name="TextBox 92">
            <a:extLst>
              <a:ext uri="{FF2B5EF4-FFF2-40B4-BE49-F238E27FC236}">
                <a16:creationId xmlns:a16="http://schemas.microsoft.com/office/drawing/2014/main" id="{045FF434-BCFF-41BB-BC5F-BB58462E634C}"/>
              </a:ext>
            </a:extLst>
          </p:cNvPr>
          <p:cNvSpPr txBox="1"/>
          <p:nvPr/>
        </p:nvSpPr>
        <p:spPr>
          <a:xfrm>
            <a:off x="3707099" y="4200624"/>
            <a:ext cx="691342" cy="646331"/>
          </a:xfrm>
          <a:prstGeom prst="rect">
            <a:avLst/>
          </a:prstGeom>
          <a:noFill/>
        </p:spPr>
        <p:txBody>
          <a:bodyPr wrap="square" rtlCol="0">
            <a:spAutoFit/>
          </a:bodyPr>
          <a:lstStyle/>
          <a:p>
            <a:pPr algn="ctr"/>
            <a:r>
              <a:rPr lang="en-US" altLang="ko-KR" b="1" dirty="0">
                <a:solidFill>
                  <a:schemeClr val="bg1"/>
                </a:solidFill>
                <a:cs typeface="Arial" pitchFamily="34" charset="0"/>
              </a:rPr>
              <a:t>19.61%</a:t>
            </a:r>
            <a:endParaRPr lang="ko-KR" altLang="en-US" b="1" dirty="0">
              <a:solidFill>
                <a:schemeClr val="bg1"/>
              </a:solidFill>
              <a:cs typeface="Arial" pitchFamily="34" charset="0"/>
            </a:endParaRPr>
          </a:p>
        </p:txBody>
      </p:sp>
      <p:sp>
        <p:nvSpPr>
          <p:cNvPr id="94" name="TextBox 93">
            <a:extLst>
              <a:ext uri="{FF2B5EF4-FFF2-40B4-BE49-F238E27FC236}">
                <a16:creationId xmlns:a16="http://schemas.microsoft.com/office/drawing/2014/main" id="{AD191FC4-9284-4993-B9BD-CE414E7E21E7}"/>
              </a:ext>
            </a:extLst>
          </p:cNvPr>
          <p:cNvSpPr txBox="1"/>
          <p:nvPr/>
        </p:nvSpPr>
        <p:spPr>
          <a:xfrm>
            <a:off x="2888154" y="3831079"/>
            <a:ext cx="761252" cy="646331"/>
          </a:xfrm>
          <a:prstGeom prst="rect">
            <a:avLst/>
          </a:prstGeom>
          <a:noFill/>
        </p:spPr>
        <p:txBody>
          <a:bodyPr wrap="square" rtlCol="0">
            <a:spAutoFit/>
          </a:bodyPr>
          <a:lstStyle/>
          <a:p>
            <a:pPr algn="ctr"/>
            <a:r>
              <a:rPr lang="en-US" altLang="ko-KR" b="1" dirty="0">
                <a:solidFill>
                  <a:schemeClr val="bg1"/>
                </a:solidFill>
                <a:cs typeface="Arial" pitchFamily="34" charset="0"/>
              </a:rPr>
              <a:t>16.06%</a:t>
            </a:r>
            <a:endParaRPr lang="ko-KR" altLang="en-US" b="1" dirty="0">
              <a:solidFill>
                <a:schemeClr val="bg1"/>
              </a:solidFill>
              <a:cs typeface="Arial" pitchFamily="34" charset="0"/>
            </a:endParaRPr>
          </a:p>
        </p:txBody>
      </p:sp>
      <p:sp>
        <p:nvSpPr>
          <p:cNvPr id="95" name="TextBox 94">
            <a:extLst>
              <a:ext uri="{FF2B5EF4-FFF2-40B4-BE49-F238E27FC236}">
                <a16:creationId xmlns:a16="http://schemas.microsoft.com/office/drawing/2014/main" id="{FA0DDB57-C859-4A63-A752-60F0C50F18FA}"/>
              </a:ext>
            </a:extLst>
          </p:cNvPr>
          <p:cNvSpPr txBox="1"/>
          <p:nvPr/>
        </p:nvSpPr>
        <p:spPr>
          <a:xfrm>
            <a:off x="2139118" y="4364266"/>
            <a:ext cx="691343" cy="646331"/>
          </a:xfrm>
          <a:prstGeom prst="rect">
            <a:avLst/>
          </a:prstGeom>
          <a:noFill/>
        </p:spPr>
        <p:txBody>
          <a:bodyPr wrap="square" rtlCol="0">
            <a:spAutoFit/>
          </a:bodyPr>
          <a:lstStyle/>
          <a:p>
            <a:pPr algn="ctr"/>
            <a:r>
              <a:rPr lang="en-US" altLang="ko-KR" b="1" dirty="0">
                <a:solidFill>
                  <a:schemeClr val="bg1"/>
                </a:solidFill>
                <a:cs typeface="Arial" pitchFamily="34" charset="0"/>
              </a:rPr>
              <a:t>10.56%</a:t>
            </a:r>
            <a:endParaRPr lang="ko-KR" altLang="en-US" b="1" dirty="0">
              <a:solidFill>
                <a:schemeClr val="bg1"/>
              </a:solidFill>
              <a:cs typeface="Arial" pitchFamily="34" charset="0"/>
            </a:endParaRPr>
          </a:p>
        </p:txBody>
      </p:sp>
      <p:sp>
        <p:nvSpPr>
          <p:cNvPr id="96" name="TextBox 95">
            <a:extLst>
              <a:ext uri="{FF2B5EF4-FFF2-40B4-BE49-F238E27FC236}">
                <a16:creationId xmlns:a16="http://schemas.microsoft.com/office/drawing/2014/main" id="{227CD5C2-7AC9-4F86-9063-DE68B5A94F79}"/>
              </a:ext>
            </a:extLst>
          </p:cNvPr>
          <p:cNvSpPr txBox="1"/>
          <p:nvPr/>
        </p:nvSpPr>
        <p:spPr>
          <a:xfrm>
            <a:off x="4272314" y="5891006"/>
            <a:ext cx="1015444" cy="400110"/>
          </a:xfrm>
          <a:prstGeom prst="rect">
            <a:avLst/>
          </a:prstGeom>
          <a:noFill/>
        </p:spPr>
        <p:txBody>
          <a:bodyPr wrap="square" rtlCol="0">
            <a:spAutoFit/>
          </a:bodyPr>
          <a:lstStyle/>
          <a:p>
            <a:pPr algn="ctr"/>
            <a:r>
              <a:rPr lang="en-US" altLang="ko-KR" sz="2000" b="1" dirty="0">
                <a:solidFill>
                  <a:schemeClr val="bg1"/>
                </a:solidFill>
                <a:cs typeface="Arial" pitchFamily="34" charset="0"/>
              </a:rPr>
              <a:t>8.5%</a:t>
            </a:r>
            <a:endParaRPr lang="ko-KR" altLang="en-US" sz="2000" b="1" dirty="0">
              <a:solidFill>
                <a:schemeClr val="bg1"/>
              </a:solidFill>
              <a:cs typeface="Arial" pitchFamily="34" charset="0"/>
            </a:endParaRPr>
          </a:p>
        </p:txBody>
      </p:sp>
      <p:sp>
        <p:nvSpPr>
          <p:cNvPr id="8" name="Rectangle: Rounded Corners 7">
            <a:extLst>
              <a:ext uri="{FF2B5EF4-FFF2-40B4-BE49-F238E27FC236}">
                <a16:creationId xmlns:a16="http://schemas.microsoft.com/office/drawing/2014/main" id="{AF71A0CA-F8B5-4627-A1E5-3884C23B203C}"/>
              </a:ext>
            </a:extLst>
          </p:cNvPr>
          <p:cNvSpPr/>
          <p:nvPr/>
        </p:nvSpPr>
        <p:spPr>
          <a:xfrm>
            <a:off x="427446" y="1583746"/>
            <a:ext cx="4745568" cy="1985831"/>
          </a:xfrm>
          <a:prstGeom prst="roundRect">
            <a:avLst/>
          </a:prstGeom>
          <a:solidFill>
            <a:srgbClr val="00BDF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lumMod val="95000"/>
                  </a:schemeClr>
                </a:solidFill>
              </a:rPr>
              <a:t>By classifying the domains, Management remains the most requested domain, followed by Human and Social Sciences, for example Education Science.</a:t>
            </a:r>
          </a:p>
        </p:txBody>
      </p:sp>
    </p:spTree>
    <p:extLst>
      <p:ext uri="{BB962C8B-B14F-4D97-AF65-F5344CB8AC3E}">
        <p14:creationId xmlns:p14="http://schemas.microsoft.com/office/powerpoint/2010/main" val="796841474"/>
      </p:ext>
    </p:extLst>
  </p:cSld>
  <p:clrMapOvr>
    <a:masterClrMapping/>
  </p:clrMapOvr>
</p:sld>
</file>

<file path=ppt/theme/theme1.xml><?xml version="1.0" encoding="utf-8"?>
<a:theme xmlns:a="http://schemas.openxmlformats.org/drawingml/2006/main" name="Cover and End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7287</TotalTime>
  <Words>4161</Words>
  <Application>Microsoft Office PowerPoint</Application>
  <PresentationFormat>Widescreen</PresentationFormat>
  <Paragraphs>622</Paragraphs>
  <Slides>63</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63</vt:i4>
      </vt:variant>
    </vt:vector>
  </HeadingPairs>
  <TitlesOfParts>
    <vt:vector size="70" baseType="lpstr">
      <vt:lpstr>Arial</vt:lpstr>
      <vt:lpstr>Calibri</vt:lpstr>
      <vt:lpstr>Pontano Sans</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lastModifiedBy>Elzina Cherubin</cp:lastModifiedBy>
  <cp:revision>100</cp:revision>
  <dcterms:created xsi:type="dcterms:W3CDTF">2018-04-24T17:14:44Z</dcterms:created>
  <dcterms:modified xsi:type="dcterms:W3CDTF">2021-09-25T17:16:37Z</dcterms:modified>
</cp:coreProperties>
</file>

<file path=docProps/thumbnail.jpeg>
</file>